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7" r:id="rId5"/>
    <p:sldMasterId id="2147483698" r:id="rId6"/>
    <p:sldMasterId id="2147483699" r:id="rId7"/>
    <p:sldMasterId id="2147483700" r:id="rId8"/>
    <p:sldMasterId id="2147483701"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Lst>
  <p:sldSz cy="5143500" cx="9144000"/>
  <p:notesSz cx="7010400" cy="9296400"/>
  <p:embeddedFontLst>
    <p:embeddedFont>
      <p:font typeface="Roboto"/>
      <p:regular r:id="rId74"/>
      <p:bold r:id="rId75"/>
      <p:italic r:id="rId76"/>
      <p:boldItalic r:id="rId77"/>
    </p:embeddedFont>
    <p:embeddedFont>
      <p:font typeface="Arial Narrow"/>
      <p:regular r:id="rId78"/>
      <p:bold r:id="rId79"/>
      <p:italic r:id="rId80"/>
      <p:boldItalic r:id="rId81"/>
    </p:embeddedFont>
    <p:embeddedFont>
      <p:font typeface="Oswald"/>
      <p:regular r:id="rId82"/>
      <p:bold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1A7FA72-F444-4708-9EFF-6502A2362793}">
  <a:tblStyle styleId="{91A7FA72-F444-4708-9EFF-6502A2362793}"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8404D8A-AD93-4DBD-98E6-A617108A5A9D}"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71B424E-1DB7-48E4-89C5-DCBE6606C8A2}"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83" Type="http://schemas.openxmlformats.org/officeDocument/2006/relationships/font" Target="fonts/Oswald-bold.fntdata"/><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80" Type="http://schemas.openxmlformats.org/officeDocument/2006/relationships/font" Target="fonts/ArialNarrow-italic.fntdata"/><Relationship Id="rId82" Type="http://schemas.openxmlformats.org/officeDocument/2006/relationships/font" Target="fonts/Oswald-regular.fntdata"/><Relationship Id="rId81" Type="http://schemas.openxmlformats.org/officeDocument/2006/relationships/font" Target="fonts/ArialNarrow-boldItalic.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3.xml"/><Relationship Id="rId72" Type="http://schemas.openxmlformats.org/officeDocument/2006/relationships/slide" Target="slides/slide62.xml"/><Relationship Id="rId31" Type="http://schemas.openxmlformats.org/officeDocument/2006/relationships/slide" Target="slides/slide21.xml"/><Relationship Id="rId75" Type="http://schemas.openxmlformats.org/officeDocument/2006/relationships/font" Target="fonts/Roboto-bold.fntdata"/><Relationship Id="rId30" Type="http://schemas.openxmlformats.org/officeDocument/2006/relationships/slide" Target="slides/slide20.xml"/><Relationship Id="rId74" Type="http://schemas.openxmlformats.org/officeDocument/2006/relationships/font" Target="fonts/Roboto-regular.fntdata"/><Relationship Id="rId33" Type="http://schemas.openxmlformats.org/officeDocument/2006/relationships/slide" Target="slides/slide23.xml"/><Relationship Id="rId77" Type="http://schemas.openxmlformats.org/officeDocument/2006/relationships/font" Target="fonts/Roboto-boldItalic.fntdata"/><Relationship Id="rId32" Type="http://schemas.openxmlformats.org/officeDocument/2006/relationships/slide" Target="slides/slide22.xml"/><Relationship Id="rId76" Type="http://schemas.openxmlformats.org/officeDocument/2006/relationships/font" Target="fonts/Roboto-italic.fntdata"/><Relationship Id="rId35" Type="http://schemas.openxmlformats.org/officeDocument/2006/relationships/slide" Target="slides/slide25.xml"/><Relationship Id="rId79" Type="http://schemas.openxmlformats.org/officeDocument/2006/relationships/font" Target="fonts/ArialNarrow-bold.fntdata"/><Relationship Id="rId34" Type="http://schemas.openxmlformats.org/officeDocument/2006/relationships/slide" Target="slides/slide24.xml"/><Relationship Id="rId78" Type="http://schemas.openxmlformats.org/officeDocument/2006/relationships/font" Target="fonts/ArialNarrow-regular.fntdata"/><Relationship Id="rId71" Type="http://schemas.openxmlformats.org/officeDocument/2006/relationships/slide" Target="slides/slide61.xml"/><Relationship Id="rId70" Type="http://schemas.openxmlformats.org/officeDocument/2006/relationships/slide" Target="slides/slide60.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slide" Target="slides/slide56.xml"/><Relationship Id="rId21" Type="http://schemas.openxmlformats.org/officeDocument/2006/relationships/slide" Target="slides/slide11.xml"/><Relationship Id="rId65" Type="http://schemas.openxmlformats.org/officeDocument/2006/relationships/slide" Target="slides/slide55.xml"/><Relationship Id="rId24" Type="http://schemas.openxmlformats.org/officeDocument/2006/relationships/slide" Target="slides/slide14.xml"/><Relationship Id="rId68" Type="http://schemas.openxmlformats.org/officeDocument/2006/relationships/slide" Target="slides/slide58.xml"/><Relationship Id="rId23" Type="http://schemas.openxmlformats.org/officeDocument/2006/relationships/slide" Target="slides/slide13.xml"/><Relationship Id="rId67" Type="http://schemas.openxmlformats.org/officeDocument/2006/relationships/slide" Target="slides/slide57.xml"/><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slide" Target="slides/slide59.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4820"/>
          </a:xfrm>
          <a:prstGeom prst="rect">
            <a:avLst/>
          </a:prstGeom>
          <a:noFill/>
          <a:ln>
            <a:noFill/>
          </a:ln>
        </p:spPr>
        <p:txBody>
          <a:bodyPr anchorCtr="0" anchor="t" bIns="93150" lIns="93150" spcFirstLastPara="1" rIns="93150" wrap="square" tIns="931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70938" y="0"/>
            <a:ext cx="3037840" cy="464820"/>
          </a:xfrm>
          <a:prstGeom prst="rect">
            <a:avLst/>
          </a:prstGeom>
          <a:noFill/>
          <a:ln>
            <a:noFill/>
          </a:ln>
        </p:spPr>
        <p:txBody>
          <a:bodyPr anchorCtr="0" anchor="t" bIns="93150" lIns="93150" spcFirstLastPara="1" rIns="93150" wrap="square" tIns="931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829967"/>
            <a:ext cx="3037840" cy="464820"/>
          </a:xfrm>
          <a:prstGeom prst="rect">
            <a:avLst/>
          </a:prstGeom>
          <a:noFill/>
          <a:ln>
            <a:noFill/>
          </a:ln>
        </p:spPr>
        <p:txBody>
          <a:bodyPr anchorCtr="0" anchor="b" bIns="93150" lIns="93150" spcFirstLastPara="1" rIns="93150" wrap="square" tIns="931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70938" y="8829967"/>
            <a:ext cx="3037840" cy="464820"/>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lar.ncep.noaa.gov/nwps/para/nwpsloop.php?site=MFL&amp;cg=1" TargetMode="External"/><Relationship Id="rId3" Type="http://schemas.openxmlformats.org/officeDocument/2006/relationships/hyperlink" Target="https://polar.ncep.noaa.gov/nwps/para/nwpsloop.php?site=KEY&amp;cg=1" TargetMode="External"/><Relationship Id="rId4" Type="http://schemas.openxmlformats.org/officeDocument/2006/relationships/hyperlink" Target="https://polar.ncep.noaa.gov/nwps/para/nwpsloop.php?site=AKQ&amp;cg=1" TargetMode="External"/><Relationship Id="rId9" Type="http://schemas.openxmlformats.org/officeDocument/2006/relationships/hyperlink" Target="https://polar.ncep.noaa.gov/nwps/para/nwpsloop.php?site=AFG&amp;cg=1" TargetMode="External"/><Relationship Id="rId5" Type="http://schemas.openxmlformats.org/officeDocument/2006/relationships/hyperlink" Target="https://polar.ncep.noaa.gov/nwps/para/nwpsloop.php?site=LOX&amp;cg=1" TargetMode="External"/><Relationship Id="rId6" Type="http://schemas.openxmlformats.org/officeDocument/2006/relationships/hyperlink" Target="https://polar.ncep.noaa.gov/nwps/para/nwpsloop.php?site=LIX&amp;cg=1" TargetMode="External"/><Relationship Id="rId7" Type="http://schemas.openxmlformats.org/officeDocument/2006/relationships/hyperlink" Target="https://polar.ncep.noaa.gov/nwps/para/nwpsloop.php?site=AJK&amp;cg=1" TargetMode="External"/><Relationship Id="rId8" Type="http://schemas.openxmlformats.org/officeDocument/2006/relationships/hyperlink" Target="https://polar.ncep.noaa.gov/nwps/para/nwpsloop.php?site=AER&amp;cg=1"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si.nga.mil/Publications/USCGLL"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notes"/>
          <p:cNvSpPr txBox="1"/>
          <p:nvPr>
            <p:ph idx="1" type="body"/>
          </p:nvPr>
        </p:nvSpPr>
        <p:spPr>
          <a:xfrm>
            <a:off x="701040" y="4725670"/>
            <a:ext cx="5608320" cy="3873500"/>
          </a:xfrm>
          <a:prstGeom prst="rect">
            <a:avLst/>
          </a:prstGeom>
          <a:noFill/>
          <a:ln>
            <a:noFill/>
          </a:ln>
        </p:spPr>
        <p:txBody>
          <a:bodyPr anchorCtr="0" anchor="t" bIns="93150" lIns="93150" spcFirstLastPara="1" rIns="93150" wrap="square" tIns="931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Narrow"/>
              <a:ea typeface="Arial Narrow"/>
              <a:cs typeface="Arial Narrow"/>
              <a:sym typeface="Arial Narrow"/>
            </a:endParaRPr>
          </a:p>
        </p:txBody>
      </p:sp>
      <p:sp>
        <p:nvSpPr>
          <p:cNvPr id="530" name="Google Shape;530;p1: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9: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t/>
            </a:r>
            <a:endParaRPr/>
          </a:p>
        </p:txBody>
      </p:sp>
      <p:sp>
        <p:nvSpPr>
          <p:cNvPr id="630" name="Google Shape;630;p9: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0: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10: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rPr>
              <a:t>Are you all familiar with getting your own point-and-click forecast?  Even over the water and off the coast?  The NWS has divided the land into 2.5 by 2.5 KM squares, and there’s a forecast for each one.  We can demonstrate it later.</a:t>
            </a:r>
            <a:endParaRPr b="0" i="0" sz="1800" u="none" cap="none" strike="noStrike">
              <a:solidFill>
                <a:srgbClr val="000000"/>
              </a:solidFill>
              <a:latin typeface="Arial"/>
              <a:ea typeface="Arial"/>
              <a:cs typeface="Arial"/>
              <a:sym typeface="Arial"/>
            </a:endParaRPr>
          </a:p>
        </p:txBody>
      </p:sp>
      <p:sp>
        <p:nvSpPr>
          <p:cNvPr id="638" name="Google Shape;638;p10: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11: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11: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Clr>
                <a:srgbClr val="000000"/>
              </a:buClr>
              <a:buSzPts val="1100"/>
              <a:buFont typeface="Arial"/>
              <a:buNone/>
            </a:pPr>
            <a:r>
              <a:rPr lang="en-US"/>
              <a:t>On or about September 17th.</a:t>
            </a:r>
            <a:endParaRPr sz="1200">
              <a:latin typeface="Arial"/>
              <a:ea typeface="Arial"/>
              <a:cs typeface="Arial"/>
              <a:sym typeface="Arial"/>
            </a:endParaRPr>
          </a:p>
        </p:txBody>
      </p:sp>
      <p:sp>
        <p:nvSpPr>
          <p:cNvPr id="648" name="Google Shape;648;p11: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2: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12: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5" name="Google Shape;655;p12: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13: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13: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rPr>
              <a:t>Or from weather.gov, just click on a spot close to Miami.</a:t>
            </a:r>
            <a:endParaRPr b="0" i="0" sz="1800" u="none" cap="none" strike="noStrike">
              <a:solidFill>
                <a:srgbClr val="000000"/>
              </a:solidFill>
              <a:latin typeface="Arial"/>
              <a:ea typeface="Arial"/>
              <a:cs typeface="Arial"/>
              <a:sym typeface="Arial"/>
            </a:endParaRPr>
          </a:p>
        </p:txBody>
      </p:sp>
      <p:sp>
        <p:nvSpPr>
          <p:cNvPr id="664" name="Google Shape;664;p13: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4: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14: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rPr>
              <a:t>If there’s time we can go over NDFD for marine (this has been popular)</a:t>
            </a:r>
            <a:endParaRPr b="0" i="0" sz="1800" u="none" cap="none" strike="noStrike">
              <a:solidFill>
                <a:srgbClr val="000000"/>
              </a:solidFill>
              <a:latin typeface="Arial"/>
              <a:ea typeface="Arial"/>
              <a:cs typeface="Arial"/>
              <a:sym typeface="Arial"/>
            </a:endParaRPr>
          </a:p>
        </p:txBody>
      </p:sp>
      <p:sp>
        <p:nvSpPr>
          <p:cNvPr id="672" name="Google Shape;672;p14: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170a7d858a_0_9: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1170a7d858a_0_9: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3" name="Google Shape;683;g1170a7d858a_0_9: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c102dafe22_0_318: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c102dafe22_0_318: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4" name="Google Shape;694;gc102dafe22_0_318: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c102dafe22_0_796: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c102dafe22_0_796: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2" name="Google Shape;702;gc102dafe22_0_796: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c102dafe22_0_804: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c102dafe22_0_804: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1" name="Google Shape;711;gc102dafe22_0_804: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18d2a2ffe9_0_22: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540" name="Google Shape;540;g118d2a2ffe9_0_22: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c102dafe22_0_331: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c102dafe22_0_331: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Clr>
                <a:srgbClr val="000000"/>
              </a:buClr>
              <a:buSzPts val="1100"/>
              <a:buFont typeface="Arial"/>
              <a:buNone/>
            </a:pPr>
            <a:r>
              <a:rPr lang="en-US"/>
              <a:t>Forecasts out to 144 hours or 6 days</a:t>
            </a:r>
            <a:endParaRPr/>
          </a:p>
          <a:p>
            <a:pPr indent="0" lvl="0" marL="0" rtl="0" algn="l">
              <a:lnSpc>
                <a:spcPct val="115000"/>
              </a:lnSpc>
              <a:spcBef>
                <a:spcPts val="0"/>
              </a:spcBef>
              <a:spcAft>
                <a:spcPts val="0"/>
              </a:spcAft>
              <a:buClr>
                <a:srgbClr val="000000"/>
              </a:buClr>
              <a:buSzPts val="1100"/>
              <a:buFont typeface="Arial"/>
              <a:buNone/>
            </a:pPr>
            <a:r>
              <a:t/>
            </a:r>
            <a:endParaRPr/>
          </a:p>
          <a:p>
            <a:pPr indent="0" lvl="0" marL="0" rtl="0" algn="l">
              <a:lnSpc>
                <a:spcPct val="106666"/>
              </a:lnSpc>
              <a:spcBef>
                <a:spcPts val="0"/>
              </a:spcBef>
              <a:spcAft>
                <a:spcPts val="0"/>
              </a:spcAft>
              <a:buSzPts val="1400"/>
              <a:buNone/>
            </a:pPr>
            <a:r>
              <a:rPr lang="en-US">
                <a:solidFill>
                  <a:srgbClr val="222222"/>
                </a:solidFill>
                <a:latin typeface="Calibri"/>
                <a:ea typeface="Calibri"/>
                <a:cs typeface="Calibri"/>
                <a:sym typeface="Calibri"/>
              </a:rPr>
              <a:t>These locations include: Miami (MFL), Key West (KEY), Chesapeake and Delaware Bay (AKQ), Los Angeles (LOX), SW Pass (LIX), Juneau (AJK), Anchorage (AER) and Fairbanks (AFG). (Click the “Transects” button on the right)</a:t>
            </a:r>
            <a:endParaRPr>
              <a:solidFill>
                <a:srgbClr val="222222"/>
              </a:solidFill>
              <a:latin typeface="Calibri"/>
              <a:ea typeface="Calibri"/>
              <a:cs typeface="Calibri"/>
              <a:sym typeface="Calibri"/>
            </a:endParaRPr>
          </a:p>
          <a:p>
            <a:pPr indent="0" lvl="0" marL="628650" rtl="0" algn="l">
              <a:lnSpc>
                <a:spcPct val="106666"/>
              </a:lnSpc>
              <a:spcBef>
                <a:spcPts val="0"/>
              </a:spcBef>
              <a:spcAft>
                <a:spcPts val="0"/>
              </a:spcAft>
              <a:buSzPts val="1400"/>
              <a:buNone/>
            </a:pPr>
            <a:r>
              <a:t/>
            </a:r>
            <a:endParaRPr>
              <a:solidFill>
                <a:srgbClr val="222222"/>
              </a:solidFill>
              <a:latin typeface="Calibri"/>
              <a:ea typeface="Calibri"/>
              <a:cs typeface="Calibri"/>
              <a:sym typeface="Calibri"/>
            </a:endParaRPr>
          </a:p>
          <a:p>
            <a:pPr indent="0" lvl="0" marL="0" rtl="0" algn="l">
              <a:lnSpc>
                <a:spcPct val="106666"/>
              </a:lnSpc>
              <a:spcBef>
                <a:spcPts val="0"/>
              </a:spcBef>
              <a:spcAft>
                <a:spcPts val="0"/>
              </a:spcAft>
              <a:buSzPts val="1400"/>
              <a:buNone/>
            </a:pPr>
            <a:r>
              <a:rPr lang="en-US" sz="1100" u="sng">
                <a:solidFill>
                  <a:srgbClr val="1155CC"/>
                </a:solidFill>
                <a:highlight>
                  <a:srgbClr val="FFFFFF"/>
                </a:highlight>
                <a:hlinkClick r:id="rId2">
                  <a:extLst>
                    <a:ext uri="{A12FA001-AC4F-418D-AE19-62706E023703}">
                      <ahyp:hlinkClr val="tx"/>
                    </a:ext>
                  </a:extLst>
                </a:hlinkClick>
              </a:rPr>
              <a:t>https://polar.ncep.noaa.gov/nwps/para/nwpsloop.php?site=MFL&amp;cg=1</a:t>
            </a:r>
            <a:endParaRPr sz="1100" u="sng">
              <a:solidFill>
                <a:srgbClr val="1155CC"/>
              </a:solidFill>
              <a:highlight>
                <a:srgbClr val="FFFFFF"/>
              </a:highlight>
            </a:endParaRPr>
          </a:p>
          <a:p>
            <a:pPr indent="0" lvl="0" marL="0" rtl="0" algn="l">
              <a:lnSpc>
                <a:spcPct val="106666"/>
              </a:lnSpc>
              <a:spcBef>
                <a:spcPts val="0"/>
              </a:spcBef>
              <a:spcAft>
                <a:spcPts val="0"/>
              </a:spcAft>
              <a:buSzPts val="1400"/>
              <a:buNone/>
            </a:pPr>
            <a:r>
              <a:rPr lang="en-US" sz="1100" u="sng">
                <a:solidFill>
                  <a:srgbClr val="1155CC"/>
                </a:solidFill>
                <a:highlight>
                  <a:srgbClr val="FFFFFF"/>
                </a:highlight>
                <a:hlinkClick r:id="rId3">
                  <a:extLst>
                    <a:ext uri="{A12FA001-AC4F-418D-AE19-62706E023703}">
                      <ahyp:hlinkClr val="tx"/>
                    </a:ext>
                  </a:extLst>
                </a:hlinkClick>
              </a:rPr>
              <a:t>https://polar.ncep.noaa.gov/nwps/para/nwpsloop.php?site=KEY&amp;cg=1</a:t>
            </a:r>
            <a:endParaRPr sz="1100" u="sng">
              <a:solidFill>
                <a:srgbClr val="1155CC"/>
              </a:solidFill>
              <a:highlight>
                <a:srgbClr val="FFFFFF"/>
              </a:highlight>
            </a:endParaRPr>
          </a:p>
          <a:p>
            <a:pPr indent="0" lvl="0" marL="0" rtl="0" algn="l">
              <a:lnSpc>
                <a:spcPct val="106666"/>
              </a:lnSpc>
              <a:spcBef>
                <a:spcPts val="0"/>
              </a:spcBef>
              <a:spcAft>
                <a:spcPts val="0"/>
              </a:spcAft>
              <a:buSzPts val="1400"/>
              <a:buNone/>
            </a:pPr>
            <a:r>
              <a:rPr lang="en-US" sz="1100" u="sng">
                <a:solidFill>
                  <a:srgbClr val="1155CC"/>
                </a:solidFill>
                <a:highlight>
                  <a:srgbClr val="FFFFFF"/>
                </a:highlight>
                <a:hlinkClick r:id="rId4">
                  <a:extLst>
                    <a:ext uri="{A12FA001-AC4F-418D-AE19-62706E023703}">
                      <ahyp:hlinkClr val="tx"/>
                    </a:ext>
                  </a:extLst>
                </a:hlinkClick>
              </a:rPr>
              <a:t>https://polar.ncep.noaa.gov/nwps/para/nwpsloop.php?site=AKQ&amp;cg=1</a:t>
            </a:r>
            <a:endParaRPr sz="1100" u="sng">
              <a:solidFill>
                <a:srgbClr val="1155CC"/>
              </a:solidFill>
              <a:highlight>
                <a:srgbClr val="FFFFFF"/>
              </a:highlight>
            </a:endParaRPr>
          </a:p>
          <a:p>
            <a:pPr indent="0" lvl="0" marL="0" rtl="0" algn="l">
              <a:lnSpc>
                <a:spcPct val="106666"/>
              </a:lnSpc>
              <a:spcBef>
                <a:spcPts val="0"/>
              </a:spcBef>
              <a:spcAft>
                <a:spcPts val="0"/>
              </a:spcAft>
              <a:buSzPts val="1400"/>
              <a:buNone/>
            </a:pPr>
            <a:r>
              <a:rPr lang="en-US" sz="1100" u="sng">
                <a:solidFill>
                  <a:srgbClr val="1155CC"/>
                </a:solidFill>
                <a:highlight>
                  <a:srgbClr val="FFFFFF"/>
                </a:highlight>
                <a:hlinkClick r:id="rId5">
                  <a:extLst>
                    <a:ext uri="{A12FA001-AC4F-418D-AE19-62706E023703}">
                      <ahyp:hlinkClr val="tx"/>
                    </a:ext>
                  </a:extLst>
                </a:hlinkClick>
              </a:rPr>
              <a:t>https://polar.ncep.noaa.gov/nwps/para/nwpsloop.php?site=LOX&amp;cg=1</a:t>
            </a:r>
            <a:endParaRPr>
              <a:solidFill>
                <a:srgbClr val="222222"/>
              </a:solidFill>
              <a:latin typeface="Calibri"/>
              <a:ea typeface="Calibri"/>
              <a:cs typeface="Calibri"/>
              <a:sym typeface="Calibri"/>
            </a:endParaRPr>
          </a:p>
          <a:p>
            <a:pPr indent="0" lvl="0" marL="0" rtl="0" algn="l">
              <a:lnSpc>
                <a:spcPct val="106666"/>
              </a:lnSpc>
              <a:spcBef>
                <a:spcPts val="0"/>
              </a:spcBef>
              <a:spcAft>
                <a:spcPts val="0"/>
              </a:spcAft>
              <a:buSzPts val="1400"/>
              <a:buNone/>
            </a:pPr>
            <a:r>
              <a:rPr lang="en-US" u="sng">
                <a:solidFill>
                  <a:srgbClr val="1155CC"/>
                </a:solidFill>
                <a:latin typeface="Calibri"/>
                <a:ea typeface="Calibri"/>
                <a:cs typeface="Calibri"/>
                <a:sym typeface="Calibri"/>
                <a:hlinkClick r:id="rId6">
                  <a:extLst>
                    <a:ext uri="{A12FA001-AC4F-418D-AE19-62706E023703}">
                      <ahyp:hlinkClr val="tx"/>
                    </a:ext>
                  </a:extLst>
                </a:hlinkClick>
              </a:rPr>
              <a:t>https://polar.ncep.noaa.gov/nwps/para/nwpsloop.php?site=LIX&amp;cg=1</a:t>
            </a:r>
            <a:endParaRPr>
              <a:solidFill>
                <a:srgbClr val="222222"/>
              </a:solidFill>
              <a:latin typeface="Calibri"/>
              <a:ea typeface="Calibri"/>
              <a:cs typeface="Calibri"/>
              <a:sym typeface="Calibri"/>
            </a:endParaRPr>
          </a:p>
          <a:p>
            <a:pPr indent="0" lvl="0" marL="0" rtl="0" algn="l">
              <a:lnSpc>
                <a:spcPct val="106666"/>
              </a:lnSpc>
              <a:spcBef>
                <a:spcPts val="0"/>
              </a:spcBef>
              <a:spcAft>
                <a:spcPts val="0"/>
              </a:spcAft>
              <a:buSzPts val="1400"/>
              <a:buNone/>
            </a:pPr>
            <a:r>
              <a:rPr lang="en-US" u="sng">
                <a:solidFill>
                  <a:srgbClr val="1155CC"/>
                </a:solidFill>
                <a:latin typeface="Calibri"/>
                <a:ea typeface="Calibri"/>
                <a:cs typeface="Calibri"/>
                <a:sym typeface="Calibri"/>
                <a:hlinkClick r:id="rId7">
                  <a:extLst>
                    <a:ext uri="{A12FA001-AC4F-418D-AE19-62706E023703}">
                      <ahyp:hlinkClr val="tx"/>
                    </a:ext>
                  </a:extLst>
                </a:hlinkClick>
              </a:rPr>
              <a:t>https://polar.ncep.noaa.gov/nwps/para/nwpsloop.php?site=AJK&amp;cg=1</a:t>
            </a:r>
            <a:r>
              <a:rPr lang="en-US">
                <a:solidFill>
                  <a:srgbClr val="222222"/>
                </a:solidFill>
                <a:latin typeface="Calibri"/>
                <a:ea typeface="Calibri"/>
                <a:cs typeface="Calibri"/>
                <a:sym typeface="Calibri"/>
              </a:rPr>
              <a:t> </a:t>
            </a:r>
            <a:endParaRPr>
              <a:solidFill>
                <a:srgbClr val="222222"/>
              </a:solidFill>
              <a:latin typeface="Calibri"/>
              <a:ea typeface="Calibri"/>
              <a:cs typeface="Calibri"/>
              <a:sym typeface="Calibri"/>
            </a:endParaRPr>
          </a:p>
          <a:p>
            <a:pPr indent="0" lvl="0" marL="0" rtl="0" algn="l">
              <a:lnSpc>
                <a:spcPct val="106666"/>
              </a:lnSpc>
              <a:spcBef>
                <a:spcPts val="0"/>
              </a:spcBef>
              <a:spcAft>
                <a:spcPts val="0"/>
              </a:spcAft>
              <a:buSzPts val="1400"/>
              <a:buNone/>
            </a:pPr>
            <a:r>
              <a:rPr lang="en-US" u="sng">
                <a:solidFill>
                  <a:srgbClr val="1155CC"/>
                </a:solidFill>
                <a:latin typeface="Calibri"/>
                <a:ea typeface="Calibri"/>
                <a:cs typeface="Calibri"/>
                <a:sym typeface="Calibri"/>
                <a:hlinkClick r:id="rId8">
                  <a:extLst>
                    <a:ext uri="{A12FA001-AC4F-418D-AE19-62706E023703}">
                      <ahyp:hlinkClr val="tx"/>
                    </a:ext>
                  </a:extLst>
                </a:hlinkClick>
              </a:rPr>
              <a:t>https://polar.ncep.noaa.gov/nwps/para/nwpsloop.php?site=AER&amp;cg=1</a:t>
            </a:r>
            <a:endParaRPr>
              <a:solidFill>
                <a:srgbClr val="222222"/>
              </a:solidFill>
              <a:latin typeface="Calibri"/>
              <a:ea typeface="Calibri"/>
              <a:cs typeface="Calibri"/>
              <a:sym typeface="Calibri"/>
            </a:endParaRPr>
          </a:p>
          <a:p>
            <a:pPr indent="0" lvl="0" marL="0" rtl="0" algn="l">
              <a:lnSpc>
                <a:spcPct val="106666"/>
              </a:lnSpc>
              <a:spcBef>
                <a:spcPts val="0"/>
              </a:spcBef>
              <a:spcAft>
                <a:spcPts val="0"/>
              </a:spcAft>
              <a:buSzPts val="1400"/>
              <a:buNone/>
            </a:pPr>
            <a:r>
              <a:rPr lang="en-US" u="sng">
                <a:solidFill>
                  <a:srgbClr val="1155CC"/>
                </a:solidFill>
                <a:latin typeface="Calibri"/>
                <a:ea typeface="Calibri"/>
                <a:cs typeface="Calibri"/>
                <a:sym typeface="Calibri"/>
                <a:hlinkClick r:id="rId9">
                  <a:extLst>
                    <a:ext uri="{A12FA001-AC4F-418D-AE19-62706E023703}">
                      <ahyp:hlinkClr val="tx"/>
                    </a:ext>
                  </a:extLst>
                </a:hlinkClick>
              </a:rPr>
              <a:t>https://polar.ncep.noaa.gov/nwps/para/nwpsloop.php?site=AFG&amp;cg=1</a:t>
            </a:r>
            <a:endParaRPr>
              <a:solidFill>
                <a:srgbClr val="222222"/>
              </a:solidFill>
              <a:latin typeface="Calibri"/>
              <a:ea typeface="Calibri"/>
              <a:cs typeface="Calibri"/>
              <a:sym typeface="Calibri"/>
            </a:endParaRPr>
          </a:p>
          <a:p>
            <a:pPr indent="0" lvl="0" marL="0" rtl="0" algn="l">
              <a:lnSpc>
                <a:spcPct val="115000"/>
              </a:lnSpc>
              <a:spcBef>
                <a:spcPts val="0"/>
              </a:spcBef>
              <a:spcAft>
                <a:spcPts val="0"/>
              </a:spcAft>
              <a:buClr>
                <a:srgbClr val="000000"/>
              </a:buClr>
              <a:buSzPts val="1100"/>
              <a:buFont typeface="Arial"/>
              <a:buNone/>
            </a:pPr>
            <a:r>
              <a:t/>
            </a:r>
            <a:endParaRPr/>
          </a:p>
        </p:txBody>
      </p:sp>
      <p:sp>
        <p:nvSpPr>
          <p:cNvPr id="718" name="Google Shape;718;gc102dafe22_0_331: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1170a7d858a_0_13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1170a7d858a_0_131: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733" name="Google Shape;733;g1170a7d858a_0_131:notes"/>
          <p:cNvSpPr txBox="1"/>
          <p:nvPr>
            <p:ph idx="12" type="sldNum"/>
          </p:nvPr>
        </p:nvSpPr>
        <p:spPr>
          <a:xfrm>
            <a:off x="3970938" y="8829967"/>
            <a:ext cx="3037800" cy="464700"/>
          </a:xfrm>
          <a:prstGeom prst="rect">
            <a:avLst/>
          </a:prstGeom>
        </p:spPr>
        <p:txBody>
          <a:bodyPr anchorCtr="0" anchor="b" bIns="46550" lIns="93150" spcFirstLastPara="1" rIns="93150" wrap="square" tIns="465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170a7d858a_0_141: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1170a7d858a_0_141: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rPr>
              <a:t>Cold water, too.  Many of these NWS alerts are way beyond marine and coastal.</a:t>
            </a:r>
            <a:endParaRPr b="0" i="0" sz="1800" u="none" cap="none" strike="noStrike">
              <a:solidFill>
                <a:srgbClr val="000000"/>
              </a:solidFill>
              <a:latin typeface="Arial"/>
              <a:ea typeface="Arial"/>
              <a:cs typeface="Arial"/>
              <a:sym typeface="Arial"/>
            </a:endParaRPr>
          </a:p>
        </p:txBody>
      </p:sp>
      <p:sp>
        <p:nvSpPr>
          <p:cNvPr id="744" name="Google Shape;744;g1170a7d858a_0_141: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170a7d858a_0_150: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g1170a7d858a_0_150: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54" name="Google Shape;754;g1170a7d858a_0_150: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170a7d858a_0_159: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g1170a7d858a_0_159: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rPr>
              <a:t>Adding Special Marine Warnings to the Emergency Alert System (EAS)</a:t>
            </a:r>
            <a:endParaRPr sz="1800">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000000"/>
              </a:solidFill>
            </a:endParaRPr>
          </a:p>
        </p:txBody>
      </p:sp>
      <p:sp>
        <p:nvSpPr>
          <p:cNvPr id="764" name="Google Shape;764;g1170a7d858a_0_159: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170a7d858a_0_340: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g1170a7d858a_0_340: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g1170a7d858a_0_340: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170a7d858a_0_172: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g1170a7d858a_0_172: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5" name="Google Shape;785;g1170a7d858a_0_172: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170a7d858a_0_180: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g1170a7d858a_0_180: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rPr>
              <a:t>The Great Lakes have many waterspouts also.</a:t>
            </a:r>
            <a:endParaRPr b="0" i="0" sz="1800" u="none" cap="none" strike="noStrike">
              <a:solidFill>
                <a:srgbClr val="000000"/>
              </a:solidFill>
              <a:latin typeface="Arial"/>
              <a:ea typeface="Arial"/>
              <a:cs typeface="Arial"/>
              <a:sym typeface="Arial"/>
            </a:endParaRPr>
          </a:p>
        </p:txBody>
      </p:sp>
      <p:sp>
        <p:nvSpPr>
          <p:cNvPr id="794" name="Google Shape;794;g1170a7d858a_0_180: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170a7d858a_0_219: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g1170a7d858a_0_219: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03" name="Google Shape;803;g1170a7d858a_0_219: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170a7d858a_0_188: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g1170a7d858a_0_188: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12" name="Google Shape;812;g1170a7d858a_0_188: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3: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3: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Clr>
                <a:srgbClr val="000000"/>
              </a:buClr>
              <a:buSzPts val="1100"/>
              <a:buFont typeface="Arial"/>
              <a:buNone/>
            </a:pPr>
            <a:r>
              <a:t/>
            </a:r>
            <a:endParaRPr/>
          </a:p>
        </p:txBody>
      </p:sp>
      <p:sp>
        <p:nvSpPr>
          <p:cNvPr id="551" name="Google Shape;551;p3: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170a7d858a_0_201: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g1170a7d858a_0_201: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26" name="Google Shape;826;g1170a7d858a_0_201: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1170a7d858a_0_209: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g1170a7d858a_0_209: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35" name="Google Shape;835;g1170a7d858a_0_209: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1a3bd844a7_0_21: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11a3bd844a7_0_21: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46" name="Google Shape;846;g11a3bd844a7_0_21: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1170a7d858a_0_331: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g1170a7d858a_0_331: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56" name="Google Shape;856;g1170a7d858a_0_331: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11a3bd844a7_0_0: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g11a3bd844a7_0_0: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6" name="Google Shape;866;g11a3bd844a7_0_0: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11a3bd844a7_0_11: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g11a3bd844a7_0_11: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5" name="Google Shape;875;g11a3bd844a7_0_11: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1170a7d858a_0_12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g1170a7d858a_0_123: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t/>
            </a:r>
            <a:endParaRPr/>
          </a:p>
        </p:txBody>
      </p:sp>
      <p:sp>
        <p:nvSpPr>
          <p:cNvPr id="885" name="Google Shape;885;g1170a7d858a_0_123: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170a7d858a_0_523: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1170a7d858a_0_523: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spcBef>
                <a:spcPts val="0"/>
              </a:spcBef>
              <a:spcAft>
                <a:spcPts val="0"/>
              </a:spcAft>
              <a:buNone/>
            </a:pPr>
            <a:r>
              <a:t/>
            </a:r>
            <a:endParaRPr>
              <a:solidFill>
                <a:srgbClr val="000000"/>
              </a:solidFill>
              <a:highlight>
                <a:srgbClr val="FFFF00"/>
              </a:highlight>
            </a:endParaRPr>
          </a:p>
        </p:txBody>
      </p:sp>
      <p:sp>
        <p:nvSpPr>
          <p:cNvPr id="894" name="Google Shape;894;g1170a7d858a_0_523: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1170a7d858a_0_529: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g1170a7d858a_0_529: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spcBef>
                <a:spcPts val="0"/>
              </a:spcBef>
              <a:spcAft>
                <a:spcPts val="0"/>
              </a:spcAft>
              <a:buNone/>
            </a:pPr>
            <a:r>
              <a:t/>
            </a:r>
            <a:endParaRPr>
              <a:solidFill>
                <a:srgbClr val="000000"/>
              </a:solidFill>
              <a:highlight>
                <a:srgbClr val="FFFF00"/>
              </a:highlight>
            </a:endParaRPr>
          </a:p>
        </p:txBody>
      </p:sp>
      <p:sp>
        <p:nvSpPr>
          <p:cNvPr id="901" name="Google Shape;901;g1170a7d858a_0_529: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170a7d858a_0_537:notes"/>
          <p:cNvSpPr/>
          <p:nvPr>
            <p:ph idx="2" type="sldImg"/>
          </p:nvPr>
        </p:nvSpPr>
        <p:spPr>
          <a:xfrm>
            <a:off x="-233680" y="387350"/>
            <a:ext cx="7477800" cy="418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1170a7d858a_0_537: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spcBef>
                <a:spcPts val="0"/>
              </a:spcBef>
              <a:spcAft>
                <a:spcPts val="0"/>
              </a:spcAft>
              <a:buNone/>
            </a:pPr>
            <a:r>
              <a:t/>
            </a:r>
            <a:endParaRPr>
              <a:solidFill>
                <a:srgbClr val="000000"/>
              </a:solidFill>
              <a:highlight>
                <a:srgbClr val="FFFF00"/>
              </a:highlight>
            </a:endParaRPr>
          </a:p>
        </p:txBody>
      </p:sp>
      <p:sp>
        <p:nvSpPr>
          <p:cNvPr id="910" name="Google Shape;910;g1170a7d858a_0_537: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4: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Clr>
                <a:srgbClr val="000000"/>
              </a:buClr>
              <a:buSzPts val="1100"/>
              <a:buFont typeface="Arial"/>
              <a:buNone/>
            </a:pPr>
            <a:r>
              <a:rPr lang="en-US"/>
              <a:t>The NWS has 11 Service Programs</a:t>
            </a:r>
            <a:endParaRPr/>
          </a:p>
          <a:p>
            <a:pPr indent="0" lvl="0" marL="0" rtl="0" algn="l">
              <a:lnSpc>
                <a:spcPct val="115000"/>
              </a:lnSpc>
              <a:spcBef>
                <a:spcPts val="0"/>
              </a:spcBef>
              <a:spcAft>
                <a:spcPts val="0"/>
              </a:spcAft>
              <a:buClr>
                <a:srgbClr val="000000"/>
              </a:buClr>
              <a:buSzPts val="1100"/>
              <a:buFont typeface="Arial"/>
              <a:buNone/>
            </a:pPr>
            <a:r>
              <a:rPr lang="en-US"/>
              <a:t>I am responsible for the marine and coastal program</a:t>
            </a:r>
            <a:endParaRPr/>
          </a:p>
        </p:txBody>
      </p:sp>
      <p:sp>
        <p:nvSpPr>
          <p:cNvPr id="559" name="Google Shape;559;p4: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c336ec98d9_0_320: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gc336ec98d9_0_320: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19" name="Google Shape;919;gc336ec98d9_0_320: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c336ec98d9_0_326: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gc336ec98d9_0_326: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6" name="Google Shape;926;gc336ec98d9_0_326: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c336ec98d9_0_332: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gc336ec98d9_0_332: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3" name="Google Shape;933;gc336ec98d9_0_332: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c336ec98d9_0_338: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gc336ec98d9_0_338: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0" name="Google Shape;940;gc336ec98d9_0_338: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c336ec98d9_0_344: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gc336ec98d9_0_344: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7" name="Google Shape;947;gc336ec98d9_0_344: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c336ec98d9_0_350: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gc336ec98d9_0_350: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4" name="Google Shape;954;gc336ec98d9_0_350: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c336ec98d9_0_358: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c336ec98d9_0_358: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3" name="Google Shape;963;gc336ec98d9_0_358: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c336ec98d9_0_365: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gc336ec98d9_0_365: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1" name="Google Shape;971;gc336ec98d9_0_365: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c336ec98d9_0_371: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gc336ec98d9_0_371: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Clr>
                <a:srgbClr val="000000"/>
              </a:buClr>
              <a:buSzPts val="1100"/>
              <a:buFont typeface="Arial"/>
              <a:buNone/>
            </a:pPr>
            <a:r>
              <a:rPr lang="en-US" sz="1100">
                <a:solidFill>
                  <a:srgbClr val="000000"/>
                </a:solidFill>
              </a:rPr>
              <a:t>Marine Weather Warning (</a:t>
            </a:r>
            <a:r>
              <a:rPr i="1" lang="en-US" sz="1100">
                <a:solidFill>
                  <a:srgbClr val="000000"/>
                </a:solidFill>
              </a:rPr>
              <a:t>MWW</a:t>
            </a:r>
            <a:r>
              <a:rPr lang="en-US" sz="1100">
                <a:solidFill>
                  <a:srgbClr val="000000"/>
                </a:solidFill>
              </a:rPr>
              <a:t>) </a:t>
            </a:r>
            <a:endParaRPr sz="1200">
              <a:latin typeface="Arial"/>
              <a:ea typeface="Arial"/>
              <a:cs typeface="Arial"/>
              <a:sym typeface="Arial"/>
            </a:endParaRPr>
          </a:p>
        </p:txBody>
      </p:sp>
      <p:sp>
        <p:nvSpPr>
          <p:cNvPr id="978" name="Google Shape;978;gc336ec98d9_0_371: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c336ec98d9_0_385: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c336ec98d9_0_385: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SzPts val="1400"/>
              <a:buNone/>
            </a:pPr>
            <a:r>
              <a:rPr lang="en-US"/>
              <a:t>On or about December 3rd</a:t>
            </a:r>
            <a:endParaRPr sz="1200">
              <a:latin typeface="Arial"/>
              <a:ea typeface="Arial"/>
              <a:cs typeface="Arial"/>
              <a:sym typeface="Arial"/>
            </a:endParaRPr>
          </a:p>
        </p:txBody>
      </p:sp>
      <p:sp>
        <p:nvSpPr>
          <p:cNvPr id="993" name="Google Shape;993;gc336ec98d9_0_385: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5: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5: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rPr>
              <a:t>122 Total WFOs, 47 are Marine</a:t>
            </a:r>
            <a:endParaRPr b="0" i="0" sz="1800" u="none" cap="none" strike="noStrike">
              <a:solidFill>
                <a:srgbClr val="000000"/>
              </a:solidFill>
              <a:latin typeface="Arial"/>
              <a:ea typeface="Arial"/>
              <a:cs typeface="Arial"/>
              <a:sym typeface="Arial"/>
            </a:endParaRPr>
          </a:p>
        </p:txBody>
      </p:sp>
      <p:sp>
        <p:nvSpPr>
          <p:cNvPr id="568" name="Google Shape;568;p5: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c336ec98d9_0_396: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gc336ec98d9_0_396: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SzPts val="1400"/>
              <a:buNone/>
            </a:pPr>
            <a:r>
              <a:rPr lang="en-US"/>
              <a:t>On or about December 3rd</a:t>
            </a:r>
            <a:endParaRPr sz="1200">
              <a:latin typeface="Arial"/>
              <a:ea typeface="Arial"/>
              <a:cs typeface="Arial"/>
              <a:sym typeface="Arial"/>
            </a:endParaRPr>
          </a:p>
        </p:txBody>
      </p:sp>
      <p:sp>
        <p:nvSpPr>
          <p:cNvPr id="1005" name="Google Shape;1005;gc336ec98d9_0_396: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c336ec98d9_0_402: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gc336ec98d9_0_402: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SzPts val="1400"/>
              <a:buNone/>
            </a:pPr>
            <a:r>
              <a:rPr lang="en-US"/>
              <a:t>On or about December 3rd</a:t>
            </a:r>
            <a:endParaRPr sz="1200">
              <a:latin typeface="Arial"/>
              <a:ea typeface="Arial"/>
              <a:cs typeface="Arial"/>
              <a:sym typeface="Arial"/>
            </a:endParaRPr>
          </a:p>
        </p:txBody>
      </p:sp>
      <p:sp>
        <p:nvSpPr>
          <p:cNvPr id="1012" name="Google Shape;1012;gc336ec98d9_0_402: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c336ec98d9_0_408: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gc336ec98d9_0_408: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SzPts val="1400"/>
              <a:buNone/>
            </a:pPr>
            <a:r>
              <a:rPr lang="en-US"/>
              <a:t>“Small Craft Advisory” is issued when sustained wind speeds or frequent gusts have reached 20 to 33 knots and/or seas or waves 4 feet and greater and/or waves or seas are potentially hazardous.</a:t>
            </a:r>
            <a:endParaRPr sz="1200">
              <a:latin typeface="Arial"/>
              <a:ea typeface="Arial"/>
              <a:cs typeface="Arial"/>
              <a:sym typeface="Arial"/>
            </a:endParaRPr>
          </a:p>
        </p:txBody>
      </p:sp>
      <p:sp>
        <p:nvSpPr>
          <p:cNvPr id="1019" name="Google Shape;1019;gc336ec98d9_0_408: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c336ec98d9_0_419: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gc336ec98d9_0_419: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SzPts val="1400"/>
              <a:buNone/>
            </a:pPr>
            <a:r>
              <a:rPr lang="en-US"/>
              <a:t>On or about December 3rd</a:t>
            </a:r>
            <a:endParaRPr sz="1200">
              <a:latin typeface="Arial"/>
              <a:ea typeface="Arial"/>
              <a:cs typeface="Arial"/>
              <a:sym typeface="Arial"/>
            </a:endParaRPr>
          </a:p>
        </p:txBody>
      </p:sp>
      <p:sp>
        <p:nvSpPr>
          <p:cNvPr id="1031" name="Google Shape;1031;gc336ec98d9_0_419: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c102dafe22_0_394: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gc102dafe22_0_394: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rPr lang="en-US" sz="1500">
                <a:solidFill>
                  <a:srgbClr val="1A0DAB"/>
                </a:solidFill>
                <a:highlight>
                  <a:srgbClr val="FFFFFF"/>
                </a:highlight>
                <a:uFill>
                  <a:noFill/>
                </a:uFill>
                <a:latin typeface="Roboto"/>
                <a:ea typeface="Roboto"/>
                <a:cs typeface="Roboto"/>
                <a:sym typeface="Roboto"/>
                <a:hlinkClick r:id="rId2">
                  <a:extLst>
                    <a:ext uri="{A12FA001-AC4F-418D-AE19-62706E023703}">
                      <ahyp:hlinkClr val="tx"/>
                    </a:ext>
                  </a:extLst>
                </a:hlinkClick>
              </a:rPr>
              <a:t>Maritime Safety Information</a:t>
            </a:r>
            <a:endParaRPr b="0" i="0" sz="1800" u="none" cap="none" strike="noStrike">
              <a:solidFill>
                <a:srgbClr val="000000"/>
              </a:solidFill>
              <a:latin typeface="Arial"/>
              <a:ea typeface="Arial"/>
              <a:cs typeface="Arial"/>
              <a:sym typeface="Arial"/>
            </a:endParaRPr>
          </a:p>
        </p:txBody>
      </p:sp>
      <p:sp>
        <p:nvSpPr>
          <p:cNvPr id="1040" name="Google Shape;1040;gc102dafe22_0_394: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11a3bd844a7_0_201:notes"/>
          <p:cNvSpPr/>
          <p:nvPr>
            <p:ph idx="2" type="sldImg"/>
          </p:nvPr>
        </p:nvSpPr>
        <p:spPr>
          <a:xfrm>
            <a:off x="717563"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g11a3bd844a7_0_201: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just">
              <a:spcBef>
                <a:spcPts val="0"/>
              </a:spcBef>
              <a:spcAft>
                <a:spcPts val="0"/>
              </a:spcAft>
              <a:buNone/>
            </a:pPr>
            <a:r>
              <a:rPr lang="en-US" sz="1000"/>
              <a:t>Started as a budget initiative back in 2017 and really before that but it really got traction around this point.  Coast Survey is not providing PN but rather providing tools and services for the mariner to be able to navigate more confidently in a digital age.  </a:t>
            </a:r>
            <a:endParaRPr sz="1000"/>
          </a:p>
          <a:p>
            <a:pPr indent="0" lvl="0" marL="0" rtl="0" algn="just">
              <a:spcBef>
                <a:spcPts val="0"/>
              </a:spcBef>
              <a:spcAft>
                <a:spcPts val="0"/>
              </a:spcAft>
              <a:buNone/>
            </a:pPr>
            <a:r>
              <a:t/>
            </a:r>
            <a:endParaRPr sz="1000"/>
          </a:p>
          <a:p>
            <a:pPr indent="0" lvl="0" marL="0" rtl="0" algn="just">
              <a:spcBef>
                <a:spcPts val="0"/>
              </a:spcBef>
              <a:spcAft>
                <a:spcPts val="0"/>
              </a:spcAft>
              <a:buNone/>
            </a:pPr>
            <a:r>
              <a:rPr lang="en-US" sz="1000"/>
              <a:t>Here is a screenshot of a pilots home screen on his phone and these are all of the NOAA and other APPs he has to use to understand the state of play on the water in real time. Each NOAA office keeps its own data on its own website and makes it hard for the user to take all of the pieces of information they need into account in a way that they make an informed decision about when and how to transit into a port.  PN is working to standardize the data so that it can be interoperable and machine to machine readable.</a:t>
            </a:r>
            <a:endParaRPr sz="1000"/>
          </a:p>
        </p:txBody>
      </p:sp>
      <p:sp>
        <p:nvSpPr>
          <p:cNvPr id="1049" name="Google Shape;1049;g11a3bd844a7_0_201:notes"/>
          <p:cNvSpPr txBox="1"/>
          <p:nvPr>
            <p:ph idx="12" type="sldNum"/>
          </p:nvPr>
        </p:nvSpPr>
        <p:spPr>
          <a:xfrm>
            <a:off x="3970938" y="8829967"/>
            <a:ext cx="3037800" cy="4668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11a3bd844a7_0_44:notes"/>
          <p:cNvSpPr txBox="1"/>
          <p:nvPr>
            <p:ph idx="1" type="body"/>
          </p:nvPr>
        </p:nvSpPr>
        <p:spPr>
          <a:xfrm>
            <a:off x="955492" y="4489633"/>
            <a:ext cx="5255400" cy="42519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400"/>
              </a:spcBef>
              <a:spcAft>
                <a:spcPts val="0"/>
              </a:spcAft>
              <a:buClr>
                <a:schemeClr val="dk1"/>
              </a:buClr>
              <a:buSzPts val="1200"/>
              <a:buFont typeface="Calibri"/>
              <a:buNone/>
            </a:pPr>
            <a:r>
              <a:rPr lang="en-US" sz="1050">
                <a:solidFill>
                  <a:srgbClr val="4D5156"/>
                </a:solidFill>
                <a:highlight>
                  <a:srgbClr val="FFFFFF"/>
                </a:highlight>
              </a:rPr>
              <a:t>International Hydrographic Organization (</a:t>
            </a:r>
            <a:r>
              <a:rPr b="1" lang="en-US" sz="1050">
                <a:solidFill>
                  <a:srgbClr val="5F6368"/>
                </a:solidFill>
                <a:highlight>
                  <a:srgbClr val="FFFFFF"/>
                </a:highlight>
              </a:rPr>
              <a:t>IHO</a:t>
            </a:r>
            <a:r>
              <a:rPr lang="en-US" sz="1050">
                <a:solidFill>
                  <a:srgbClr val="4D5156"/>
                </a:solidFill>
                <a:highlight>
                  <a:srgbClr val="FFFFFF"/>
                </a:highlight>
              </a:rPr>
              <a:t>)</a:t>
            </a:r>
            <a:endParaRPr sz="1050">
              <a:solidFill>
                <a:srgbClr val="4D5156"/>
              </a:solidFill>
              <a:highlight>
                <a:srgbClr val="FFFFFF"/>
              </a:highlight>
            </a:endParaRPr>
          </a:p>
          <a:p>
            <a:pPr indent="0" lvl="0" marL="0" rtl="0" algn="l">
              <a:lnSpc>
                <a:spcPct val="100000"/>
              </a:lnSpc>
              <a:spcBef>
                <a:spcPts val="400"/>
              </a:spcBef>
              <a:spcAft>
                <a:spcPts val="0"/>
              </a:spcAft>
              <a:buClr>
                <a:schemeClr val="dk1"/>
              </a:buClr>
              <a:buSzPts val="1200"/>
              <a:buFont typeface="Calibri"/>
              <a:buNone/>
            </a:pPr>
            <a:r>
              <a:rPr lang="en-US" sz="1050">
                <a:solidFill>
                  <a:srgbClr val="4D5156"/>
                </a:solidFill>
                <a:highlight>
                  <a:srgbClr val="FFFFFF"/>
                </a:highlight>
              </a:rPr>
              <a:t>World Meteorological Organization (</a:t>
            </a:r>
            <a:r>
              <a:rPr b="1" lang="en-US" sz="1050">
                <a:solidFill>
                  <a:srgbClr val="4D5156"/>
                </a:solidFill>
                <a:highlight>
                  <a:srgbClr val="FFFFFF"/>
                </a:highlight>
              </a:rPr>
              <a:t>WMO)</a:t>
            </a:r>
            <a:endParaRPr b="1" sz="1050">
              <a:solidFill>
                <a:srgbClr val="4D5156"/>
              </a:solidFill>
              <a:highlight>
                <a:srgbClr val="FFFFFF"/>
              </a:highlight>
            </a:endParaRPr>
          </a:p>
        </p:txBody>
      </p:sp>
      <p:sp>
        <p:nvSpPr>
          <p:cNvPr id="1062" name="Google Shape;1062;g11a3bd844a7_0_44:notes"/>
          <p:cNvSpPr/>
          <p:nvPr>
            <p:ph idx="2" type="sldImg"/>
          </p:nvPr>
        </p:nvSpPr>
        <p:spPr>
          <a:xfrm>
            <a:off x="417054" y="708528"/>
            <a:ext cx="6332100" cy="354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11a3bd844a7_0_37:notes"/>
          <p:cNvSpPr txBox="1"/>
          <p:nvPr>
            <p:ph idx="1" type="body"/>
          </p:nvPr>
        </p:nvSpPr>
        <p:spPr>
          <a:xfrm>
            <a:off x="955492" y="4489633"/>
            <a:ext cx="5255400" cy="42519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400"/>
              </a:spcBef>
              <a:spcAft>
                <a:spcPts val="0"/>
              </a:spcAft>
              <a:buClr>
                <a:schemeClr val="dk1"/>
              </a:buClr>
              <a:buSzPts val="1200"/>
              <a:buFont typeface="Calibri"/>
              <a:buNone/>
            </a:pPr>
            <a:r>
              <a:rPr lang="en-US" sz="1050">
                <a:solidFill>
                  <a:srgbClr val="4D5156"/>
                </a:solidFill>
                <a:highlight>
                  <a:srgbClr val="FFFFFF"/>
                </a:highlight>
              </a:rPr>
              <a:t>International Hydrographic Organization (</a:t>
            </a:r>
            <a:r>
              <a:rPr b="1" lang="en-US" sz="1050">
                <a:solidFill>
                  <a:srgbClr val="5F6368"/>
                </a:solidFill>
                <a:highlight>
                  <a:srgbClr val="FFFFFF"/>
                </a:highlight>
              </a:rPr>
              <a:t>IHO</a:t>
            </a:r>
            <a:r>
              <a:rPr lang="en-US" sz="1050">
                <a:solidFill>
                  <a:srgbClr val="4D5156"/>
                </a:solidFill>
                <a:highlight>
                  <a:srgbClr val="FFFFFF"/>
                </a:highlight>
              </a:rPr>
              <a:t>)</a:t>
            </a:r>
            <a:endParaRPr sz="1050">
              <a:solidFill>
                <a:srgbClr val="4D5156"/>
              </a:solidFill>
              <a:highlight>
                <a:srgbClr val="FFFFFF"/>
              </a:highlight>
            </a:endParaRPr>
          </a:p>
          <a:p>
            <a:pPr indent="0" lvl="0" marL="0" rtl="0" algn="l">
              <a:lnSpc>
                <a:spcPct val="100000"/>
              </a:lnSpc>
              <a:spcBef>
                <a:spcPts val="400"/>
              </a:spcBef>
              <a:spcAft>
                <a:spcPts val="0"/>
              </a:spcAft>
              <a:buClr>
                <a:schemeClr val="dk1"/>
              </a:buClr>
              <a:buSzPts val="1200"/>
              <a:buFont typeface="Calibri"/>
              <a:buNone/>
            </a:pPr>
            <a:r>
              <a:rPr lang="en-US" sz="1050">
                <a:solidFill>
                  <a:srgbClr val="4D5156"/>
                </a:solidFill>
                <a:highlight>
                  <a:srgbClr val="FFFFFF"/>
                </a:highlight>
              </a:rPr>
              <a:t>World Meteorological Organization (</a:t>
            </a:r>
            <a:r>
              <a:rPr b="1" lang="en-US" sz="1050">
                <a:solidFill>
                  <a:srgbClr val="4D5156"/>
                </a:solidFill>
                <a:highlight>
                  <a:srgbClr val="FFFFFF"/>
                </a:highlight>
              </a:rPr>
              <a:t>WMO)</a:t>
            </a:r>
            <a:endParaRPr b="1" sz="1050">
              <a:solidFill>
                <a:srgbClr val="4D5156"/>
              </a:solidFill>
              <a:highlight>
                <a:srgbClr val="FFFFFF"/>
              </a:highlight>
            </a:endParaRPr>
          </a:p>
        </p:txBody>
      </p:sp>
      <p:sp>
        <p:nvSpPr>
          <p:cNvPr id="1072" name="Google Shape;1072;g11a3bd844a7_0_37:notes"/>
          <p:cNvSpPr/>
          <p:nvPr>
            <p:ph idx="2" type="sldImg"/>
          </p:nvPr>
        </p:nvSpPr>
        <p:spPr>
          <a:xfrm>
            <a:off x="417054" y="708528"/>
            <a:ext cx="6332100" cy="354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c336ec98d9_0_228:notes"/>
          <p:cNvSpPr txBox="1"/>
          <p:nvPr>
            <p:ph idx="1" type="body"/>
          </p:nvPr>
        </p:nvSpPr>
        <p:spPr>
          <a:xfrm>
            <a:off x="955492" y="4489633"/>
            <a:ext cx="5255400" cy="42519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400"/>
              </a:spcBef>
              <a:spcAft>
                <a:spcPts val="0"/>
              </a:spcAft>
              <a:buClr>
                <a:schemeClr val="dk1"/>
              </a:buClr>
              <a:buSzPts val="1200"/>
              <a:buFont typeface="Calibri"/>
              <a:buNone/>
            </a:pPr>
            <a:r>
              <a:rPr lang="en-US" sz="1050">
                <a:solidFill>
                  <a:srgbClr val="4D5156"/>
                </a:solidFill>
                <a:highlight>
                  <a:srgbClr val="FFFFFF"/>
                </a:highlight>
              </a:rPr>
              <a:t>International Hydrographic Organization (</a:t>
            </a:r>
            <a:r>
              <a:rPr b="1" lang="en-US" sz="1050">
                <a:solidFill>
                  <a:srgbClr val="5F6368"/>
                </a:solidFill>
                <a:highlight>
                  <a:srgbClr val="FFFFFF"/>
                </a:highlight>
              </a:rPr>
              <a:t>IHO</a:t>
            </a:r>
            <a:r>
              <a:rPr lang="en-US" sz="1050">
                <a:solidFill>
                  <a:srgbClr val="4D5156"/>
                </a:solidFill>
                <a:highlight>
                  <a:srgbClr val="FFFFFF"/>
                </a:highlight>
              </a:rPr>
              <a:t>)</a:t>
            </a:r>
            <a:endParaRPr sz="1050">
              <a:solidFill>
                <a:srgbClr val="4D5156"/>
              </a:solidFill>
              <a:highlight>
                <a:srgbClr val="FFFFFF"/>
              </a:highlight>
            </a:endParaRPr>
          </a:p>
          <a:p>
            <a:pPr indent="0" lvl="0" marL="0" rtl="0" algn="l">
              <a:lnSpc>
                <a:spcPct val="100000"/>
              </a:lnSpc>
              <a:spcBef>
                <a:spcPts val="400"/>
              </a:spcBef>
              <a:spcAft>
                <a:spcPts val="0"/>
              </a:spcAft>
              <a:buClr>
                <a:schemeClr val="dk1"/>
              </a:buClr>
              <a:buSzPts val="1200"/>
              <a:buFont typeface="Calibri"/>
              <a:buNone/>
            </a:pPr>
            <a:r>
              <a:rPr lang="en-US" sz="1050">
                <a:solidFill>
                  <a:srgbClr val="4D5156"/>
                </a:solidFill>
                <a:highlight>
                  <a:srgbClr val="FFFFFF"/>
                </a:highlight>
              </a:rPr>
              <a:t>World Meteorological Organization (</a:t>
            </a:r>
            <a:r>
              <a:rPr b="1" lang="en-US" sz="1050">
                <a:solidFill>
                  <a:srgbClr val="4D5156"/>
                </a:solidFill>
                <a:highlight>
                  <a:srgbClr val="FFFFFF"/>
                </a:highlight>
              </a:rPr>
              <a:t>WMO)</a:t>
            </a:r>
            <a:endParaRPr b="1" sz="1050">
              <a:solidFill>
                <a:srgbClr val="4D5156"/>
              </a:solidFill>
              <a:highlight>
                <a:srgbClr val="FFFFFF"/>
              </a:highlight>
            </a:endParaRPr>
          </a:p>
        </p:txBody>
      </p:sp>
      <p:sp>
        <p:nvSpPr>
          <p:cNvPr id="1080" name="Google Shape;1080;gc336ec98d9_0_228:notes"/>
          <p:cNvSpPr/>
          <p:nvPr>
            <p:ph idx="2" type="sldImg"/>
          </p:nvPr>
        </p:nvSpPr>
        <p:spPr>
          <a:xfrm>
            <a:off x="417054" y="708528"/>
            <a:ext cx="6332100" cy="354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c4e0693cba_1_0:notes"/>
          <p:cNvSpPr/>
          <p:nvPr>
            <p:ph idx="2" type="sldImg"/>
          </p:nvPr>
        </p:nvSpPr>
        <p:spPr>
          <a:xfrm>
            <a:off x="417054" y="708528"/>
            <a:ext cx="6332100" cy="354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gc4e0693cba_1_0:notes"/>
          <p:cNvSpPr txBox="1"/>
          <p:nvPr>
            <p:ph idx="1" type="body"/>
          </p:nvPr>
        </p:nvSpPr>
        <p:spPr>
          <a:xfrm>
            <a:off x="955492" y="4489633"/>
            <a:ext cx="5255400" cy="4251900"/>
          </a:xfrm>
          <a:prstGeom prst="rect">
            <a:avLst/>
          </a:prstGeom>
          <a:noFill/>
          <a:ln>
            <a:noFill/>
          </a:ln>
        </p:spPr>
        <p:txBody>
          <a:bodyPr anchorCtr="0" anchor="t" bIns="93275" lIns="93275" spcFirstLastPara="1" rIns="93275" wrap="square" tIns="93275">
            <a:noAutofit/>
          </a:bodyPr>
          <a:lstStyle/>
          <a:p>
            <a:pPr indent="0" lvl="0" marL="0" rtl="0" algn="l">
              <a:spcBef>
                <a:spcPts val="400"/>
              </a:spcBef>
              <a:spcAft>
                <a:spcPts val="0"/>
              </a:spcAft>
              <a:buClr>
                <a:schemeClr val="dk1"/>
              </a:buClr>
              <a:buSzPts val="1200"/>
              <a:buFont typeface="Calibri"/>
              <a:buNone/>
            </a:pPr>
            <a:r>
              <a:t/>
            </a:r>
            <a:endParaRPr/>
          </a:p>
        </p:txBody>
      </p:sp>
      <p:sp>
        <p:nvSpPr>
          <p:cNvPr id="1091" name="Google Shape;1091;gc4e0693cba_1_0:notes"/>
          <p:cNvSpPr txBox="1"/>
          <p:nvPr>
            <p:ph idx="12" type="sldNum"/>
          </p:nvPr>
        </p:nvSpPr>
        <p:spPr>
          <a:xfrm>
            <a:off x="4060839" y="8980903"/>
            <a:ext cx="3105300" cy="470400"/>
          </a:xfrm>
          <a:prstGeom prst="rect">
            <a:avLst/>
          </a:prstGeom>
          <a:noFill/>
          <a:ln>
            <a:noFill/>
          </a:ln>
        </p:spPr>
        <p:txBody>
          <a:bodyPr anchorCtr="0" anchor="b" bIns="47925" lIns="95900" spcFirstLastPara="1" rIns="95900" wrap="square" tIns="47925">
            <a:noAutofit/>
          </a:bodyPr>
          <a:lstStyle/>
          <a:p>
            <a:pPr indent="0" lvl="0" marL="0" marR="0" rtl="0" algn="r">
              <a:lnSpc>
                <a:spcPct val="100000"/>
              </a:lnSpc>
              <a:spcBef>
                <a:spcPts val="0"/>
              </a:spcBef>
              <a:spcAft>
                <a:spcPts val="0"/>
              </a:spcAft>
              <a:buClr>
                <a:srgbClr val="000000"/>
              </a:buClr>
              <a:buSzPts val="300"/>
              <a:buFont typeface="Times New Roman"/>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6: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6: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3" name="Google Shape;583;p6: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c26705f29b_0_503:notes"/>
          <p:cNvSpPr txBox="1"/>
          <p:nvPr>
            <p:ph idx="1" type="body"/>
          </p:nvPr>
        </p:nvSpPr>
        <p:spPr>
          <a:xfrm>
            <a:off x="955492" y="4489633"/>
            <a:ext cx="5255400" cy="42519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400"/>
              </a:spcBef>
              <a:spcAft>
                <a:spcPts val="0"/>
              </a:spcAft>
              <a:buClr>
                <a:schemeClr val="dk1"/>
              </a:buClr>
              <a:buSzPts val="1200"/>
              <a:buFont typeface="Calibri"/>
              <a:buNone/>
            </a:pPr>
            <a:r>
              <a:t/>
            </a:r>
            <a:endParaRPr/>
          </a:p>
        </p:txBody>
      </p:sp>
      <p:sp>
        <p:nvSpPr>
          <p:cNvPr id="1117" name="Google Shape;1117;gc26705f29b_0_503:notes"/>
          <p:cNvSpPr/>
          <p:nvPr>
            <p:ph idx="2" type="sldImg"/>
          </p:nvPr>
        </p:nvSpPr>
        <p:spPr>
          <a:xfrm>
            <a:off x="417054" y="708528"/>
            <a:ext cx="6332100" cy="354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1170a7d858a_0_346:notes"/>
          <p:cNvSpPr txBox="1"/>
          <p:nvPr>
            <p:ph idx="1" type="body"/>
          </p:nvPr>
        </p:nvSpPr>
        <p:spPr>
          <a:xfrm>
            <a:off x="701040" y="4473893"/>
            <a:ext cx="5608200" cy="36606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135" name="Google Shape;1135;g1170a7d858a_0_346: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1170a7d858a_0_359:notes"/>
          <p:cNvSpPr txBox="1"/>
          <p:nvPr>
            <p:ph idx="1" type="body"/>
          </p:nvPr>
        </p:nvSpPr>
        <p:spPr>
          <a:xfrm>
            <a:off x="701040" y="4473893"/>
            <a:ext cx="5608200" cy="36606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149" name="Google Shape;1149;g1170a7d858a_0_359:notes"/>
          <p:cNvSpPr/>
          <p:nvPr>
            <p:ph idx="2" type="sldImg"/>
          </p:nvPr>
        </p:nvSpPr>
        <p:spPr>
          <a:xfrm>
            <a:off x="701040" y="1162050"/>
            <a:ext cx="56082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44: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6" name="Google Shape;1166;p44: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rtl="0" algn="l">
              <a:lnSpc>
                <a:spcPct val="115000"/>
              </a:lnSpc>
              <a:spcBef>
                <a:spcPts val="0"/>
              </a:spcBef>
              <a:spcAft>
                <a:spcPts val="0"/>
              </a:spcAft>
              <a:buClr>
                <a:srgbClr val="000000"/>
              </a:buClr>
              <a:buSzPts val="1100"/>
              <a:buFont typeface="Arial"/>
              <a:buNone/>
            </a:pPr>
            <a:r>
              <a:t/>
            </a:r>
            <a:endParaRPr sz="1200">
              <a:latin typeface="Arial"/>
              <a:ea typeface="Arial"/>
              <a:cs typeface="Arial"/>
              <a:sym typeface="Arial"/>
            </a:endParaRPr>
          </a:p>
        </p:txBody>
      </p:sp>
      <p:sp>
        <p:nvSpPr>
          <p:cNvPr id="1167" name="Google Shape;1167;p44: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7: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7: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rPr lang="en-US" sz="1400">
                <a:solidFill>
                  <a:srgbClr val="000000"/>
                </a:solidFill>
              </a:rPr>
              <a:t>Ocean Prediction Center (OPC)</a:t>
            </a:r>
            <a:endParaRPr sz="1400">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lang="en-US" sz="1400">
                <a:solidFill>
                  <a:srgbClr val="000000"/>
                </a:solidFill>
              </a:rPr>
              <a:t>Tropical Analysis &amp; Forecast Branch (TAFB)</a:t>
            </a:r>
            <a:endParaRPr sz="1400">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lang="en-US" sz="1400">
                <a:solidFill>
                  <a:srgbClr val="000000"/>
                </a:solidFill>
              </a:rPr>
              <a:t>Honolulu Weather Forecast Office (WFO)</a:t>
            </a:r>
            <a:endParaRPr sz="1400">
              <a:solidFill>
                <a:srgbClr val="000000"/>
              </a:solidFill>
            </a:endParaRPr>
          </a:p>
        </p:txBody>
      </p:sp>
      <p:sp>
        <p:nvSpPr>
          <p:cNvPr id="590" name="Google Shape;590;p7: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8:notes"/>
          <p:cNvSpPr/>
          <p:nvPr>
            <p:ph idx="2" type="sldImg"/>
          </p:nvPr>
        </p:nvSpPr>
        <p:spPr>
          <a:xfrm>
            <a:off x="-212725" y="387350"/>
            <a:ext cx="7435850" cy="4183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8: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sz="1400">
              <a:solidFill>
                <a:srgbClr val="000000"/>
              </a:solidFill>
            </a:endParaRPr>
          </a:p>
        </p:txBody>
      </p:sp>
      <p:sp>
        <p:nvSpPr>
          <p:cNvPr id="614" name="Google Shape;614;p8: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c102dafe22_0_325: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c102dafe22_0_325:notes"/>
          <p:cNvSpPr txBox="1"/>
          <p:nvPr>
            <p:ph idx="1" type="body"/>
          </p:nvPr>
        </p:nvSpPr>
        <p:spPr>
          <a:xfrm>
            <a:off x="701040" y="4725670"/>
            <a:ext cx="5608200" cy="3873600"/>
          </a:xfrm>
          <a:prstGeom prst="rect">
            <a:avLst/>
          </a:prstGeom>
          <a:noFill/>
          <a:ln>
            <a:noFill/>
          </a:ln>
        </p:spPr>
        <p:txBody>
          <a:bodyPr anchorCtr="0" anchor="t" bIns="93275" lIns="93275" spcFirstLastPara="1" rIns="93275" wrap="square" tIns="93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3" name="Google Shape;623;gc102dafe22_0_325:notes"/>
          <p:cNvSpPr txBox="1"/>
          <p:nvPr>
            <p:ph idx="12" type="sldNum"/>
          </p:nvPr>
        </p:nvSpPr>
        <p:spPr>
          <a:xfrm>
            <a:off x="3970938" y="8829967"/>
            <a:ext cx="3037800" cy="464700"/>
          </a:xfrm>
          <a:prstGeom prst="rect">
            <a:avLst/>
          </a:prstGeom>
          <a:noFill/>
          <a:ln>
            <a:noFill/>
          </a:ln>
        </p:spPr>
        <p:txBody>
          <a:bodyPr anchorCtr="0" anchor="b" bIns="46625" lIns="93275" spcFirstLastPara="1" rIns="93275" wrap="square" tIns="466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hyperlink" Target="http://www.noaa.gov/fisheries" TargetMode="External"/><Relationship Id="rId13" Type="http://schemas.openxmlformats.org/officeDocument/2006/relationships/image" Target="../media/image1.png"/><Relationship Id="rId12" Type="http://schemas.openxmlformats.org/officeDocument/2006/relationships/hyperlink" Target="http://www.noaa.gov/oceans-coasts" TargetMode="External"/><Relationship Id="rId1" Type="http://schemas.openxmlformats.org/officeDocument/2006/relationships/slideMaster" Target="../slideMasters/slideMaster1.xml"/><Relationship Id="rId2" Type="http://schemas.openxmlformats.org/officeDocument/2006/relationships/hyperlink" Target="http://www.noaa.gov/" TargetMode="External"/><Relationship Id="rId3" Type="http://schemas.openxmlformats.org/officeDocument/2006/relationships/image" Target="../media/image6.png"/><Relationship Id="rId4" Type="http://schemas.openxmlformats.org/officeDocument/2006/relationships/hyperlink" Target="http://www.noaa.gov/marine-aviation" TargetMode="External"/><Relationship Id="rId9" Type="http://schemas.openxmlformats.org/officeDocument/2006/relationships/image" Target="../media/image3.png"/><Relationship Id="rId15" Type="http://schemas.openxmlformats.org/officeDocument/2006/relationships/image" Target="../media/image10.png"/><Relationship Id="rId14" Type="http://schemas.openxmlformats.org/officeDocument/2006/relationships/hyperlink" Target="http://www.noaa.gov/weather" TargetMode="External"/><Relationship Id="rId5" Type="http://schemas.openxmlformats.org/officeDocument/2006/relationships/image" Target="../media/image8.png"/><Relationship Id="rId6" Type="http://schemas.openxmlformats.org/officeDocument/2006/relationships/hyperlink" Target="http://www.noaa.gov/research" TargetMode="External"/><Relationship Id="rId7" Type="http://schemas.openxmlformats.org/officeDocument/2006/relationships/image" Target="../media/image4.png"/><Relationship Id="rId8" Type="http://schemas.openxmlformats.org/officeDocument/2006/relationships/hyperlink" Target="http://www.noaa.gov/satellites" TargetMode="External"/></Relationships>
</file>

<file path=ppt/slideLayouts/_rels/slideLayout10.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www.noaa.gov/fisheries" TargetMode="External"/><Relationship Id="rId13" Type="http://schemas.openxmlformats.org/officeDocument/2006/relationships/image" Target="../media/image7.png"/><Relationship Id="rId12" Type="http://schemas.openxmlformats.org/officeDocument/2006/relationships/hyperlink" Target="http://www.noaa.gov/oceans-coasts" TargetMode="External"/><Relationship Id="rId1" Type="http://schemas.openxmlformats.org/officeDocument/2006/relationships/slideMaster" Target="../slideMasters/slideMaster2.xml"/><Relationship Id="rId2" Type="http://schemas.openxmlformats.org/officeDocument/2006/relationships/hyperlink" Target="http://www.noaa.gov/" TargetMode="External"/><Relationship Id="rId3" Type="http://schemas.openxmlformats.org/officeDocument/2006/relationships/image" Target="../media/image17.png"/><Relationship Id="rId4" Type="http://schemas.openxmlformats.org/officeDocument/2006/relationships/hyperlink" Target="http://www.noaa.gov/marine-aviation" TargetMode="External"/><Relationship Id="rId9" Type="http://schemas.openxmlformats.org/officeDocument/2006/relationships/image" Target="../media/image5.png"/><Relationship Id="rId15" Type="http://schemas.openxmlformats.org/officeDocument/2006/relationships/image" Target="../media/image14.png"/><Relationship Id="rId14" Type="http://schemas.openxmlformats.org/officeDocument/2006/relationships/hyperlink" Target="http://www.noaa.gov/weather" TargetMode="External"/><Relationship Id="rId5" Type="http://schemas.openxmlformats.org/officeDocument/2006/relationships/image" Target="../media/image15.png"/><Relationship Id="rId6" Type="http://schemas.openxmlformats.org/officeDocument/2006/relationships/hyperlink" Target="http://www.noaa.gov/research" TargetMode="External"/><Relationship Id="rId7" Type="http://schemas.openxmlformats.org/officeDocument/2006/relationships/image" Target="../media/image16.png"/><Relationship Id="rId8" Type="http://schemas.openxmlformats.org/officeDocument/2006/relationships/hyperlink" Target="http://www.noaa.gov/satellites" TargetMode="External"/></Relationships>
</file>

<file path=ppt/slideLayouts/_rels/slideLayout11.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www.noaa.gov/fisheries" TargetMode="External"/><Relationship Id="rId13" Type="http://schemas.openxmlformats.org/officeDocument/2006/relationships/image" Target="../media/image7.png"/><Relationship Id="rId12" Type="http://schemas.openxmlformats.org/officeDocument/2006/relationships/hyperlink" Target="http://www.noaa.gov/oceans-coasts" TargetMode="External"/><Relationship Id="rId1" Type="http://schemas.openxmlformats.org/officeDocument/2006/relationships/slideMaster" Target="../slideMasters/slideMaster2.xml"/><Relationship Id="rId2" Type="http://schemas.openxmlformats.org/officeDocument/2006/relationships/hyperlink" Target="http://www.noaa.gov/" TargetMode="External"/><Relationship Id="rId3" Type="http://schemas.openxmlformats.org/officeDocument/2006/relationships/image" Target="../media/image17.png"/><Relationship Id="rId4" Type="http://schemas.openxmlformats.org/officeDocument/2006/relationships/hyperlink" Target="http://www.noaa.gov/marine-aviation" TargetMode="External"/><Relationship Id="rId9" Type="http://schemas.openxmlformats.org/officeDocument/2006/relationships/image" Target="../media/image5.png"/><Relationship Id="rId15" Type="http://schemas.openxmlformats.org/officeDocument/2006/relationships/image" Target="../media/image14.png"/><Relationship Id="rId14" Type="http://schemas.openxmlformats.org/officeDocument/2006/relationships/hyperlink" Target="http://www.noaa.gov/weather" TargetMode="External"/><Relationship Id="rId5" Type="http://schemas.openxmlformats.org/officeDocument/2006/relationships/image" Target="../media/image15.png"/><Relationship Id="rId6" Type="http://schemas.openxmlformats.org/officeDocument/2006/relationships/hyperlink" Target="http://www.noaa.gov/research" TargetMode="External"/><Relationship Id="rId7" Type="http://schemas.openxmlformats.org/officeDocument/2006/relationships/image" Target="../media/image16.png"/><Relationship Id="rId8" Type="http://schemas.openxmlformats.org/officeDocument/2006/relationships/hyperlink" Target="http://www.noaa.gov/satellites"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29.png"/></Relationships>
</file>

<file path=ppt/slideLayouts/_rels/slideLayout18.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hyperlink" Target="http://www.noaa.gov/oceans-coasts" TargetMode="External"/><Relationship Id="rId13" Type="http://schemas.openxmlformats.org/officeDocument/2006/relationships/image" Target="../media/image28.png"/><Relationship Id="rId12" Type="http://schemas.openxmlformats.org/officeDocument/2006/relationships/hyperlink" Target="http://www.noaa.gov/weather" TargetMode="External"/><Relationship Id="rId1" Type="http://schemas.openxmlformats.org/officeDocument/2006/relationships/slideMaster" Target="../slideMasters/slideMaster2.xml"/><Relationship Id="rId2" Type="http://schemas.openxmlformats.org/officeDocument/2006/relationships/hyperlink" Target="http://www.noaa.gov/marine-aviation" TargetMode="External"/><Relationship Id="rId3" Type="http://schemas.openxmlformats.org/officeDocument/2006/relationships/image" Target="../media/image22.png"/><Relationship Id="rId4" Type="http://schemas.openxmlformats.org/officeDocument/2006/relationships/hyperlink" Target="http://www.noaa.gov/research" TargetMode="External"/><Relationship Id="rId9" Type="http://schemas.openxmlformats.org/officeDocument/2006/relationships/image" Target="../media/image21.png"/><Relationship Id="rId15" Type="http://schemas.openxmlformats.org/officeDocument/2006/relationships/image" Target="../media/image19.png"/><Relationship Id="rId14" Type="http://schemas.openxmlformats.org/officeDocument/2006/relationships/hyperlink" Target="https://www.commerce.gov/" TargetMode="External"/><Relationship Id="rId17" Type="http://schemas.openxmlformats.org/officeDocument/2006/relationships/image" Target="../media/image20.png"/><Relationship Id="rId16" Type="http://schemas.openxmlformats.org/officeDocument/2006/relationships/hyperlink" Target="http://www.noaa.gov/" TargetMode="External"/><Relationship Id="rId5" Type="http://schemas.openxmlformats.org/officeDocument/2006/relationships/image" Target="../media/image18.png"/><Relationship Id="rId6" Type="http://schemas.openxmlformats.org/officeDocument/2006/relationships/hyperlink" Target="http://www.noaa.gov/satellites" TargetMode="External"/><Relationship Id="rId7" Type="http://schemas.openxmlformats.org/officeDocument/2006/relationships/image" Target="../media/image42.png"/><Relationship Id="rId8" Type="http://schemas.openxmlformats.org/officeDocument/2006/relationships/hyperlink" Target="http://www.noaa.gov/fisheries" TargetMode="External"/></Relationships>
</file>

<file path=ppt/slideLayouts/_rels/slideLayout19.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hyperlink" Target="http://www.noaa.gov/oceans-coasts" TargetMode="External"/><Relationship Id="rId13" Type="http://schemas.openxmlformats.org/officeDocument/2006/relationships/image" Target="../media/image10.png"/><Relationship Id="rId12" Type="http://schemas.openxmlformats.org/officeDocument/2006/relationships/hyperlink" Target="http://www.noaa.gov/weather" TargetMode="External"/><Relationship Id="rId1" Type="http://schemas.openxmlformats.org/officeDocument/2006/relationships/slideMaster" Target="../slideMasters/slideMaster3.xml"/><Relationship Id="rId2" Type="http://schemas.openxmlformats.org/officeDocument/2006/relationships/hyperlink" Target="http://www.noaa.gov/marine-aviation" TargetMode="External"/><Relationship Id="rId3" Type="http://schemas.openxmlformats.org/officeDocument/2006/relationships/image" Target="../media/image8.png"/><Relationship Id="rId4" Type="http://schemas.openxmlformats.org/officeDocument/2006/relationships/hyperlink" Target="http://www.noaa.gov/research" TargetMode="External"/><Relationship Id="rId9" Type="http://schemas.openxmlformats.org/officeDocument/2006/relationships/image" Target="../media/image2.png"/><Relationship Id="rId15" Type="http://schemas.openxmlformats.org/officeDocument/2006/relationships/image" Target="../media/image31.png"/><Relationship Id="rId14" Type="http://schemas.openxmlformats.org/officeDocument/2006/relationships/hyperlink" Target="https://www.commerce.gov/" TargetMode="External"/><Relationship Id="rId17" Type="http://schemas.openxmlformats.org/officeDocument/2006/relationships/image" Target="../media/image24.png"/><Relationship Id="rId16" Type="http://schemas.openxmlformats.org/officeDocument/2006/relationships/hyperlink" Target="http://www.noaa.gov/" TargetMode="External"/><Relationship Id="rId5" Type="http://schemas.openxmlformats.org/officeDocument/2006/relationships/image" Target="../media/image4.png"/><Relationship Id="rId6" Type="http://schemas.openxmlformats.org/officeDocument/2006/relationships/hyperlink" Target="http://www.noaa.gov/satellites" TargetMode="External"/><Relationship Id="rId7" Type="http://schemas.openxmlformats.org/officeDocument/2006/relationships/image" Target="../media/image3.png"/><Relationship Id="rId8" Type="http://schemas.openxmlformats.org/officeDocument/2006/relationships/hyperlink" Target="http://www.noaa.gov/fisheries"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hyperlink" Target="http://www.noaa.gov/oceans-coasts" TargetMode="External"/><Relationship Id="rId13" Type="http://schemas.openxmlformats.org/officeDocument/2006/relationships/image" Target="../media/image33.png"/><Relationship Id="rId12" Type="http://schemas.openxmlformats.org/officeDocument/2006/relationships/hyperlink" Target="http://www.noaa.gov/weather" TargetMode="External"/><Relationship Id="rId1" Type="http://schemas.openxmlformats.org/officeDocument/2006/relationships/slideMaster" Target="../slideMasters/slideMaster3.xml"/><Relationship Id="rId2" Type="http://schemas.openxmlformats.org/officeDocument/2006/relationships/hyperlink" Target="http://www.noaa.gov/marine-aviation" TargetMode="External"/><Relationship Id="rId3" Type="http://schemas.openxmlformats.org/officeDocument/2006/relationships/image" Target="../media/image39.png"/><Relationship Id="rId4" Type="http://schemas.openxmlformats.org/officeDocument/2006/relationships/hyperlink" Target="http://www.noaa.gov/research" TargetMode="External"/><Relationship Id="rId9" Type="http://schemas.openxmlformats.org/officeDocument/2006/relationships/image" Target="../media/image32.png"/><Relationship Id="rId15" Type="http://schemas.openxmlformats.org/officeDocument/2006/relationships/image" Target="../media/image41.png"/><Relationship Id="rId14" Type="http://schemas.openxmlformats.org/officeDocument/2006/relationships/hyperlink" Target="https://www.commerce.gov/" TargetMode="External"/><Relationship Id="rId17" Type="http://schemas.openxmlformats.org/officeDocument/2006/relationships/image" Target="../media/image43.png"/><Relationship Id="rId16" Type="http://schemas.openxmlformats.org/officeDocument/2006/relationships/hyperlink" Target="http://www.noaa.gov/" TargetMode="External"/><Relationship Id="rId5" Type="http://schemas.openxmlformats.org/officeDocument/2006/relationships/image" Target="../media/image44.png"/><Relationship Id="rId6" Type="http://schemas.openxmlformats.org/officeDocument/2006/relationships/hyperlink" Target="http://www.noaa.gov/satellites" TargetMode="External"/><Relationship Id="rId7" Type="http://schemas.openxmlformats.org/officeDocument/2006/relationships/image" Target="../media/image25.png"/><Relationship Id="rId8" Type="http://schemas.openxmlformats.org/officeDocument/2006/relationships/hyperlink" Target="http://www.noaa.gov/fisheries"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hyperlink" Target="http://www.noaa.gov/fisheries" TargetMode="External"/><Relationship Id="rId13" Type="http://schemas.openxmlformats.org/officeDocument/2006/relationships/image" Target="../media/image40.png"/><Relationship Id="rId12" Type="http://schemas.openxmlformats.org/officeDocument/2006/relationships/hyperlink" Target="http://www.noaa.gov/oceans-coasts" TargetMode="External"/><Relationship Id="rId1" Type="http://schemas.openxmlformats.org/officeDocument/2006/relationships/slideMaster" Target="../slideMasters/slideMaster4.xml"/><Relationship Id="rId2" Type="http://schemas.openxmlformats.org/officeDocument/2006/relationships/hyperlink" Target="http://www.noaa.gov/" TargetMode="External"/><Relationship Id="rId3" Type="http://schemas.openxmlformats.org/officeDocument/2006/relationships/image" Target="../media/image45.png"/><Relationship Id="rId4" Type="http://schemas.openxmlformats.org/officeDocument/2006/relationships/hyperlink" Target="http://www.noaa.gov/marine-aviation" TargetMode="External"/><Relationship Id="rId9" Type="http://schemas.openxmlformats.org/officeDocument/2006/relationships/image" Target="../media/image47.png"/><Relationship Id="rId15" Type="http://schemas.openxmlformats.org/officeDocument/2006/relationships/image" Target="../media/image37.png"/><Relationship Id="rId14" Type="http://schemas.openxmlformats.org/officeDocument/2006/relationships/hyperlink" Target="http://www.noaa.gov/weather" TargetMode="External"/><Relationship Id="rId5" Type="http://schemas.openxmlformats.org/officeDocument/2006/relationships/image" Target="../media/image38.png"/><Relationship Id="rId6" Type="http://schemas.openxmlformats.org/officeDocument/2006/relationships/hyperlink" Target="http://www.noaa.gov/research" TargetMode="External"/><Relationship Id="rId7" Type="http://schemas.openxmlformats.org/officeDocument/2006/relationships/image" Target="../media/image35.png"/><Relationship Id="rId8" Type="http://schemas.openxmlformats.org/officeDocument/2006/relationships/hyperlink" Target="http://www.noaa.gov/satellites" TargetMode="External"/></Relationships>
</file>

<file path=ppt/slideLayouts/_rels/slideLayout45.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hyperlink" Target="http://www.noaa.gov/oceans-coasts" TargetMode="External"/><Relationship Id="rId13" Type="http://schemas.openxmlformats.org/officeDocument/2006/relationships/image" Target="../media/image37.png"/><Relationship Id="rId12" Type="http://schemas.openxmlformats.org/officeDocument/2006/relationships/hyperlink" Target="http://www.noaa.gov/weather" TargetMode="External"/><Relationship Id="rId1" Type="http://schemas.openxmlformats.org/officeDocument/2006/relationships/slideMaster" Target="../slideMasters/slideMaster4.xml"/><Relationship Id="rId2" Type="http://schemas.openxmlformats.org/officeDocument/2006/relationships/hyperlink" Target="http://www.noaa.gov/marine-aviation" TargetMode="External"/><Relationship Id="rId3" Type="http://schemas.openxmlformats.org/officeDocument/2006/relationships/image" Target="../media/image38.png"/><Relationship Id="rId4" Type="http://schemas.openxmlformats.org/officeDocument/2006/relationships/hyperlink" Target="http://www.noaa.gov/research" TargetMode="External"/><Relationship Id="rId9" Type="http://schemas.openxmlformats.org/officeDocument/2006/relationships/image" Target="../media/image36.png"/><Relationship Id="rId15" Type="http://schemas.openxmlformats.org/officeDocument/2006/relationships/image" Target="../media/image49.png"/><Relationship Id="rId14" Type="http://schemas.openxmlformats.org/officeDocument/2006/relationships/hyperlink" Target="https://www.commerce.gov/" TargetMode="External"/><Relationship Id="rId17" Type="http://schemas.openxmlformats.org/officeDocument/2006/relationships/image" Target="../media/image48.png"/><Relationship Id="rId16" Type="http://schemas.openxmlformats.org/officeDocument/2006/relationships/hyperlink" Target="http://www.noaa.gov/" TargetMode="External"/><Relationship Id="rId5" Type="http://schemas.openxmlformats.org/officeDocument/2006/relationships/image" Target="../media/image35.png"/><Relationship Id="rId6" Type="http://schemas.openxmlformats.org/officeDocument/2006/relationships/hyperlink" Target="http://www.noaa.gov/satellites" TargetMode="External"/><Relationship Id="rId7" Type="http://schemas.openxmlformats.org/officeDocument/2006/relationships/image" Target="../media/image47.png"/><Relationship Id="rId8" Type="http://schemas.openxmlformats.org/officeDocument/2006/relationships/hyperlink" Target="http://www.noaa.gov/fisheries"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hyperlink" Target="http://www.noaa.gov/oceans-coasts" TargetMode="External"/><Relationship Id="rId13" Type="http://schemas.openxmlformats.org/officeDocument/2006/relationships/image" Target="../media/image14.png"/><Relationship Id="rId12" Type="http://schemas.openxmlformats.org/officeDocument/2006/relationships/hyperlink" Target="http://www.noaa.gov/weather" TargetMode="External"/><Relationship Id="rId1" Type="http://schemas.openxmlformats.org/officeDocument/2006/relationships/slideMaster" Target="../slideMasters/slideMaster2.xml"/><Relationship Id="rId2" Type="http://schemas.openxmlformats.org/officeDocument/2006/relationships/hyperlink" Target="http://www.noaa.gov/marine-aviation" TargetMode="External"/><Relationship Id="rId3" Type="http://schemas.openxmlformats.org/officeDocument/2006/relationships/image" Target="../media/image15.png"/><Relationship Id="rId4" Type="http://schemas.openxmlformats.org/officeDocument/2006/relationships/hyperlink" Target="http://www.noaa.gov/research" TargetMode="External"/><Relationship Id="rId9" Type="http://schemas.openxmlformats.org/officeDocument/2006/relationships/image" Target="../media/image11.png"/><Relationship Id="rId15" Type="http://schemas.openxmlformats.org/officeDocument/2006/relationships/image" Target="../media/image12.png"/><Relationship Id="rId14" Type="http://schemas.openxmlformats.org/officeDocument/2006/relationships/hyperlink" Target="https://www.commerce.gov/" TargetMode="External"/><Relationship Id="rId17" Type="http://schemas.openxmlformats.org/officeDocument/2006/relationships/image" Target="../media/image9.png"/><Relationship Id="rId16" Type="http://schemas.openxmlformats.org/officeDocument/2006/relationships/hyperlink" Target="http://www.noaa.gov/" TargetMode="External"/><Relationship Id="rId5" Type="http://schemas.openxmlformats.org/officeDocument/2006/relationships/image" Target="../media/image16.png"/><Relationship Id="rId6" Type="http://schemas.openxmlformats.org/officeDocument/2006/relationships/hyperlink" Target="http://www.noaa.gov/satellites" TargetMode="External"/><Relationship Id="rId7" Type="http://schemas.openxmlformats.org/officeDocument/2006/relationships/image" Target="../media/image5.png"/><Relationship Id="rId8" Type="http://schemas.openxmlformats.org/officeDocument/2006/relationships/hyperlink" Target="http://www.noaa.gov/fisheries"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www.noaa.gov/fisheries" TargetMode="External"/><Relationship Id="rId13" Type="http://schemas.openxmlformats.org/officeDocument/2006/relationships/image" Target="../media/image7.png"/><Relationship Id="rId12" Type="http://schemas.openxmlformats.org/officeDocument/2006/relationships/hyperlink" Target="http://www.noaa.gov/oceans-coasts" TargetMode="External"/><Relationship Id="rId1" Type="http://schemas.openxmlformats.org/officeDocument/2006/relationships/slideMaster" Target="../slideMasters/slideMaster2.xml"/><Relationship Id="rId2" Type="http://schemas.openxmlformats.org/officeDocument/2006/relationships/hyperlink" Target="http://www.noaa.gov/" TargetMode="External"/><Relationship Id="rId3" Type="http://schemas.openxmlformats.org/officeDocument/2006/relationships/image" Target="../media/image13.png"/><Relationship Id="rId4" Type="http://schemas.openxmlformats.org/officeDocument/2006/relationships/hyperlink" Target="http://www.noaa.gov/marine-aviation" TargetMode="External"/><Relationship Id="rId9" Type="http://schemas.openxmlformats.org/officeDocument/2006/relationships/image" Target="../media/image5.png"/><Relationship Id="rId15" Type="http://schemas.openxmlformats.org/officeDocument/2006/relationships/image" Target="../media/image14.png"/><Relationship Id="rId14" Type="http://schemas.openxmlformats.org/officeDocument/2006/relationships/hyperlink" Target="http://www.noaa.gov/weather" TargetMode="External"/><Relationship Id="rId5" Type="http://schemas.openxmlformats.org/officeDocument/2006/relationships/image" Target="../media/image15.png"/><Relationship Id="rId6" Type="http://schemas.openxmlformats.org/officeDocument/2006/relationships/hyperlink" Target="http://www.noaa.gov/research" TargetMode="External"/><Relationship Id="rId7" Type="http://schemas.openxmlformats.org/officeDocument/2006/relationships/image" Target="../media/image16.png"/><Relationship Id="rId8" Type="http://schemas.openxmlformats.org/officeDocument/2006/relationships/hyperlink" Target="http://www.noaa.gov/satellites"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10" name="Shape 10"/>
        <p:cNvGrpSpPr/>
        <p:nvPr/>
      </p:nvGrpSpPr>
      <p:grpSpPr>
        <a:xfrm>
          <a:off x="0" y="0"/>
          <a:ext cx="0" cy="0"/>
          <a:chOff x="0" y="0"/>
          <a:chExt cx="0" cy="0"/>
        </a:xfrm>
      </p:grpSpPr>
      <p:sp>
        <p:nvSpPr>
          <p:cNvPr id="11" name="Google Shape;11;p2"/>
          <p:cNvSpPr/>
          <p:nvPr/>
        </p:nvSpPr>
        <p:spPr>
          <a:xfrm>
            <a:off x="410810" y="0"/>
            <a:ext cx="8730900" cy="3200400"/>
          </a:xfrm>
          <a:prstGeom prst="rect">
            <a:avLst/>
          </a:prstGeom>
          <a:solidFill>
            <a:srgbClr val="0070C0"/>
          </a:soli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 name="Google Shape;12;p2"/>
          <p:cNvSpPr/>
          <p:nvPr>
            <p:ph idx="2" type="pic"/>
          </p:nvPr>
        </p:nvSpPr>
        <p:spPr>
          <a:xfrm>
            <a:off x="412576" y="3200400"/>
            <a:ext cx="8729100" cy="1943100"/>
          </a:xfrm>
          <a:prstGeom prst="rect">
            <a:avLst/>
          </a:prstGeom>
          <a:solidFill>
            <a:srgbClr val="F2F2F2"/>
          </a:solidFill>
          <a:ln>
            <a:noFill/>
          </a:ln>
        </p:spPr>
        <p:txBody>
          <a:bodyPr anchorCtr="0" anchor="ctr" bIns="91400" lIns="91400" spcFirstLastPara="1" rIns="91400" wrap="square" tIns="91400">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lvl="2"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lvl="3"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lvl="4"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lvl="5"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 name="Google Shape;13;p2"/>
          <p:cNvSpPr txBox="1"/>
          <p:nvPr>
            <p:ph idx="1" type="body"/>
          </p:nvPr>
        </p:nvSpPr>
        <p:spPr>
          <a:xfrm>
            <a:off x="780334" y="1943099"/>
            <a:ext cx="1371600" cy="720000"/>
          </a:xfrm>
          <a:prstGeom prst="rect">
            <a:avLst/>
          </a:prstGeom>
          <a:noFill/>
          <a:ln>
            <a:noFill/>
          </a:ln>
        </p:spPr>
        <p:txBody>
          <a:bodyPr anchorCtr="0" anchor="t" bIns="91400" lIns="91400" spcFirstLastPara="1" rIns="91400" wrap="square" tIns="91400">
            <a:noAutofit/>
          </a:bodyPr>
          <a:lstStyle>
            <a:lvl1pPr indent="-228600" lvl="0" marL="457200" marR="0" rtl="0" algn="l">
              <a:lnSpc>
                <a:spcPct val="100000"/>
              </a:lnSpc>
              <a:spcBef>
                <a:spcPts val="360"/>
              </a:spcBef>
              <a:spcAft>
                <a:spcPts val="0"/>
              </a:spcAft>
              <a:buClr>
                <a:srgbClr val="D6F5FF"/>
              </a:buClr>
              <a:buSzPts val="1800"/>
              <a:buFont typeface="Arial"/>
              <a:buNone/>
              <a:defRPr b="1" i="0" sz="1800" u="none" cap="none" strike="noStrike">
                <a:solidFill>
                  <a:srgbClr val="D6F5FF"/>
                </a:solidFill>
                <a:latin typeface="Arial Narrow"/>
                <a:ea typeface="Arial Narrow"/>
                <a:cs typeface="Arial Narrow"/>
                <a:sym typeface="Arial Narrow"/>
              </a:defRPr>
            </a:lvl1pPr>
            <a:lvl2pPr indent="-228600" lvl="1" marL="9144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2pPr>
            <a:lvl3pPr indent="-228600" lvl="2" marL="13716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3pPr>
            <a:lvl4pPr indent="-228600" lvl="3" marL="18288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4pPr>
            <a:lvl5pPr indent="-228600" lvl="4" marL="22860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 name="Google Shape;14;p2"/>
          <p:cNvSpPr txBox="1"/>
          <p:nvPr>
            <p:ph idx="3" type="body"/>
          </p:nvPr>
        </p:nvSpPr>
        <p:spPr>
          <a:xfrm>
            <a:off x="780334" y="2800350"/>
            <a:ext cx="1295400" cy="201600"/>
          </a:xfrm>
          <a:prstGeom prst="rect">
            <a:avLst/>
          </a:prstGeom>
          <a:noFill/>
          <a:ln>
            <a:noFill/>
          </a:ln>
        </p:spPr>
        <p:txBody>
          <a:bodyPr anchorCtr="0" anchor="t" bIns="91400" lIns="91400" spcFirstLastPara="1" rIns="91400" wrap="square" tIns="91400">
            <a:noAutofit/>
          </a:bodyPr>
          <a:lstStyle>
            <a:lvl1pPr indent="-228600" lvl="0" marL="457200" marR="0" rtl="0" algn="l">
              <a:lnSpc>
                <a:spcPct val="100000"/>
              </a:lnSpc>
              <a:spcBef>
                <a:spcPts val="320"/>
              </a:spcBef>
              <a:spcAft>
                <a:spcPts val="0"/>
              </a:spcAft>
              <a:buClr>
                <a:srgbClr val="D6F5FF"/>
              </a:buClr>
              <a:buSzPts val="1600"/>
              <a:buFont typeface="Arial"/>
              <a:buNone/>
              <a:defRPr b="0" i="0" sz="1600" u="none" cap="none" strike="noStrike">
                <a:solidFill>
                  <a:srgbClr val="D6F5FF"/>
                </a:solidFill>
                <a:latin typeface="Arial Narrow"/>
                <a:ea typeface="Arial Narrow"/>
                <a:cs typeface="Arial Narrow"/>
                <a:sym typeface="Arial Narrow"/>
              </a:defRPr>
            </a:lvl1pPr>
            <a:lvl2pPr indent="-228600" lvl="1" marL="9144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2pPr>
            <a:lvl3pPr indent="-228600" lvl="2" marL="13716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3pPr>
            <a:lvl4pPr indent="-228600" lvl="3" marL="18288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4pPr>
            <a:lvl5pPr indent="-228600" lvl="4" marL="22860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 name="Google Shape;15;p2"/>
          <p:cNvSpPr txBox="1"/>
          <p:nvPr>
            <p:ph idx="4" type="body"/>
          </p:nvPr>
        </p:nvSpPr>
        <p:spPr>
          <a:xfrm>
            <a:off x="2514600" y="576559"/>
            <a:ext cx="6096000" cy="1019100"/>
          </a:xfrm>
          <a:prstGeom prst="rect">
            <a:avLst/>
          </a:prstGeom>
          <a:noFill/>
          <a:ln>
            <a:noFill/>
          </a:ln>
        </p:spPr>
        <p:txBody>
          <a:bodyPr anchorCtr="0" anchor="t" bIns="91400" lIns="91400" spcFirstLastPara="1" rIns="91400" wrap="square" tIns="91400">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 name="Google Shape;16;p2"/>
          <p:cNvSpPr txBox="1"/>
          <p:nvPr>
            <p:ph idx="5" type="body"/>
          </p:nvPr>
        </p:nvSpPr>
        <p:spPr>
          <a:xfrm>
            <a:off x="2515037" y="1696640"/>
            <a:ext cx="6092400" cy="703500"/>
          </a:xfrm>
          <a:prstGeom prst="rect">
            <a:avLst/>
          </a:prstGeom>
          <a:noFill/>
          <a:ln>
            <a:noFill/>
          </a:ln>
        </p:spPr>
        <p:txBody>
          <a:bodyPr anchorCtr="0" anchor="t" bIns="91400" lIns="91400" spcFirstLastPara="1" rIns="91400" wrap="square" tIns="91400">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2"/>
          <p:cNvSpPr txBox="1"/>
          <p:nvPr>
            <p:ph idx="6" type="body"/>
          </p:nvPr>
        </p:nvSpPr>
        <p:spPr>
          <a:xfrm>
            <a:off x="2514600" y="2483428"/>
            <a:ext cx="6096000" cy="519600"/>
          </a:xfrm>
          <a:prstGeom prst="rect">
            <a:avLst/>
          </a:prstGeom>
          <a:noFill/>
          <a:ln>
            <a:noFill/>
          </a:ln>
        </p:spPr>
        <p:txBody>
          <a:bodyPr anchorCtr="0" anchor="t" bIns="91400" lIns="91400" spcFirstLastPara="1" rIns="91400" wrap="square" tIns="91400">
            <a:noAutofit/>
          </a:bodyPr>
          <a:lstStyle>
            <a:lvl1pPr indent="-228600" lvl="0" marL="457200" marR="0" rtl="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8" name="Google Shape;18;p2"/>
          <p:cNvCxnSpPr/>
          <p:nvPr/>
        </p:nvCxnSpPr>
        <p:spPr>
          <a:xfrm>
            <a:off x="228599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19" name="Google Shape;19;p2">
            <a:hlinkClick r:id="rId2"/>
          </p:cNvPr>
          <p:cNvPicPr preferRelativeResize="0"/>
          <p:nvPr/>
        </p:nvPicPr>
        <p:blipFill rotWithShape="1">
          <a:blip r:embed="rId3">
            <a:alphaModFix/>
          </a:blip>
          <a:srcRect b="0" l="0" r="0" t="0"/>
          <a:stretch/>
        </p:blipFill>
        <p:spPr>
          <a:xfrm>
            <a:off x="533400" y="400050"/>
            <a:ext cx="1321602" cy="1600434"/>
          </a:xfrm>
          <a:prstGeom prst="rect">
            <a:avLst/>
          </a:prstGeom>
          <a:noFill/>
          <a:ln>
            <a:noFill/>
          </a:ln>
        </p:spPr>
      </p:pic>
      <p:grpSp>
        <p:nvGrpSpPr>
          <p:cNvPr id="20" name="Google Shape;20;p2"/>
          <p:cNvGrpSpPr/>
          <p:nvPr/>
        </p:nvGrpSpPr>
        <p:grpSpPr>
          <a:xfrm>
            <a:off x="-30388" y="-2286"/>
            <a:ext cx="472440" cy="5145786"/>
            <a:chOff x="-15240" y="-3048"/>
            <a:chExt cx="472440" cy="6861048"/>
          </a:xfrm>
        </p:grpSpPr>
        <p:sp>
          <p:nvSpPr>
            <p:cNvPr id="21" name="Google Shape;21;p2"/>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2"/>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23" name="Google Shape;23;p2">
              <a:hlinkClick r:id="rId4"/>
            </p:cNvPr>
            <p:cNvPicPr preferRelativeResize="0"/>
            <p:nvPr/>
          </p:nvPicPr>
          <p:blipFill rotWithShape="1">
            <a:blip r:embed="rId5">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24" name="Google Shape;24;p2">
              <a:hlinkClick r:id="rId6"/>
            </p:cNvPr>
            <p:cNvPicPr preferRelativeResize="0"/>
            <p:nvPr/>
          </p:nvPicPr>
          <p:blipFill rotWithShape="1">
            <a:blip r:embed="rId7">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25" name="Google Shape;25;p2">
              <a:hlinkClick r:id="rId8"/>
            </p:cNvPr>
            <p:cNvPicPr preferRelativeResize="0"/>
            <p:nvPr/>
          </p:nvPicPr>
          <p:blipFill rotWithShape="1">
            <a:blip r:embed="rId9">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26" name="Google Shape;26;p2">
              <a:hlinkClick r:id="rId10"/>
            </p:cNvPr>
            <p:cNvPicPr preferRelativeResize="0"/>
            <p:nvPr/>
          </p:nvPicPr>
          <p:blipFill rotWithShape="1">
            <a:blip r:embed="rId11">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27" name="Google Shape;27;p2">
              <a:hlinkClick r:id="rId12"/>
            </p:cNvPr>
            <p:cNvPicPr preferRelativeResize="0"/>
            <p:nvPr/>
          </p:nvPicPr>
          <p:blipFill rotWithShape="1">
            <a:blip r:embed="rId13">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28" name="Google Shape;28;p2">
              <a:hlinkClick r:id="rId14"/>
            </p:cNvPr>
            <p:cNvPicPr preferRelativeResize="0"/>
            <p:nvPr/>
          </p:nvPicPr>
          <p:blipFill rotWithShape="1">
            <a:blip r:embed="rId15">
              <a:alphaModFix/>
            </a:blip>
            <a:srcRect b="0" l="0" r="0" t="0"/>
            <a:stretch/>
          </p:blipFill>
          <p:spPr>
            <a:xfrm>
              <a:off x="-15240" y="381000"/>
              <a:ext cx="472440" cy="324009"/>
            </a:xfrm>
            <a:prstGeom prst="rect">
              <a:avLst/>
            </a:prstGeom>
            <a:noFill/>
            <a:ln>
              <a:noFill/>
            </a:ln>
          </p:spPr>
        </p:pic>
        <p:grpSp>
          <p:nvGrpSpPr>
            <p:cNvPr id="29" name="Google Shape;29;p2"/>
            <p:cNvGrpSpPr/>
            <p:nvPr/>
          </p:nvGrpSpPr>
          <p:grpSpPr>
            <a:xfrm>
              <a:off x="15148" y="0"/>
              <a:ext cx="420600" cy="6858000"/>
              <a:chOff x="15148" y="0"/>
              <a:chExt cx="420600" cy="6858000"/>
            </a:xfrm>
          </p:grpSpPr>
          <p:grpSp>
            <p:nvGrpSpPr>
              <p:cNvPr id="30" name="Google Shape;30;p2"/>
              <p:cNvGrpSpPr/>
              <p:nvPr/>
            </p:nvGrpSpPr>
            <p:grpSpPr>
              <a:xfrm>
                <a:off x="15148" y="1066800"/>
                <a:ext cx="420600" cy="5334000"/>
                <a:chOff x="15148" y="1066800"/>
                <a:chExt cx="420600" cy="5334000"/>
              </a:xfrm>
            </p:grpSpPr>
            <p:cxnSp>
              <p:nvCxnSpPr>
                <p:cNvPr id="31" name="Google Shape;31;p2"/>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2" name="Google Shape;32;p2"/>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3" name="Google Shape;33;p2"/>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4" name="Google Shape;34;p2"/>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5" name="Google Shape;35;p2"/>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6" name="Google Shape;36;p2"/>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37" name="Google Shape;37;p2"/>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t Blue">
  <p:cSld name="Lt Blue">
    <p:spTree>
      <p:nvGrpSpPr>
        <p:cNvPr id="123" name="Shape 123"/>
        <p:cNvGrpSpPr/>
        <p:nvPr/>
      </p:nvGrpSpPr>
      <p:grpSpPr>
        <a:xfrm>
          <a:off x="0" y="0"/>
          <a:ext cx="0" cy="0"/>
          <a:chOff x="0" y="0"/>
          <a:chExt cx="0" cy="0"/>
        </a:xfrm>
      </p:grpSpPr>
      <p:sp>
        <p:nvSpPr>
          <p:cNvPr id="124" name="Google Shape;124;p12"/>
          <p:cNvSpPr/>
          <p:nvPr/>
        </p:nvSpPr>
        <p:spPr>
          <a:xfrm>
            <a:off x="410810" y="0"/>
            <a:ext cx="8733300" cy="32004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12"/>
          <p:cNvSpPr/>
          <p:nvPr>
            <p:ph idx="2" type="pic"/>
          </p:nvPr>
        </p:nvSpPr>
        <p:spPr>
          <a:xfrm>
            <a:off x="410810" y="3200400"/>
            <a:ext cx="8730900" cy="19431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lvl="2"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lvl="3"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lvl="4"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lvl="5"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6" name="Google Shape;126;p12"/>
          <p:cNvSpPr txBox="1"/>
          <p:nvPr>
            <p:ph idx="1" type="body"/>
          </p:nvPr>
        </p:nvSpPr>
        <p:spPr>
          <a:xfrm>
            <a:off x="2514600" y="571735"/>
            <a:ext cx="6096000" cy="1028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rgbClr val="0B4596"/>
              </a:buClr>
              <a:buSzPts val="4400"/>
              <a:buFont typeface="Arial"/>
              <a:buNone/>
              <a:defRPr b="1" i="0" sz="4400" u="none" cap="none" strike="noStrike">
                <a:solidFill>
                  <a:srgbClr val="0B4596"/>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7" name="Google Shape;127;p12"/>
          <p:cNvSpPr txBox="1"/>
          <p:nvPr>
            <p:ph idx="3" type="body"/>
          </p:nvPr>
        </p:nvSpPr>
        <p:spPr>
          <a:xfrm>
            <a:off x="761999" y="1952015"/>
            <a:ext cx="1371600" cy="717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60"/>
              </a:spcBef>
              <a:spcAft>
                <a:spcPts val="0"/>
              </a:spcAft>
              <a:buClr>
                <a:srgbClr val="0B4596"/>
              </a:buClr>
              <a:buSzPts val="1800"/>
              <a:buFont typeface="Arial"/>
              <a:buNone/>
              <a:defRPr b="1" i="0" sz="1800" u="none" cap="none" strike="noStrike">
                <a:solidFill>
                  <a:srgbClr val="0B4596"/>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8" name="Google Shape;128;p12"/>
          <p:cNvSpPr txBox="1"/>
          <p:nvPr>
            <p:ph idx="4" type="body"/>
          </p:nvPr>
        </p:nvSpPr>
        <p:spPr>
          <a:xfrm>
            <a:off x="775274" y="2800585"/>
            <a:ext cx="1295400" cy="147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0099D8"/>
              </a:buClr>
              <a:buSzPts val="1600"/>
              <a:buFont typeface="Arial"/>
              <a:buNone/>
              <a:defRPr b="0" i="0" sz="1600" u="none" cap="none" strike="noStrike">
                <a:solidFill>
                  <a:srgbClr val="0099D8"/>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29" name="Google Shape;129;p12">
            <a:hlinkClick r:id="rId2"/>
          </p:cNvPr>
          <p:cNvPicPr preferRelativeResize="0"/>
          <p:nvPr/>
        </p:nvPicPr>
        <p:blipFill rotWithShape="1">
          <a:blip r:embed="rId3">
            <a:alphaModFix/>
          </a:blip>
          <a:srcRect b="0" l="0" r="0" t="0"/>
          <a:stretch/>
        </p:blipFill>
        <p:spPr>
          <a:xfrm>
            <a:off x="533400" y="400050"/>
            <a:ext cx="1321602" cy="1600435"/>
          </a:xfrm>
          <a:prstGeom prst="rect">
            <a:avLst/>
          </a:prstGeom>
          <a:noFill/>
          <a:ln>
            <a:noFill/>
          </a:ln>
        </p:spPr>
      </p:pic>
      <p:sp>
        <p:nvSpPr>
          <p:cNvPr id="130" name="Google Shape;130;p12"/>
          <p:cNvSpPr txBox="1"/>
          <p:nvPr>
            <p:ph idx="5" type="body"/>
          </p:nvPr>
        </p:nvSpPr>
        <p:spPr>
          <a:xfrm>
            <a:off x="2515037" y="2487216"/>
            <a:ext cx="6092400" cy="598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31" name="Google Shape;131;p12"/>
          <p:cNvCxnSpPr/>
          <p:nvPr/>
        </p:nvCxnSpPr>
        <p:spPr>
          <a:xfrm>
            <a:off x="2285999" y="457435"/>
            <a:ext cx="0" cy="2604900"/>
          </a:xfrm>
          <a:prstGeom prst="straightConnector1">
            <a:avLst/>
          </a:prstGeom>
          <a:noFill/>
          <a:ln cap="flat" cmpd="sng" w="12700">
            <a:solidFill>
              <a:srgbClr val="3FAFFF"/>
            </a:solidFill>
            <a:prstDash val="solid"/>
            <a:round/>
            <a:headEnd len="sm" w="sm" type="none"/>
            <a:tailEnd len="sm" w="sm" type="none"/>
          </a:ln>
        </p:spPr>
      </p:cxnSp>
      <p:grpSp>
        <p:nvGrpSpPr>
          <p:cNvPr id="132" name="Google Shape;132;p12"/>
          <p:cNvGrpSpPr/>
          <p:nvPr/>
        </p:nvGrpSpPr>
        <p:grpSpPr>
          <a:xfrm>
            <a:off x="-30388" y="-2286"/>
            <a:ext cx="472440" cy="5145786"/>
            <a:chOff x="-15240" y="-3048"/>
            <a:chExt cx="472440" cy="6861048"/>
          </a:xfrm>
        </p:grpSpPr>
        <p:sp>
          <p:nvSpPr>
            <p:cNvPr id="133" name="Google Shape;133;p12"/>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12"/>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135" name="Google Shape;135;p12">
              <a:hlinkClick r:id="rId4"/>
            </p:cNvPr>
            <p:cNvPicPr preferRelativeResize="0"/>
            <p:nvPr/>
          </p:nvPicPr>
          <p:blipFill rotWithShape="1">
            <a:blip r:embed="rId5">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136" name="Google Shape;136;p12">
              <a:hlinkClick r:id="rId6"/>
            </p:cNvPr>
            <p:cNvPicPr preferRelativeResize="0"/>
            <p:nvPr/>
          </p:nvPicPr>
          <p:blipFill rotWithShape="1">
            <a:blip r:embed="rId7">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137" name="Google Shape;137;p12">
              <a:hlinkClick r:id="rId8"/>
            </p:cNvPr>
            <p:cNvPicPr preferRelativeResize="0"/>
            <p:nvPr/>
          </p:nvPicPr>
          <p:blipFill rotWithShape="1">
            <a:blip r:embed="rId9">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138" name="Google Shape;138;p12">
              <a:hlinkClick r:id="rId10"/>
            </p:cNvPr>
            <p:cNvPicPr preferRelativeResize="0"/>
            <p:nvPr/>
          </p:nvPicPr>
          <p:blipFill rotWithShape="1">
            <a:blip r:embed="rId11">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139" name="Google Shape;139;p12">
              <a:hlinkClick r:id="rId12"/>
            </p:cNvPr>
            <p:cNvPicPr preferRelativeResize="0"/>
            <p:nvPr/>
          </p:nvPicPr>
          <p:blipFill rotWithShape="1">
            <a:blip r:embed="rId13">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140" name="Google Shape;140;p12">
              <a:hlinkClick r:id="rId14"/>
            </p:cNvPr>
            <p:cNvPicPr preferRelativeResize="0"/>
            <p:nvPr/>
          </p:nvPicPr>
          <p:blipFill rotWithShape="1">
            <a:blip r:embed="rId15">
              <a:alphaModFix/>
            </a:blip>
            <a:srcRect b="0" l="0" r="0" t="0"/>
            <a:stretch/>
          </p:blipFill>
          <p:spPr>
            <a:xfrm>
              <a:off x="-15240" y="381000"/>
              <a:ext cx="472440" cy="324009"/>
            </a:xfrm>
            <a:prstGeom prst="rect">
              <a:avLst/>
            </a:prstGeom>
            <a:noFill/>
            <a:ln>
              <a:noFill/>
            </a:ln>
          </p:spPr>
        </p:pic>
        <p:grpSp>
          <p:nvGrpSpPr>
            <p:cNvPr id="141" name="Google Shape;141;p12"/>
            <p:cNvGrpSpPr/>
            <p:nvPr/>
          </p:nvGrpSpPr>
          <p:grpSpPr>
            <a:xfrm>
              <a:off x="15148" y="0"/>
              <a:ext cx="420600" cy="6858000"/>
              <a:chOff x="15148" y="0"/>
              <a:chExt cx="420600" cy="6858000"/>
            </a:xfrm>
          </p:grpSpPr>
          <p:grpSp>
            <p:nvGrpSpPr>
              <p:cNvPr id="142" name="Google Shape;142;p12"/>
              <p:cNvGrpSpPr/>
              <p:nvPr/>
            </p:nvGrpSpPr>
            <p:grpSpPr>
              <a:xfrm>
                <a:off x="15148" y="1066800"/>
                <a:ext cx="420600" cy="5334000"/>
                <a:chOff x="15148" y="1066800"/>
                <a:chExt cx="420600" cy="5334000"/>
              </a:xfrm>
            </p:grpSpPr>
            <p:cxnSp>
              <p:nvCxnSpPr>
                <p:cNvPr id="143" name="Google Shape;143;p12"/>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4" name="Google Shape;144;p12"/>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5" name="Google Shape;145;p12"/>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6" name="Google Shape;146;p12"/>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7" name="Google Shape;147;p12"/>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8" name="Google Shape;148;p12"/>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149" name="Google Shape;149;p12"/>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150" name="Google Shape;150;p12"/>
          <p:cNvSpPr txBox="1"/>
          <p:nvPr>
            <p:ph idx="6" type="body"/>
          </p:nvPr>
        </p:nvSpPr>
        <p:spPr>
          <a:xfrm>
            <a:off x="2515037" y="1696640"/>
            <a:ext cx="60924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00B0F0"/>
              </a:buClr>
              <a:buSzPts val="2800"/>
              <a:buFont typeface="Arial"/>
              <a:buNone/>
              <a:defRPr b="0" i="0" sz="2800" u="none" cap="none" strike="noStrike">
                <a:solidFill>
                  <a:srgbClr val="00B0F0"/>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White">
    <p:spTree>
      <p:nvGrpSpPr>
        <p:cNvPr id="151" name="Shape 151"/>
        <p:cNvGrpSpPr/>
        <p:nvPr/>
      </p:nvGrpSpPr>
      <p:grpSpPr>
        <a:xfrm>
          <a:off x="0" y="0"/>
          <a:ext cx="0" cy="0"/>
          <a:chOff x="0" y="0"/>
          <a:chExt cx="0" cy="0"/>
        </a:xfrm>
      </p:grpSpPr>
      <p:sp>
        <p:nvSpPr>
          <p:cNvPr id="152" name="Google Shape;152;p13"/>
          <p:cNvSpPr/>
          <p:nvPr>
            <p:ph idx="2" type="pic"/>
          </p:nvPr>
        </p:nvSpPr>
        <p:spPr>
          <a:xfrm>
            <a:off x="410810" y="3200400"/>
            <a:ext cx="8730900" cy="19431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lvl="2"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lvl="3"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lvl="4"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lvl="5"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53" name="Google Shape;153;p13"/>
          <p:cNvCxnSpPr/>
          <p:nvPr/>
        </p:nvCxnSpPr>
        <p:spPr>
          <a:xfrm>
            <a:off x="2286000" y="457435"/>
            <a:ext cx="0" cy="2604900"/>
          </a:xfrm>
          <a:prstGeom prst="straightConnector1">
            <a:avLst/>
          </a:prstGeom>
          <a:noFill/>
          <a:ln cap="flat" cmpd="sng" w="12700">
            <a:solidFill>
              <a:srgbClr val="3FAFFF"/>
            </a:solidFill>
            <a:prstDash val="solid"/>
            <a:round/>
            <a:headEnd len="sm" w="sm" type="none"/>
            <a:tailEnd len="sm" w="sm" type="none"/>
          </a:ln>
        </p:spPr>
      </p:cxnSp>
      <p:sp>
        <p:nvSpPr>
          <p:cNvPr id="154" name="Google Shape;154;p13"/>
          <p:cNvSpPr txBox="1"/>
          <p:nvPr>
            <p:ph idx="1" type="body"/>
          </p:nvPr>
        </p:nvSpPr>
        <p:spPr>
          <a:xfrm>
            <a:off x="2514600" y="571735"/>
            <a:ext cx="6096000" cy="1028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rgbClr val="0B4596"/>
              </a:buClr>
              <a:buSzPts val="4400"/>
              <a:buFont typeface="Arial"/>
              <a:buNone/>
              <a:defRPr b="1" i="0" sz="4400" u="none" cap="none" strike="noStrike">
                <a:solidFill>
                  <a:srgbClr val="0B4596"/>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5" name="Google Shape;155;p13"/>
          <p:cNvSpPr txBox="1"/>
          <p:nvPr>
            <p:ph idx="3" type="body"/>
          </p:nvPr>
        </p:nvSpPr>
        <p:spPr>
          <a:xfrm>
            <a:off x="762000" y="1952015"/>
            <a:ext cx="1371600" cy="717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60"/>
              </a:spcBef>
              <a:spcAft>
                <a:spcPts val="0"/>
              </a:spcAft>
              <a:buClr>
                <a:srgbClr val="0B4596"/>
              </a:buClr>
              <a:buSzPts val="1800"/>
              <a:buFont typeface="Arial"/>
              <a:buNone/>
              <a:defRPr b="1" i="0" sz="1800" u="none" cap="none" strike="noStrike">
                <a:solidFill>
                  <a:srgbClr val="0B4596"/>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6" name="Google Shape;156;p13"/>
          <p:cNvSpPr txBox="1"/>
          <p:nvPr>
            <p:ph idx="4" type="body"/>
          </p:nvPr>
        </p:nvSpPr>
        <p:spPr>
          <a:xfrm>
            <a:off x="775275" y="2800585"/>
            <a:ext cx="1295400" cy="147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0099D8"/>
              </a:buClr>
              <a:buSzPts val="1600"/>
              <a:buFont typeface="Arial"/>
              <a:buNone/>
              <a:defRPr b="0" i="0" sz="1600" u="none" cap="none" strike="noStrike">
                <a:solidFill>
                  <a:srgbClr val="0099D8"/>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57" name="Google Shape;157;p13">
            <a:hlinkClick r:id="rId2"/>
          </p:cNvPr>
          <p:cNvPicPr preferRelativeResize="0"/>
          <p:nvPr/>
        </p:nvPicPr>
        <p:blipFill rotWithShape="1">
          <a:blip r:embed="rId3">
            <a:alphaModFix/>
          </a:blip>
          <a:srcRect b="0" l="0" r="0" t="0"/>
          <a:stretch/>
        </p:blipFill>
        <p:spPr>
          <a:xfrm>
            <a:off x="533400" y="400050"/>
            <a:ext cx="1321604" cy="1600435"/>
          </a:xfrm>
          <a:prstGeom prst="rect">
            <a:avLst/>
          </a:prstGeom>
          <a:noFill/>
          <a:ln>
            <a:noFill/>
          </a:ln>
        </p:spPr>
      </p:pic>
      <p:sp>
        <p:nvSpPr>
          <p:cNvPr id="158" name="Google Shape;158;p13"/>
          <p:cNvSpPr txBox="1"/>
          <p:nvPr>
            <p:ph idx="5" type="body"/>
          </p:nvPr>
        </p:nvSpPr>
        <p:spPr>
          <a:xfrm>
            <a:off x="2515037" y="2487216"/>
            <a:ext cx="6092400" cy="598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9" name="Google Shape;159;p13"/>
          <p:cNvSpPr txBox="1"/>
          <p:nvPr>
            <p:ph idx="6" type="body"/>
          </p:nvPr>
        </p:nvSpPr>
        <p:spPr>
          <a:xfrm>
            <a:off x="2515037" y="1696640"/>
            <a:ext cx="60924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00B0F0"/>
              </a:buClr>
              <a:buSzPts val="2800"/>
              <a:buFont typeface="Arial"/>
              <a:buNone/>
              <a:defRPr b="0" i="0" sz="2800" u="none" cap="none" strike="noStrike">
                <a:solidFill>
                  <a:srgbClr val="00B0F0"/>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grpSp>
        <p:nvGrpSpPr>
          <p:cNvPr id="160" name="Google Shape;160;p13"/>
          <p:cNvGrpSpPr/>
          <p:nvPr/>
        </p:nvGrpSpPr>
        <p:grpSpPr>
          <a:xfrm>
            <a:off x="-30388" y="-2286"/>
            <a:ext cx="472440" cy="5145786"/>
            <a:chOff x="-15240" y="-3048"/>
            <a:chExt cx="472440" cy="6861048"/>
          </a:xfrm>
        </p:grpSpPr>
        <p:sp>
          <p:nvSpPr>
            <p:cNvPr id="161" name="Google Shape;161;p13"/>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2" name="Google Shape;162;p13"/>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163" name="Google Shape;163;p13">
              <a:hlinkClick r:id="rId4"/>
            </p:cNvPr>
            <p:cNvPicPr preferRelativeResize="0"/>
            <p:nvPr/>
          </p:nvPicPr>
          <p:blipFill rotWithShape="1">
            <a:blip r:embed="rId5">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164" name="Google Shape;164;p13">
              <a:hlinkClick r:id="rId6"/>
            </p:cNvPr>
            <p:cNvPicPr preferRelativeResize="0"/>
            <p:nvPr/>
          </p:nvPicPr>
          <p:blipFill rotWithShape="1">
            <a:blip r:embed="rId7">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165" name="Google Shape;165;p13">
              <a:hlinkClick r:id="rId8"/>
            </p:cNvPr>
            <p:cNvPicPr preferRelativeResize="0"/>
            <p:nvPr/>
          </p:nvPicPr>
          <p:blipFill rotWithShape="1">
            <a:blip r:embed="rId9">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166" name="Google Shape;166;p13">
              <a:hlinkClick r:id="rId10"/>
            </p:cNvPr>
            <p:cNvPicPr preferRelativeResize="0"/>
            <p:nvPr/>
          </p:nvPicPr>
          <p:blipFill rotWithShape="1">
            <a:blip r:embed="rId11">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167" name="Google Shape;167;p13">
              <a:hlinkClick r:id="rId12"/>
            </p:cNvPr>
            <p:cNvPicPr preferRelativeResize="0"/>
            <p:nvPr/>
          </p:nvPicPr>
          <p:blipFill rotWithShape="1">
            <a:blip r:embed="rId13">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168" name="Google Shape;168;p13">
              <a:hlinkClick r:id="rId14"/>
            </p:cNvPr>
            <p:cNvPicPr preferRelativeResize="0"/>
            <p:nvPr/>
          </p:nvPicPr>
          <p:blipFill rotWithShape="1">
            <a:blip r:embed="rId15">
              <a:alphaModFix/>
            </a:blip>
            <a:srcRect b="0" l="0" r="0" t="0"/>
            <a:stretch/>
          </p:blipFill>
          <p:spPr>
            <a:xfrm>
              <a:off x="-15240" y="381000"/>
              <a:ext cx="472440" cy="324009"/>
            </a:xfrm>
            <a:prstGeom prst="rect">
              <a:avLst/>
            </a:prstGeom>
            <a:noFill/>
            <a:ln>
              <a:noFill/>
            </a:ln>
          </p:spPr>
        </p:pic>
        <p:grpSp>
          <p:nvGrpSpPr>
            <p:cNvPr id="169" name="Google Shape;169;p13"/>
            <p:cNvGrpSpPr/>
            <p:nvPr/>
          </p:nvGrpSpPr>
          <p:grpSpPr>
            <a:xfrm>
              <a:off x="15148" y="0"/>
              <a:ext cx="420600" cy="6858000"/>
              <a:chOff x="15148" y="0"/>
              <a:chExt cx="420600" cy="6858000"/>
            </a:xfrm>
          </p:grpSpPr>
          <p:grpSp>
            <p:nvGrpSpPr>
              <p:cNvPr id="170" name="Google Shape;170;p13"/>
              <p:cNvGrpSpPr/>
              <p:nvPr/>
            </p:nvGrpSpPr>
            <p:grpSpPr>
              <a:xfrm>
                <a:off x="15148" y="1066800"/>
                <a:ext cx="420600" cy="5334000"/>
                <a:chOff x="15148" y="1066800"/>
                <a:chExt cx="420600" cy="5334000"/>
              </a:xfrm>
            </p:grpSpPr>
            <p:cxnSp>
              <p:nvCxnSpPr>
                <p:cNvPr id="171" name="Google Shape;171;p13"/>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72" name="Google Shape;172;p13"/>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73" name="Google Shape;173;p13"/>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74" name="Google Shape;174;p13"/>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75" name="Google Shape;175;p13"/>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76" name="Google Shape;176;p13"/>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177" name="Google Shape;177;p13"/>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8" name="Shape 178"/>
        <p:cNvGrpSpPr/>
        <p:nvPr/>
      </p:nvGrpSpPr>
      <p:grpSpPr>
        <a:xfrm>
          <a:off x="0" y="0"/>
          <a:ext cx="0" cy="0"/>
          <a:chOff x="0" y="0"/>
          <a:chExt cx="0" cy="0"/>
        </a:xfrm>
      </p:grpSpPr>
      <p:sp>
        <p:nvSpPr>
          <p:cNvPr id="179" name="Google Shape;179;p1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0" name="Google Shape;180;p14"/>
          <p:cNvSpPr txBox="1"/>
          <p:nvPr>
            <p:ph idx="11" type="ftr"/>
          </p:nvPr>
        </p:nvSpPr>
        <p:spPr>
          <a:xfrm>
            <a:off x="3124201"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1" name="Google Shape;181;p14"/>
          <p:cNvSpPr txBox="1"/>
          <p:nvPr>
            <p:ph idx="12" type="sldNum"/>
          </p:nvPr>
        </p:nvSpPr>
        <p:spPr>
          <a:xfrm>
            <a:off x="6553200" y="4767264"/>
            <a:ext cx="2133600" cy="273900"/>
          </a:xfrm>
          <a:prstGeom prst="rect">
            <a:avLst/>
          </a:prstGeom>
          <a:noFill/>
          <a:ln>
            <a:noFill/>
          </a:ln>
        </p:spPr>
        <p:txBody>
          <a:bodyPr anchorCtr="0" anchor="ctr" bIns="45675" lIns="91350" spcFirstLastPara="1" rIns="91350" wrap="square" tIns="456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2" name="Shape 182"/>
        <p:cNvGrpSpPr/>
        <p:nvPr/>
      </p:nvGrpSpPr>
      <p:grpSpPr>
        <a:xfrm>
          <a:off x="0" y="0"/>
          <a:ext cx="0" cy="0"/>
          <a:chOff x="0" y="0"/>
          <a:chExt cx="0" cy="0"/>
        </a:xfrm>
      </p:grpSpPr>
      <p:sp>
        <p:nvSpPr>
          <p:cNvPr id="183" name="Google Shape;183;p15"/>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4" name="Google Shape;184;p15"/>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5" name="Google Shape;185;p15"/>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6" name="Google Shape;186;p15"/>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7" name="Shape 187"/>
        <p:cNvGrpSpPr/>
        <p:nvPr/>
      </p:nvGrpSpPr>
      <p:grpSpPr>
        <a:xfrm>
          <a:off x="0" y="0"/>
          <a:ext cx="0" cy="0"/>
          <a:chOff x="0" y="0"/>
          <a:chExt cx="0" cy="0"/>
        </a:xfrm>
      </p:grpSpPr>
      <p:sp>
        <p:nvSpPr>
          <p:cNvPr id="188" name="Google Shape;188;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9" name="Google Shape;189;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0" name="Google Shape;190;p1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91" name="Shape 191"/>
        <p:cNvGrpSpPr/>
        <p:nvPr/>
      </p:nvGrpSpPr>
      <p:grpSpPr>
        <a:xfrm>
          <a:off x="0" y="0"/>
          <a:ext cx="0" cy="0"/>
          <a:chOff x="0" y="0"/>
          <a:chExt cx="0" cy="0"/>
        </a:xfrm>
      </p:grpSpPr>
      <p:sp>
        <p:nvSpPr>
          <p:cNvPr id="192" name="Google Shape;192;p17"/>
          <p:cNvSpPr txBox="1"/>
          <p:nvPr>
            <p:ph type="title"/>
          </p:nvPr>
        </p:nvSpPr>
        <p:spPr>
          <a:xfrm>
            <a:off x="228600" y="204434"/>
            <a:ext cx="8610600" cy="537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1"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193" name="Google Shape;193;p17"/>
          <p:cNvSpPr txBox="1"/>
          <p:nvPr>
            <p:ph idx="10" type="dt"/>
          </p:nvPr>
        </p:nvSpPr>
        <p:spPr>
          <a:xfrm>
            <a:off x="4" y="4857752"/>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4" name="Google Shape;194;p17"/>
          <p:cNvSpPr txBox="1"/>
          <p:nvPr>
            <p:ph idx="11" type="ftr"/>
          </p:nvPr>
        </p:nvSpPr>
        <p:spPr>
          <a:xfrm>
            <a:off x="3124202" y="4869660"/>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5" name="Google Shape;195;p17"/>
          <p:cNvSpPr txBox="1"/>
          <p:nvPr>
            <p:ph idx="12" type="sldNum"/>
          </p:nvPr>
        </p:nvSpPr>
        <p:spPr>
          <a:xfrm>
            <a:off x="7010402" y="4869660"/>
            <a:ext cx="2133600" cy="273900"/>
          </a:xfrm>
          <a:prstGeom prst="rect">
            <a:avLst/>
          </a:prstGeom>
          <a:noFill/>
          <a:ln>
            <a:noFill/>
          </a:ln>
        </p:spPr>
        <p:txBody>
          <a:bodyPr anchorCtr="0" anchor="ctr" bIns="45550" lIns="91150" spcFirstLastPara="1" rIns="91150" wrap="square" tIns="4555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96" name="Google Shape;196;p17"/>
          <p:cNvSpPr txBox="1"/>
          <p:nvPr>
            <p:ph idx="1" type="body"/>
          </p:nvPr>
        </p:nvSpPr>
        <p:spPr>
          <a:xfrm>
            <a:off x="228600" y="846492"/>
            <a:ext cx="8610600" cy="4000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Vision">
  <p:cSld name="Mission/Vision">
    <p:spTree>
      <p:nvGrpSpPr>
        <p:cNvPr id="197" name="Shape 197"/>
        <p:cNvGrpSpPr/>
        <p:nvPr/>
      </p:nvGrpSpPr>
      <p:grpSpPr>
        <a:xfrm>
          <a:off x="0" y="0"/>
          <a:ext cx="0" cy="0"/>
          <a:chOff x="0" y="0"/>
          <a:chExt cx="0" cy="0"/>
        </a:xfrm>
      </p:grpSpPr>
      <p:sp>
        <p:nvSpPr>
          <p:cNvPr id="198" name="Google Shape;198;p18"/>
          <p:cNvSpPr txBox="1"/>
          <p:nvPr>
            <p:ph type="title"/>
          </p:nvPr>
        </p:nvSpPr>
        <p:spPr>
          <a:xfrm>
            <a:off x="1524000" y="0"/>
            <a:ext cx="7620000" cy="1028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9" name="Google Shape;199;p18"/>
          <p:cNvSpPr/>
          <p:nvPr>
            <p:ph idx="2" type="pic"/>
          </p:nvPr>
        </p:nvSpPr>
        <p:spPr>
          <a:xfrm>
            <a:off x="965200" y="1543050"/>
            <a:ext cx="3352800" cy="1371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0" name="Google Shape;200;p18"/>
          <p:cNvSpPr/>
          <p:nvPr>
            <p:ph idx="3" type="pic"/>
          </p:nvPr>
        </p:nvSpPr>
        <p:spPr>
          <a:xfrm>
            <a:off x="4648200" y="1543050"/>
            <a:ext cx="3352800" cy="1371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1" name="Google Shape;201;p18"/>
          <p:cNvSpPr txBox="1"/>
          <p:nvPr>
            <p:ph idx="12" type="sldNum"/>
          </p:nvPr>
        </p:nvSpPr>
        <p:spPr>
          <a:xfrm>
            <a:off x="7010400" y="4914900"/>
            <a:ext cx="2133600" cy="2286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Graphics Right">
  <p:cSld name="Text Left Graphics Right">
    <p:spTree>
      <p:nvGrpSpPr>
        <p:cNvPr id="202" name="Shape 202"/>
        <p:cNvGrpSpPr/>
        <p:nvPr/>
      </p:nvGrpSpPr>
      <p:grpSpPr>
        <a:xfrm>
          <a:off x="0" y="0"/>
          <a:ext cx="0" cy="0"/>
          <a:chOff x="0" y="0"/>
          <a:chExt cx="0" cy="0"/>
        </a:xfrm>
      </p:grpSpPr>
      <p:sp>
        <p:nvSpPr>
          <p:cNvPr id="203" name="Google Shape;203;p19"/>
          <p:cNvSpPr/>
          <p:nvPr/>
        </p:nvSpPr>
        <p:spPr>
          <a:xfrm>
            <a:off x="0" y="62"/>
            <a:ext cx="9144000" cy="528900"/>
          </a:xfrm>
          <a:prstGeom prst="rect">
            <a:avLst/>
          </a:prstGeom>
          <a:solidFill>
            <a:srgbClr val="001132"/>
          </a:solidFill>
          <a:ln>
            <a:noFill/>
          </a:ln>
        </p:spPr>
        <p:txBody>
          <a:bodyPr anchorCtr="0" anchor="ctr" bIns="43950" lIns="87875" spcFirstLastPara="1" rIns="87875" wrap="square" tIns="43950">
            <a:noAutofit/>
          </a:bodyPr>
          <a:lstStyle/>
          <a:p>
            <a:pPr indent="0" lvl="0" marL="0" marR="0" rtl="0" algn="ctr">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04" name="Google Shape;204;p19"/>
          <p:cNvSpPr/>
          <p:nvPr/>
        </p:nvSpPr>
        <p:spPr>
          <a:xfrm>
            <a:off x="0" y="4732020"/>
            <a:ext cx="9144000" cy="411600"/>
          </a:xfrm>
          <a:prstGeom prst="rect">
            <a:avLst/>
          </a:prstGeom>
          <a:solidFill>
            <a:srgbClr val="001132"/>
          </a:solidFill>
          <a:ln>
            <a:noFill/>
          </a:ln>
        </p:spPr>
        <p:txBody>
          <a:bodyPr anchorCtr="0" anchor="ctr" bIns="43950" lIns="87875" spcFirstLastPara="1" rIns="87875" wrap="square" tIns="43950">
            <a:noAutofit/>
          </a:bodyPr>
          <a:lstStyle/>
          <a:p>
            <a:pPr indent="0" lvl="0" marL="0" marR="0" rtl="0" algn="ctr">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05" name="Google Shape;205;p19"/>
          <p:cNvSpPr txBox="1"/>
          <p:nvPr/>
        </p:nvSpPr>
        <p:spPr>
          <a:xfrm>
            <a:off x="828384" y="4719877"/>
            <a:ext cx="7487100" cy="400200"/>
          </a:xfrm>
          <a:prstGeom prst="rect">
            <a:avLst/>
          </a:prstGeom>
          <a:noFill/>
          <a:ln>
            <a:noFill/>
          </a:ln>
        </p:spPr>
        <p:txBody>
          <a:bodyPr anchorCtr="0" anchor="t" bIns="43950" lIns="87875" spcFirstLastPara="1" rIns="87875" wrap="square" tIns="43950">
            <a:noAutofit/>
          </a:bodyPr>
          <a:lstStyle/>
          <a:p>
            <a:pPr indent="0" lvl="0" marL="0" marR="0" rtl="0" algn="ctr">
              <a:spcBef>
                <a:spcPts val="0"/>
              </a:spcBef>
              <a:spcAft>
                <a:spcPts val="0"/>
              </a:spcAft>
              <a:buNone/>
            </a:pPr>
            <a:r>
              <a:rPr b="0" i="0" lang="en-US" sz="2000" u="none" cap="none" strike="noStrike">
                <a:solidFill>
                  <a:srgbClr val="C5CADA"/>
                </a:solidFill>
                <a:latin typeface="Arial"/>
                <a:ea typeface="Arial"/>
                <a:cs typeface="Arial"/>
                <a:sym typeface="Arial"/>
              </a:rPr>
              <a:t>Ocean Prediction Center</a:t>
            </a:r>
            <a:endParaRPr sz="1100"/>
          </a:p>
        </p:txBody>
      </p:sp>
      <p:sp>
        <p:nvSpPr>
          <p:cNvPr id="206" name="Google Shape;206;p19"/>
          <p:cNvSpPr txBox="1"/>
          <p:nvPr>
            <p:ph idx="1" type="body"/>
          </p:nvPr>
        </p:nvSpPr>
        <p:spPr>
          <a:xfrm>
            <a:off x="301752" y="628650"/>
            <a:ext cx="5718000" cy="4000500"/>
          </a:xfrm>
          <a:prstGeom prst="rect">
            <a:avLst/>
          </a:prstGeom>
          <a:noFill/>
          <a:ln>
            <a:noFill/>
          </a:ln>
        </p:spPr>
        <p:txBody>
          <a:bodyPr anchorCtr="0" anchor="t" bIns="43950" lIns="87875" spcFirstLastPara="1" rIns="87875" wrap="square" tIns="43950">
            <a:noAutofit/>
          </a:bodyPr>
          <a:lstStyle>
            <a:lvl1pPr indent="-228600" lvl="0" marL="457200" marR="0" rtl="0" algn="l">
              <a:spcBef>
                <a:spcPts val="600"/>
              </a:spcBef>
              <a:spcAft>
                <a:spcPts val="0"/>
              </a:spcAft>
              <a:buSzPts val="1100"/>
              <a:buNone/>
              <a:defRPr b="0" i="0" sz="2300" u="sng" cap="none" strike="noStrike">
                <a:solidFill>
                  <a:srgbClr val="FFFF00"/>
                </a:solidFill>
                <a:latin typeface="Arial"/>
                <a:ea typeface="Arial"/>
                <a:cs typeface="Arial"/>
                <a:sym typeface="Arial"/>
              </a:defRPr>
            </a:lvl1pPr>
            <a:lvl2pPr indent="-311150" lvl="1" marL="914400" marR="0" rtl="0" algn="l">
              <a:spcBef>
                <a:spcPts val="500"/>
              </a:spcBef>
              <a:spcAft>
                <a:spcPts val="0"/>
              </a:spcAft>
              <a:buClr>
                <a:schemeClr val="accent2"/>
              </a:buClr>
              <a:buSzPts val="1300"/>
              <a:buFont typeface="Arial"/>
              <a:buChar char="•"/>
              <a:defRPr b="0" i="0" sz="2000" u="none" cap="none" strike="noStrike">
                <a:solidFill>
                  <a:srgbClr val="66FFFF"/>
                </a:solidFill>
                <a:latin typeface="Arial"/>
                <a:ea typeface="Arial"/>
                <a:cs typeface="Arial"/>
                <a:sym typeface="Arial"/>
              </a:defRPr>
            </a:lvl2pPr>
            <a:lvl3pPr indent="-311150" lvl="2" marL="1371600" marR="0" rtl="0" algn="l">
              <a:spcBef>
                <a:spcPts val="500"/>
              </a:spcBef>
              <a:spcAft>
                <a:spcPts val="0"/>
              </a:spcAft>
              <a:buClr>
                <a:srgbClr val="BCBCBC"/>
              </a:buClr>
              <a:buSzPts val="1300"/>
              <a:buFont typeface="Arial"/>
              <a:buChar char="•"/>
              <a:defRPr b="0" i="0" sz="2000" u="none" cap="none" strike="noStrike">
                <a:solidFill>
                  <a:srgbClr val="F8F8F8"/>
                </a:solidFill>
                <a:latin typeface="Arial"/>
                <a:ea typeface="Arial"/>
                <a:cs typeface="Arial"/>
                <a:sym typeface="Arial"/>
              </a:defRPr>
            </a:lvl3pPr>
            <a:lvl4pPr indent="-298450" lvl="3" marL="1828800" marR="0" rtl="0" algn="l">
              <a:spcBef>
                <a:spcPts val="400"/>
              </a:spcBef>
              <a:spcAft>
                <a:spcPts val="0"/>
              </a:spcAft>
              <a:buClr>
                <a:srgbClr val="8BA2B4"/>
              </a:buClr>
              <a:buSzPts val="1100"/>
              <a:buFont typeface="Arial"/>
              <a:buChar char="•"/>
              <a:defRPr b="0" i="0" sz="1700" u="none" cap="none" strike="noStrike">
                <a:solidFill>
                  <a:srgbClr val="C0C0C0"/>
                </a:solidFill>
                <a:latin typeface="Arial"/>
                <a:ea typeface="Arial"/>
                <a:cs typeface="Arial"/>
                <a:sym typeface="Arial"/>
              </a:defRPr>
            </a:lvl4pPr>
            <a:lvl5pPr indent="-304800" lvl="4" marL="2286000" marR="0" rtl="0" algn="l">
              <a:spcBef>
                <a:spcPts val="300"/>
              </a:spcBef>
              <a:spcAft>
                <a:spcPts val="0"/>
              </a:spcAft>
              <a:buClr>
                <a:schemeClr val="accent2"/>
              </a:buClr>
              <a:buSzPts val="1200"/>
              <a:buFont typeface="Noto Sans Symbols"/>
              <a:buChar char="◻"/>
              <a:defRPr b="0" i="0" sz="1700" u="none" cap="none" strike="noStrike">
                <a:solidFill>
                  <a:srgbClr val="94BAC3"/>
                </a:solidFill>
                <a:latin typeface="Arial"/>
                <a:ea typeface="Arial"/>
                <a:cs typeface="Arial"/>
                <a:sym typeface="Arial"/>
              </a:defRPr>
            </a:lvl5pPr>
            <a:lvl6pPr indent="-304800" lvl="5" marL="2743200" marR="0" rtl="0" algn="l">
              <a:spcBef>
                <a:spcPts val="300"/>
              </a:spcBef>
              <a:spcAft>
                <a:spcPts val="0"/>
              </a:spcAft>
              <a:buClr>
                <a:srgbClr val="8BA1B3"/>
              </a:buClr>
              <a:buSzPts val="1200"/>
              <a:buFont typeface="Noto Sans Symbols"/>
              <a:buChar char="🞂"/>
              <a:defRPr b="0" i="0" sz="1600" u="none" cap="none" strike="noStrike">
                <a:solidFill>
                  <a:schemeClr val="dk1"/>
                </a:solidFill>
                <a:latin typeface="Times New Roman"/>
                <a:ea typeface="Times New Roman"/>
                <a:cs typeface="Times New Roman"/>
                <a:sym typeface="Times New Roman"/>
              </a:defRPr>
            </a:lvl6pPr>
            <a:lvl7pPr indent="-298450" lvl="6" marL="3200400" marR="0" rtl="0" algn="l">
              <a:spcBef>
                <a:spcPts val="300"/>
              </a:spcBef>
              <a:spcAft>
                <a:spcPts val="0"/>
              </a:spcAft>
              <a:buClr>
                <a:srgbClr val="646C8F"/>
              </a:buClr>
              <a:buSzPts val="1100"/>
              <a:buFont typeface="Noto Sans Symbols"/>
              <a:buChar char="🞂"/>
              <a:defRPr b="0" i="0" sz="1400" u="none" cap="none" strike="noStrike">
                <a:solidFill>
                  <a:schemeClr val="dk1"/>
                </a:solidFill>
                <a:latin typeface="Times New Roman"/>
                <a:ea typeface="Times New Roman"/>
                <a:cs typeface="Times New Roman"/>
                <a:sym typeface="Times New Roman"/>
              </a:defRPr>
            </a:lvl7pPr>
            <a:lvl8pPr indent="-298450" lvl="7" marL="3657600" marR="0" rtl="0" algn="l">
              <a:spcBef>
                <a:spcPts val="300"/>
              </a:spcBef>
              <a:spcAft>
                <a:spcPts val="0"/>
              </a:spcAft>
              <a:buClr>
                <a:srgbClr val="BABABA"/>
              </a:buClr>
              <a:buSzPts val="1100"/>
              <a:buFont typeface="Noto Sans Symbols"/>
              <a:buChar char="🞂"/>
              <a:defRPr b="0" i="0" sz="1400" u="none" cap="none" strike="noStrike">
                <a:solidFill>
                  <a:schemeClr val="dk1"/>
                </a:solidFill>
                <a:latin typeface="Times New Roman"/>
                <a:ea typeface="Times New Roman"/>
                <a:cs typeface="Times New Roman"/>
                <a:sym typeface="Times New Roman"/>
              </a:defRPr>
            </a:lvl8pPr>
            <a:lvl9pPr indent="-279400" lvl="8" marL="4114800" marR="0" rtl="0" algn="l">
              <a:spcBef>
                <a:spcPts val="300"/>
              </a:spcBef>
              <a:spcAft>
                <a:spcPts val="0"/>
              </a:spcAft>
              <a:buClr>
                <a:srgbClr val="9FB8CD"/>
              </a:buClr>
              <a:buSzPts val="800"/>
              <a:buFont typeface="Noto Sans Symbols"/>
              <a:buChar char="🞂"/>
              <a:defRPr b="0" i="0" sz="1100" u="none" cap="none" strike="noStrike">
                <a:solidFill>
                  <a:schemeClr val="dk1"/>
                </a:solidFill>
                <a:latin typeface="Times New Roman"/>
                <a:ea typeface="Times New Roman"/>
                <a:cs typeface="Times New Roman"/>
                <a:sym typeface="Times New Roman"/>
              </a:defRPr>
            </a:lvl9pPr>
          </a:lstStyle>
          <a:p/>
        </p:txBody>
      </p:sp>
      <p:cxnSp>
        <p:nvCxnSpPr>
          <p:cNvPr id="207" name="Google Shape;207;p19"/>
          <p:cNvCxnSpPr/>
          <p:nvPr/>
        </p:nvCxnSpPr>
        <p:spPr>
          <a:xfrm>
            <a:off x="0" y="536993"/>
            <a:ext cx="9144000" cy="0"/>
          </a:xfrm>
          <a:prstGeom prst="straightConnector1">
            <a:avLst/>
          </a:prstGeom>
          <a:noFill/>
          <a:ln cap="flat" cmpd="sng" w="25400">
            <a:solidFill>
              <a:srgbClr val="6D78A0"/>
            </a:solidFill>
            <a:prstDash val="solid"/>
            <a:round/>
            <a:headEnd len="sm" w="sm" type="none"/>
            <a:tailEnd len="sm" w="sm" type="none"/>
          </a:ln>
        </p:spPr>
      </p:cxnSp>
      <p:cxnSp>
        <p:nvCxnSpPr>
          <p:cNvPr id="208" name="Google Shape;208;p19"/>
          <p:cNvCxnSpPr/>
          <p:nvPr/>
        </p:nvCxnSpPr>
        <p:spPr>
          <a:xfrm>
            <a:off x="0" y="4732020"/>
            <a:ext cx="9144000" cy="0"/>
          </a:xfrm>
          <a:prstGeom prst="straightConnector1">
            <a:avLst/>
          </a:prstGeom>
          <a:noFill/>
          <a:ln cap="flat" cmpd="sng" w="19050">
            <a:solidFill>
              <a:srgbClr val="6E78A0"/>
            </a:solidFill>
            <a:prstDash val="solid"/>
            <a:round/>
            <a:headEnd len="sm" w="sm" type="none"/>
            <a:tailEnd len="sm" w="sm" type="none"/>
          </a:ln>
        </p:spPr>
      </p:cxnSp>
      <p:sp>
        <p:nvSpPr>
          <p:cNvPr id="209" name="Google Shape;209;p19"/>
          <p:cNvSpPr txBox="1"/>
          <p:nvPr>
            <p:ph type="title"/>
          </p:nvPr>
        </p:nvSpPr>
        <p:spPr>
          <a:xfrm>
            <a:off x="1" y="0"/>
            <a:ext cx="9144000" cy="514200"/>
          </a:xfrm>
          <a:prstGeom prst="rect">
            <a:avLst/>
          </a:prstGeom>
          <a:noFill/>
          <a:ln>
            <a:noFill/>
          </a:ln>
        </p:spPr>
        <p:txBody>
          <a:bodyPr anchorCtr="0" anchor="t" bIns="43950" lIns="87875" spcFirstLastPara="1" rIns="87875" wrap="square" tIns="43950">
            <a:noAutofit/>
          </a:bodyPr>
          <a:lstStyle>
            <a:lvl1pPr lvl="0" marR="0" rtl="0" algn="ctr">
              <a:spcBef>
                <a:spcPts val="0"/>
              </a:spcBef>
              <a:spcAft>
                <a:spcPts val="0"/>
              </a:spcAft>
              <a:buSzPts val="1100"/>
              <a:buNone/>
              <a:defRPr b="1" i="0" sz="2700" u="none" cap="none" strike="noStrike">
                <a:solidFill>
                  <a:srgbClr val="FFFF00"/>
                </a:solidFill>
                <a:latin typeface="Arial"/>
                <a:ea typeface="Arial"/>
                <a:cs typeface="Arial"/>
                <a:sym typeface="Arial"/>
              </a:defRPr>
            </a:lvl1pPr>
            <a:lvl2pPr lvl="1" marR="0" rtl="0" algn="ctr">
              <a:spcBef>
                <a:spcPts val="0"/>
              </a:spcBef>
              <a:spcAft>
                <a:spcPts val="0"/>
              </a:spcAft>
              <a:buSzPts val="1100"/>
              <a:buNone/>
              <a:defRPr b="1" i="0" sz="3800" u="none" cap="none" strike="noStrike">
                <a:solidFill>
                  <a:srgbClr val="FFFF00"/>
                </a:solidFill>
                <a:latin typeface="Arial"/>
                <a:ea typeface="Arial"/>
                <a:cs typeface="Arial"/>
                <a:sym typeface="Arial"/>
              </a:defRPr>
            </a:lvl2pPr>
            <a:lvl3pPr lvl="2" marR="0" rtl="0" algn="ctr">
              <a:spcBef>
                <a:spcPts val="0"/>
              </a:spcBef>
              <a:spcAft>
                <a:spcPts val="0"/>
              </a:spcAft>
              <a:buSzPts val="1100"/>
              <a:buNone/>
              <a:defRPr b="1" i="0" sz="3800" u="none" cap="none" strike="noStrike">
                <a:solidFill>
                  <a:srgbClr val="FFFF00"/>
                </a:solidFill>
                <a:latin typeface="Arial"/>
                <a:ea typeface="Arial"/>
                <a:cs typeface="Arial"/>
                <a:sym typeface="Arial"/>
              </a:defRPr>
            </a:lvl3pPr>
            <a:lvl4pPr lvl="3" marR="0" rtl="0" algn="ctr">
              <a:spcBef>
                <a:spcPts val="0"/>
              </a:spcBef>
              <a:spcAft>
                <a:spcPts val="0"/>
              </a:spcAft>
              <a:buSzPts val="1100"/>
              <a:buNone/>
              <a:defRPr b="1" i="0" sz="3800" u="none" cap="none" strike="noStrike">
                <a:solidFill>
                  <a:srgbClr val="FFFF00"/>
                </a:solidFill>
                <a:latin typeface="Arial"/>
                <a:ea typeface="Arial"/>
                <a:cs typeface="Arial"/>
                <a:sym typeface="Arial"/>
              </a:defRPr>
            </a:lvl4pPr>
            <a:lvl5pPr lvl="4" marR="0" rtl="0" algn="ctr">
              <a:spcBef>
                <a:spcPts val="0"/>
              </a:spcBef>
              <a:spcAft>
                <a:spcPts val="0"/>
              </a:spcAft>
              <a:buSzPts val="1100"/>
              <a:buNone/>
              <a:defRPr b="1" i="0" sz="3800" u="none" cap="none" strike="noStrike">
                <a:solidFill>
                  <a:srgbClr val="FFFF00"/>
                </a:solidFill>
                <a:latin typeface="Arial"/>
                <a:ea typeface="Arial"/>
                <a:cs typeface="Arial"/>
                <a:sym typeface="Arial"/>
              </a:defRPr>
            </a:lvl5pPr>
            <a:lvl6pPr lvl="5" marR="0" rtl="0" algn="l">
              <a:spcBef>
                <a:spcPts val="0"/>
              </a:spcBef>
              <a:spcAft>
                <a:spcPts val="0"/>
              </a:spcAft>
              <a:buSzPts val="1100"/>
              <a:buNone/>
              <a:defRPr b="0" i="0" sz="3500" u="none" cap="none" strike="noStrike">
                <a:solidFill>
                  <a:srgbClr val="FFFF00"/>
                </a:solidFill>
                <a:latin typeface="Calibri"/>
                <a:ea typeface="Calibri"/>
                <a:cs typeface="Calibri"/>
                <a:sym typeface="Calibri"/>
              </a:defRPr>
            </a:lvl6pPr>
            <a:lvl7pPr lvl="6" marR="0" rtl="0" algn="l">
              <a:spcBef>
                <a:spcPts val="0"/>
              </a:spcBef>
              <a:spcAft>
                <a:spcPts val="0"/>
              </a:spcAft>
              <a:buSzPts val="1100"/>
              <a:buNone/>
              <a:defRPr b="0" i="0" sz="3500" u="none" cap="none" strike="noStrike">
                <a:solidFill>
                  <a:srgbClr val="FFFF00"/>
                </a:solidFill>
                <a:latin typeface="Calibri"/>
                <a:ea typeface="Calibri"/>
                <a:cs typeface="Calibri"/>
                <a:sym typeface="Calibri"/>
              </a:defRPr>
            </a:lvl7pPr>
            <a:lvl8pPr lvl="7" marR="0" rtl="0" algn="l">
              <a:spcBef>
                <a:spcPts val="0"/>
              </a:spcBef>
              <a:spcAft>
                <a:spcPts val="0"/>
              </a:spcAft>
              <a:buSzPts val="1100"/>
              <a:buNone/>
              <a:defRPr b="0" i="0" sz="3500" u="none" cap="none" strike="noStrike">
                <a:solidFill>
                  <a:srgbClr val="FFFF00"/>
                </a:solidFill>
                <a:latin typeface="Calibri"/>
                <a:ea typeface="Calibri"/>
                <a:cs typeface="Calibri"/>
                <a:sym typeface="Calibri"/>
              </a:defRPr>
            </a:lvl8pPr>
            <a:lvl9pPr lvl="8" marR="0" rtl="0" algn="l">
              <a:spcBef>
                <a:spcPts val="0"/>
              </a:spcBef>
              <a:spcAft>
                <a:spcPts val="0"/>
              </a:spcAft>
              <a:buSzPts val="1100"/>
              <a:buNone/>
              <a:defRPr b="0" i="0" sz="3500" u="none" cap="none" strike="noStrike">
                <a:solidFill>
                  <a:srgbClr val="FFFF00"/>
                </a:solidFill>
                <a:latin typeface="Calibri"/>
                <a:ea typeface="Calibri"/>
                <a:cs typeface="Calibri"/>
                <a:sym typeface="Calibri"/>
              </a:defRPr>
            </a:lvl9pPr>
          </a:lstStyle>
          <a:p/>
        </p:txBody>
      </p:sp>
      <p:grpSp>
        <p:nvGrpSpPr>
          <p:cNvPr id="210" name="Google Shape;210;p19"/>
          <p:cNvGrpSpPr/>
          <p:nvPr/>
        </p:nvGrpSpPr>
        <p:grpSpPr>
          <a:xfrm>
            <a:off x="8595366" y="4763105"/>
            <a:ext cx="347462" cy="347462"/>
            <a:chOff x="201168" y="100584"/>
            <a:chExt cx="1170300" cy="1170300"/>
          </a:xfrm>
        </p:grpSpPr>
        <p:sp>
          <p:nvSpPr>
            <p:cNvPr id="211" name="Google Shape;211;p19"/>
            <p:cNvSpPr/>
            <p:nvPr/>
          </p:nvSpPr>
          <p:spPr>
            <a:xfrm>
              <a:off x="201168" y="100584"/>
              <a:ext cx="1170300" cy="11703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descr="468px-NOAA_logo.svg.png" id="212" name="Google Shape;212;p19"/>
            <p:cNvPicPr preferRelativeResize="0"/>
            <p:nvPr/>
          </p:nvPicPr>
          <p:blipFill rotWithShape="1">
            <a:blip r:embed="rId2">
              <a:alphaModFix/>
            </a:blip>
            <a:srcRect b="0" l="0" r="0" t="0"/>
            <a:stretch/>
          </p:blipFill>
          <p:spPr>
            <a:xfrm>
              <a:off x="214884" y="114300"/>
              <a:ext cx="1143000" cy="1143000"/>
            </a:xfrm>
            <a:prstGeom prst="rect">
              <a:avLst/>
            </a:prstGeom>
            <a:noFill/>
            <a:ln>
              <a:noFill/>
            </a:ln>
          </p:spPr>
        </p:pic>
      </p:grpSp>
      <p:pic>
        <p:nvPicPr>
          <p:cNvPr id="213" name="Google Shape;213;p19"/>
          <p:cNvPicPr preferRelativeResize="0"/>
          <p:nvPr/>
        </p:nvPicPr>
        <p:blipFill rotWithShape="1">
          <a:blip r:embed="rId3">
            <a:alphaModFix/>
          </a:blip>
          <a:srcRect b="0" l="0" r="0" t="0"/>
          <a:stretch/>
        </p:blipFill>
        <p:spPr>
          <a:xfrm>
            <a:off x="91440" y="4757216"/>
            <a:ext cx="347381" cy="34747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1">
  <p:cSld name="Dk Blue 1">
    <p:spTree>
      <p:nvGrpSpPr>
        <p:cNvPr id="214" name="Shape 214"/>
        <p:cNvGrpSpPr/>
        <p:nvPr/>
      </p:nvGrpSpPr>
      <p:grpSpPr>
        <a:xfrm>
          <a:off x="0" y="0"/>
          <a:ext cx="0" cy="0"/>
          <a:chOff x="0" y="0"/>
          <a:chExt cx="0" cy="0"/>
        </a:xfrm>
      </p:grpSpPr>
      <p:sp>
        <p:nvSpPr>
          <p:cNvPr id="215" name="Google Shape;215;p20"/>
          <p:cNvSpPr/>
          <p:nvPr/>
        </p:nvSpPr>
        <p:spPr>
          <a:xfrm>
            <a:off x="410810" y="0"/>
            <a:ext cx="8733300" cy="48369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16" name="Google Shape;216;p20"/>
          <p:cNvGrpSpPr/>
          <p:nvPr/>
        </p:nvGrpSpPr>
        <p:grpSpPr>
          <a:xfrm>
            <a:off x="-30388" y="-2286"/>
            <a:ext cx="472440" cy="5145786"/>
            <a:chOff x="-15240" y="-3048"/>
            <a:chExt cx="472440" cy="6861048"/>
          </a:xfrm>
        </p:grpSpPr>
        <p:sp>
          <p:nvSpPr>
            <p:cNvPr id="217" name="Google Shape;217;p20"/>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20"/>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219" name="Google Shape;219;p20">
              <a:hlinkClick r:id="rId2"/>
            </p:cNvPr>
            <p:cNvPicPr preferRelativeResize="0"/>
            <p:nvPr/>
          </p:nvPicPr>
          <p:blipFill rotWithShape="1">
            <a:blip r:embed="rId3">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220" name="Google Shape;220;p20">
              <a:hlinkClick r:id="rId4"/>
            </p:cNvPr>
            <p:cNvPicPr preferRelativeResize="0"/>
            <p:nvPr/>
          </p:nvPicPr>
          <p:blipFill rotWithShape="1">
            <a:blip r:embed="rId5">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221" name="Google Shape;221;p20">
              <a:hlinkClick r:id="rId6"/>
            </p:cNvPr>
            <p:cNvPicPr preferRelativeResize="0"/>
            <p:nvPr/>
          </p:nvPicPr>
          <p:blipFill rotWithShape="1">
            <a:blip r:embed="rId7">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222" name="Google Shape;222;p20">
              <a:hlinkClick r:id="rId8"/>
            </p:cNvPr>
            <p:cNvPicPr preferRelativeResize="0"/>
            <p:nvPr/>
          </p:nvPicPr>
          <p:blipFill rotWithShape="1">
            <a:blip r:embed="rId9">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223" name="Google Shape;223;p20">
              <a:hlinkClick r:id="rId10"/>
            </p:cNvPr>
            <p:cNvPicPr preferRelativeResize="0"/>
            <p:nvPr/>
          </p:nvPicPr>
          <p:blipFill rotWithShape="1">
            <a:blip r:embed="rId11">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224" name="Google Shape;224;p20">
              <a:hlinkClick r:id="rId12"/>
            </p:cNvPr>
            <p:cNvPicPr preferRelativeResize="0"/>
            <p:nvPr/>
          </p:nvPicPr>
          <p:blipFill rotWithShape="1">
            <a:blip r:embed="rId13">
              <a:alphaModFix/>
            </a:blip>
            <a:srcRect b="0" l="0" r="0" t="0"/>
            <a:stretch/>
          </p:blipFill>
          <p:spPr>
            <a:xfrm>
              <a:off x="-15240" y="381000"/>
              <a:ext cx="472440" cy="324009"/>
            </a:xfrm>
            <a:prstGeom prst="rect">
              <a:avLst/>
            </a:prstGeom>
            <a:noFill/>
            <a:ln>
              <a:noFill/>
            </a:ln>
          </p:spPr>
        </p:pic>
        <p:grpSp>
          <p:nvGrpSpPr>
            <p:cNvPr id="225" name="Google Shape;225;p20"/>
            <p:cNvGrpSpPr/>
            <p:nvPr/>
          </p:nvGrpSpPr>
          <p:grpSpPr>
            <a:xfrm>
              <a:off x="15148" y="0"/>
              <a:ext cx="420600" cy="6858000"/>
              <a:chOff x="15148" y="0"/>
              <a:chExt cx="420600" cy="6858000"/>
            </a:xfrm>
          </p:grpSpPr>
          <p:grpSp>
            <p:nvGrpSpPr>
              <p:cNvPr id="226" name="Google Shape;226;p20"/>
              <p:cNvGrpSpPr/>
              <p:nvPr/>
            </p:nvGrpSpPr>
            <p:grpSpPr>
              <a:xfrm>
                <a:off x="15148" y="1066800"/>
                <a:ext cx="420600" cy="5334000"/>
                <a:chOff x="15148" y="1066800"/>
                <a:chExt cx="420600" cy="5334000"/>
              </a:xfrm>
            </p:grpSpPr>
            <p:cxnSp>
              <p:nvCxnSpPr>
                <p:cNvPr id="227" name="Google Shape;227;p20"/>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28" name="Google Shape;228;p20"/>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29" name="Google Shape;229;p20"/>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30" name="Google Shape;230;p20"/>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31" name="Google Shape;231;p20"/>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32" name="Google Shape;232;p20"/>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233" name="Google Shape;233;p20"/>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234" name="Google Shape;234;p20"/>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5" name="Google Shape;235;p20"/>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20"/>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pic>
        <p:nvPicPr>
          <p:cNvPr descr="G:\STALL\ST Comms\Templates &amp; Resources\Logos\Other Emblems\DOC Logo\DOC Color.png" id="237" name="Google Shape;237;p20">
            <a:hlinkClick r:id="rId14"/>
          </p:cNvPr>
          <p:cNvPicPr preferRelativeResize="0"/>
          <p:nvPr/>
        </p:nvPicPr>
        <p:blipFill rotWithShape="1">
          <a:blip r:embed="rId15">
            <a:alphaModFix/>
          </a:blip>
          <a:srcRect b="0" l="0" r="0" t="0"/>
          <a:stretch/>
        </p:blipFill>
        <p:spPr>
          <a:xfrm>
            <a:off x="228600" y="4832593"/>
            <a:ext cx="278916" cy="278916"/>
          </a:xfrm>
          <a:prstGeom prst="rect">
            <a:avLst/>
          </a:prstGeom>
          <a:noFill/>
          <a:ln>
            <a:noFill/>
          </a:ln>
        </p:spPr>
      </p:pic>
      <p:pic>
        <p:nvPicPr>
          <p:cNvPr id="238" name="Google Shape;238;p20">
            <a:hlinkClick r:id="rId16"/>
          </p:cNvPr>
          <p:cNvPicPr preferRelativeResize="0"/>
          <p:nvPr/>
        </p:nvPicPr>
        <p:blipFill rotWithShape="1">
          <a:blip r:embed="rId17">
            <a:alphaModFix/>
          </a:blip>
          <a:srcRect b="0" l="0" r="0" t="0"/>
          <a:stretch/>
        </p:blipFill>
        <p:spPr>
          <a:xfrm>
            <a:off x="639827" y="4836939"/>
            <a:ext cx="270224" cy="2702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252" name="Shape 252"/>
        <p:cNvGrpSpPr/>
        <p:nvPr/>
      </p:nvGrpSpPr>
      <p:grpSpPr>
        <a:xfrm>
          <a:off x="0" y="0"/>
          <a:ext cx="0" cy="0"/>
          <a:chOff x="0" y="0"/>
          <a:chExt cx="0" cy="0"/>
        </a:xfrm>
      </p:grpSpPr>
      <p:sp>
        <p:nvSpPr>
          <p:cNvPr id="253" name="Google Shape;253;p22"/>
          <p:cNvSpPr/>
          <p:nvPr/>
        </p:nvSpPr>
        <p:spPr>
          <a:xfrm>
            <a:off x="410810" y="0"/>
            <a:ext cx="8733300" cy="48369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54" name="Google Shape;254;p22"/>
          <p:cNvGrpSpPr/>
          <p:nvPr/>
        </p:nvGrpSpPr>
        <p:grpSpPr>
          <a:xfrm>
            <a:off x="-30388" y="-2286"/>
            <a:ext cx="472440" cy="5145786"/>
            <a:chOff x="-15240" y="-3048"/>
            <a:chExt cx="472440" cy="6861048"/>
          </a:xfrm>
        </p:grpSpPr>
        <p:sp>
          <p:nvSpPr>
            <p:cNvPr id="255" name="Google Shape;255;p22"/>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22"/>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257" name="Google Shape;257;p22">
              <a:hlinkClick r:id="rId2"/>
            </p:cNvPr>
            <p:cNvPicPr preferRelativeResize="0"/>
            <p:nvPr/>
          </p:nvPicPr>
          <p:blipFill rotWithShape="1">
            <a:blip r:embed="rId3">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258" name="Google Shape;258;p22">
              <a:hlinkClick r:id="rId4"/>
            </p:cNvPr>
            <p:cNvPicPr preferRelativeResize="0"/>
            <p:nvPr/>
          </p:nvPicPr>
          <p:blipFill rotWithShape="1">
            <a:blip r:embed="rId5">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259" name="Google Shape;259;p22">
              <a:hlinkClick r:id="rId6"/>
            </p:cNvPr>
            <p:cNvPicPr preferRelativeResize="0"/>
            <p:nvPr/>
          </p:nvPicPr>
          <p:blipFill rotWithShape="1">
            <a:blip r:embed="rId7">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260" name="Google Shape;260;p22">
              <a:hlinkClick r:id="rId8"/>
            </p:cNvPr>
            <p:cNvPicPr preferRelativeResize="0"/>
            <p:nvPr/>
          </p:nvPicPr>
          <p:blipFill rotWithShape="1">
            <a:blip r:embed="rId9">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261" name="Google Shape;261;p22">
              <a:hlinkClick r:id="rId10"/>
            </p:cNvPr>
            <p:cNvPicPr preferRelativeResize="0"/>
            <p:nvPr/>
          </p:nvPicPr>
          <p:blipFill rotWithShape="1">
            <a:blip r:embed="rId11">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262" name="Google Shape;262;p22">
              <a:hlinkClick r:id="rId12"/>
            </p:cNvPr>
            <p:cNvPicPr preferRelativeResize="0"/>
            <p:nvPr/>
          </p:nvPicPr>
          <p:blipFill rotWithShape="1">
            <a:blip r:embed="rId13">
              <a:alphaModFix/>
            </a:blip>
            <a:srcRect b="0" l="0" r="0" t="0"/>
            <a:stretch/>
          </p:blipFill>
          <p:spPr>
            <a:xfrm>
              <a:off x="-15240" y="381000"/>
              <a:ext cx="472440" cy="324009"/>
            </a:xfrm>
            <a:prstGeom prst="rect">
              <a:avLst/>
            </a:prstGeom>
            <a:noFill/>
            <a:ln>
              <a:noFill/>
            </a:ln>
          </p:spPr>
        </p:pic>
        <p:grpSp>
          <p:nvGrpSpPr>
            <p:cNvPr id="263" name="Google Shape;263;p22"/>
            <p:cNvGrpSpPr/>
            <p:nvPr/>
          </p:nvGrpSpPr>
          <p:grpSpPr>
            <a:xfrm>
              <a:off x="15148" y="0"/>
              <a:ext cx="420600" cy="6858000"/>
              <a:chOff x="15148" y="0"/>
              <a:chExt cx="420600" cy="6858000"/>
            </a:xfrm>
          </p:grpSpPr>
          <p:grpSp>
            <p:nvGrpSpPr>
              <p:cNvPr id="264" name="Google Shape;264;p22"/>
              <p:cNvGrpSpPr/>
              <p:nvPr/>
            </p:nvGrpSpPr>
            <p:grpSpPr>
              <a:xfrm>
                <a:off x="15148" y="1066800"/>
                <a:ext cx="420600" cy="5334000"/>
                <a:chOff x="15148" y="1066800"/>
                <a:chExt cx="420600" cy="5334000"/>
              </a:xfrm>
            </p:grpSpPr>
            <p:cxnSp>
              <p:nvCxnSpPr>
                <p:cNvPr id="265" name="Google Shape;265;p22"/>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6" name="Google Shape;266;p22"/>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7" name="Google Shape;267;p22"/>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8" name="Google Shape;268;p22"/>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9" name="Google Shape;269;p22"/>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70" name="Google Shape;270;p22"/>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271" name="Google Shape;271;p22"/>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272" name="Google Shape;272;p22"/>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3" name="Google Shape;273;p22"/>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22"/>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pic>
        <p:nvPicPr>
          <p:cNvPr descr="G:\STALL\ST Comms\Templates &amp; Resources\Logos\Other Emblems\DOC Logo\DOC Color.png" id="275" name="Google Shape;275;p22">
            <a:hlinkClick r:id="rId14"/>
          </p:cNvPr>
          <p:cNvPicPr preferRelativeResize="0"/>
          <p:nvPr/>
        </p:nvPicPr>
        <p:blipFill rotWithShape="1">
          <a:blip r:embed="rId15">
            <a:alphaModFix/>
          </a:blip>
          <a:srcRect b="0" l="0" r="0" t="0"/>
          <a:stretch/>
        </p:blipFill>
        <p:spPr>
          <a:xfrm>
            <a:off x="228600" y="4832593"/>
            <a:ext cx="278916" cy="278916"/>
          </a:xfrm>
          <a:prstGeom prst="rect">
            <a:avLst/>
          </a:prstGeom>
          <a:noFill/>
          <a:ln>
            <a:noFill/>
          </a:ln>
        </p:spPr>
      </p:pic>
      <p:pic>
        <p:nvPicPr>
          <p:cNvPr id="276" name="Google Shape;276;p22">
            <a:hlinkClick r:id="rId16"/>
          </p:cNvPr>
          <p:cNvPicPr preferRelativeResize="0"/>
          <p:nvPr/>
        </p:nvPicPr>
        <p:blipFill rotWithShape="1">
          <a:blip r:embed="rId17">
            <a:alphaModFix/>
          </a:blip>
          <a:srcRect b="0" l="0" r="0" t="0"/>
          <a:stretch/>
        </p:blipFill>
        <p:spPr>
          <a:xfrm>
            <a:off x="639827" y="4836939"/>
            <a:ext cx="270224" cy="2702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p3"/>
          <p:cNvSpPr txBox="1"/>
          <p:nvPr>
            <p:ph type="title"/>
          </p:nvPr>
        </p:nvSpPr>
        <p:spPr>
          <a:xfrm>
            <a:off x="457200" y="205979"/>
            <a:ext cx="8229600" cy="857400"/>
          </a:xfrm>
          <a:prstGeom prst="rect">
            <a:avLst/>
          </a:prstGeom>
          <a:noFill/>
          <a:ln>
            <a:noFill/>
          </a:ln>
        </p:spPr>
        <p:txBody>
          <a:bodyPr anchorCtr="0" anchor="ctr" bIns="91400" lIns="91400" spcFirstLastPara="1" rIns="91400" wrap="square" tIns="914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 name="Google Shape;40;p3"/>
          <p:cNvSpPr txBox="1"/>
          <p:nvPr>
            <p:ph idx="1" type="body"/>
          </p:nvPr>
        </p:nvSpPr>
        <p:spPr>
          <a:xfrm>
            <a:off x="457200" y="1200157"/>
            <a:ext cx="8229600" cy="3394500"/>
          </a:xfrm>
          <a:prstGeom prst="rect">
            <a:avLst/>
          </a:prstGeom>
          <a:noFill/>
          <a:ln>
            <a:noFill/>
          </a:ln>
        </p:spPr>
        <p:txBody>
          <a:bodyPr anchorCtr="0" anchor="t" bIns="91400" lIns="91400" spcFirstLastPara="1" rIns="91400" wrap="square" tIns="914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 name="Google Shape;41;p3"/>
          <p:cNvSpPr txBox="1"/>
          <p:nvPr>
            <p:ph idx="10" type="dt"/>
          </p:nvPr>
        </p:nvSpPr>
        <p:spPr>
          <a:xfrm>
            <a:off x="457200" y="4767264"/>
            <a:ext cx="2133600" cy="273900"/>
          </a:xfrm>
          <a:prstGeom prst="rect">
            <a:avLst/>
          </a:prstGeom>
          <a:noFill/>
          <a:ln>
            <a:noFill/>
          </a:ln>
        </p:spPr>
        <p:txBody>
          <a:bodyPr anchorCtr="0" anchor="ctr" bIns="91400" lIns="91400" spcFirstLastPara="1" rIns="91400" wrap="square" tIns="914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2" name="Google Shape;42;p3"/>
          <p:cNvSpPr txBox="1"/>
          <p:nvPr>
            <p:ph idx="11" type="ftr"/>
          </p:nvPr>
        </p:nvSpPr>
        <p:spPr>
          <a:xfrm>
            <a:off x="3124201" y="4767264"/>
            <a:ext cx="2895600" cy="273900"/>
          </a:xfrm>
          <a:prstGeom prst="rect">
            <a:avLst/>
          </a:prstGeom>
          <a:noFill/>
          <a:ln>
            <a:noFill/>
          </a:ln>
        </p:spPr>
        <p:txBody>
          <a:bodyPr anchorCtr="0" anchor="ctr" bIns="91400" lIns="91400" spcFirstLastPara="1" rIns="91400" wrap="square" tIns="914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3" name="Google Shape;43;p3"/>
          <p:cNvSpPr txBox="1"/>
          <p:nvPr>
            <p:ph idx="12" type="sldNum"/>
          </p:nvPr>
        </p:nvSpPr>
        <p:spPr>
          <a:xfrm>
            <a:off x="6553201" y="4767264"/>
            <a:ext cx="2133600" cy="273900"/>
          </a:xfrm>
          <a:prstGeom prst="rect">
            <a:avLst/>
          </a:prstGeom>
          <a:noFill/>
          <a:ln>
            <a:noFill/>
          </a:ln>
        </p:spPr>
        <p:txBody>
          <a:bodyPr anchorCtr="0" anchor="ctr" bIns="45650" lIns="91325" spcFirstLastPara="1" rIns="91325" wrap="square" tIns="4565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7" name="Shape 277"/>
        <p:cNvGrpSpPr/>
        <p:nvPr/>
      </p:nvGrpSpPr>
      <p:grpSpPr>
        <a:xfrm>
          <a:off x="0" y="0"/>
          <a:ext cx="0" cy="0"/>
          <a:chOff x="0" y="0"/>
          <a:chExt cx="0" cy="0"/>
        </a:xfrm>
      </p:grpSpPr>
      <p:sp>
        <p:nvSpPr>
          <p:cNvPr id="278" name="Google Shape;278;p23"/>
          <p:cNvSpPr txBox="1"/>
          <p:nvPr>
            <p:ph type="title"/>
          </p:nvPr>
        </p:nvSpPr>
        <p:spPr>
          <a:xfrm>
            <a:off x="1371600" y="400050"/>
            <a:ext cx="6400800" cy="571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279" name="Google Shape;279;p23"/>
          <p:cNvSpPr txBox="1"/>
          <p:nvPr>
            <p:ph idx="1" type="body"/>
          </p:nvPr>
        </p:nvSpPr>
        <p:spPr>
          <a:xfrm>
            <a:off x="76200" y="1085850"/>
            <a:ext cx="8991600" cy="3600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56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48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40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80" name="Google Shape;280;p23"/>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1" name="Google Shape;281;p23"/>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r>
              <a:rPr b="0" lang="en-US"/>
              <a:t> of </a:t>
            </a:r>
            <a:r>
              <a:rPr lang="en-US"/>
              <a:t>30</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2" name="Shape 282"/>
        <p:cNvGrpSpPr/>
        <p:nvPr/>
      </p:nvGrpSpPr>
      <p:grpSpPr>
        <a:xfrm>
          <a:off x="0" y="0"/>
          <a:ext cx="0" cy="0"/>
          <a:chOff x="0" y="0"/>
          <a:chExt cx="0" cy="0"/>
        </a:xfrm>
      </p:grpSpPr>
      <p:sp>
        <p:nvSpPr>
          <p:cNvPr id="283" name="Google Shape;283;p24"/>
          <p:cNvSpPr txBox="1"/>
          <p:nvPr>
            <p:ph type="title"/>
          </p:nvPr>
        </p:nvSpPr>
        <p:spPr>
          <a:xfrm>
            <a:off x="1371600" y="400050"/>
            <a:ext cx="6400800" cy="571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284" name="Google Shape;284;p24"/>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5" name="Google Shape;285;p24"/>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6" name="Google Shape;286;p24"/>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7" name="Shape 287"/>
        <p:cNvGrpSpPr/>
        <p:nvPr/>
      </p:nvGrpSpPr>
      <p:grpSpPr>
        <a:xfrm>
          <a:off x="0" y="0"/>
          <a:ext cx="0" cy="0"/>
          <a:chOff x="0" y="0"/>
          <a:chExt cx="0" cy="0"/>
        </a:xfrm>
      </p:grpSpPr>
      <p:sp>
        <p:nvSpPr>
          <p:cNvPr id="288" name="Google Shape;288;p25"/>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9" name="Google Shape;289;p25"/>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0" name="Shape 290"/>
        <p:cNvGrpSpPr/>
        <p:nvPr/>
      </p:nvGrpSpPr>
      <p:grpSpPr>
        <a:xfrm>
          <a:off x="0" y="0"/>
          <a:ext cx="0" cy="0"/>
          <a:chOff x="0" y="0"/>
          <a:chExt cx="0" cy="0"/>
        </a:xfrm>
      </p:grpSpPr>
      <p:sp>
        <p:nvSpPr>
          <p:cNvPr id="291" name="Google Shape;291;p26"/>
          <p:cNvSpPr txBox="1"/>
          <p:nvPr>
            <p:ph type="title"/>
          </p:nvPr>
        </p:nvSpPr>
        <p:spPr>
          <a:xfrm>
            <a:off x="1371600" y="400050"/>
            <a:ext cx="6400800" cy="571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292" name="Google Shape;292;p26"/>
          <p:cNvSpPr txBox="1"/>
          <p:nvPr>
            <p:ph idx="1" type="body"/>
          </p:nvPr>
        </p:nvSpPr>
        <p:spPr>
          <a:xfrm>
            <a:off x="76200" y="1085850"/>
            <a:ext cx="4419600" cy="3600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93" name="Google Shape;293;p26"/>
          <p:cNvSpPr txBox="1"/>
          <p:nvPr>
            <p:ph idx="2" type="body"/>
          </p:nvPr>
        </p:nvSpPr>
        <p:spPr>
          <a:xfrm>
            <a:off x="4648200" y="1085850"/>
            <a:ext cx="4419600" cy="3600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94" name="Google Shape;294;p26"/>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5" name="Google Shape;295;p26"/>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6" name="Shape 296"/>
        <p:cNvGrpSpPr/>
        <p:nvPr/>
      </p:nvGrpSpPr>
      <p:grpSpPr>
        <a:xfrm>
          <a:off x="0" y="0"/>
          <a:ext cx="0" cy="0"/>
          <a:chOff x="0" y="0"/>
          <a:chExt cx="0" cy="0"/>
        </a:xfrm>
      </p:grpSpPr>
      <p:sp>
        <p:nvSpPr>
          <p:cNvPr id="297" name="Google Shape;297;p27"/>
          <p:cNvSpPr txBox="1"/>
          <p:nvPr/>
        </p:nvSpPr>
        <p:spPr>
          <a:xfrm>
            <a:off x="1676400" y="4331494"/>
            <a:ext cx="5867400" cy="583500"/>
          </a:xfrm>
          <a:prstGeom prst="rect">
            <a:avLst/>
          </a:prstGeom>
          <a:solidFill>
            <a:srgbClr val="003366"/>
          </a:solidFill>
          <a:ln>
            <a:noFill/>
          </a:ln>
        </p:spPr>
        <p:txBody>
          <a:bodyPr anchorCtr="0" anchor="ctr" bIns="36575" lIns="36575" spcFirstLastPara="1" rIns="36575" wrap="square" tIns="7315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8" name="Google Shape;298;p27"/>
          <p:cNvSpPr txBox="1"/>
          <p:nvPr/>
        </p:nvSpPr>
        <p:spPr>
          <a:xfrm>
            <a:off x="990600" y="1050131"/>
            <a:ext cx="7162800" cy="2145600"/>
          </a:xfrm>
          <a:prstGeom prst="rect">
            <a:avLst/>
          </a:prstGeom>
          <a:solidFill>
            <a:srgbClr val="3399FF"/>
          </a:solidFill>
          <a:ln>
            <a:noFill/>
          </a:ln>
        </p:spPr>
        <p:txBody>
          <a:bodyPr anchorCtr="0" anchor="ctr" bIns="36575" lIns="36575" spcFirstLastPara="1" rIns="36575" wrap="square" tIns="7315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9" name="Google Shape;299;p27"/>
          <p:cNvSpPr/>
          <p:nvPr/>
        </p:nvSpPr>
        <p:spPr>
          <a:xfrm>
            <a:off x="762000" y="71438"/>
            <a:ext cx="7696200" cy="924000"/>
          </a:xfrm>
          <a:prstGeom prst="rect">
            <a:avLst/>
          </a:prstGeom>
          <a:solidFill>
            <a:srgbClr val="6C9BC6"/>
          </a:solidFill>
          <a:ln>
            <a:noFill/>
          </a:ln>
        </p:spPr>
        <p:txBody>
          <a:bodyPr anchorCtr="0" anchor="ctr" bIns="91425" lIns="91425" spcFirstLastPara="1" rIns="182875" wrap="square" tIns="91425">
            <a:noAutofit/>
          </a:bodyPr>
          <a:lstStyle/>
          <a:p>
            <a:pPr indent="0" lvl="0" marL="0" marR="0" rtl="0" algn="ctr">
              <a:lnSpc>
                <a:spcPct val="130000"/>
              </a:lnSpc>
              <a:spcBef>
                <a:spcPts val="0"/>
              </a:spcBef>
              <a:spcAft>
                <a:spcPts val="0"/>
              </a:spcAft>
              <a:buClr>
                <a:srgbClr val="003366"/>
              </a:buClr>
              <a:buSzPts val="350"/>
              <a:buFont typeface="Trebuchet MS"/>
              <a:buNone/>
            </a:pPr>
            <a:r>
              <a:rPr b="0" i="0" lang="en-US" sz="1400" u="none" cap="none" strike="noStrike">
                <a:solidFill>
                  <a:srgbClr val="003366"/>
                </a:solidFill>
                <a:latin typeface="Trebuchet MS"/>
                <a:ea typeface="Trebuchet MS"/>
                <a:cs typeface="Trebuchet MS"/>
                <a:sym typeface="Trebuchet MS"/>
              </a:rPr>
              <a:t>U N I T E D   S T A T E S    D E P A R T M E N T   O F   C O M M E R C E</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420"/>
              </a:spcBef>
              <a:spcAft>
                <a:spcPts val="0"/>
              </a:spcAft>
              <a:buClr>
                <a:srgbClr val="003366"/>
              </a:buClr>
              <a:buSzPts val="450"/>
              <a:buFont typeface="Trebuchet MS"/>
              <a:buNone/>
            </a:pPr>
            <a:r>
              <a:rPr b="1" i="0" lang="en-US" sz="1800" u="none" cap="none" strike="noStrike">
                <a:solidFill>
                  <a:srgbClr val="003366"/>
                </a:solidFill>
                <a:latin typeface="Trebuchet MS"/>
                <a:ea typeface="Trebuchet MS"/>
                <a:cs typeface="Trebuchet MS"/>
                <a:sym typeface="Trebuchet MS"/>
              </a:rPr>
              <a:t>N A T I O N A L   O C E A N I C   A N D   </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3366"/>
              </a:buClr>
              <a:buSzPts val="450"/>
              <a:buFont typeface="Trebuchet MS"/>
              <a:buNone/>
            </a:pPr>
            <a:r>
              <a:rPr b="1" i="0" lang="en-US" sz="1800" u="none" cap="none" strike="noStrike">
                <a:solidFill>
                  <a:srgbClr val="003366"/>
                </a:solidFill>
                <a:latin typeface="Trebuchet MS"/>
                <a:ea typeface="Trebuchet MS"/>
                <a:cs typeface="Trebuchet MS"/>
                <a:sym typeface="Trebuchet MS"/>
              </a:rPr>
              <a:t>A T M O S P H E R I C   A D M I N I S T R A T I O N</a:t>
            </a:r>
            <a:endParaRPr b="0" i="0" sz="1400" u="none" cap="none" strike="noStrike">
              <a:solidFill>
                <a:srgbClr val="000000"/>
              </a:solidFill>
              <a:latin typeface="Arial"/>
              <a:ea typeface="Arial"/>
              <a:cs typeface="Arial"/>
              <a:sym typeface="Arial"/>
            </a:endParaRPr>
          </a:p>
        </p:txBody>
      </p:sp>
      <p:grpSp>
        <p:nvGrpSpPr>
          <p:cNvPr id="300" name="Google Shape;300;p27"/>
          <p:cNvGrpSpPr/>
          <p:nvPr/>
        </p:nvGrpSpPr>
        <p:grpSpPr>
          <a:xfrm>
            <a:off x="76200" y="57149"/>
            <a:ext cx="1428750" cy="1071563"/>
            <a:chOff x="72" y="814"/>
            <a:chExt cx="900" cy="900"/>
          </a:xfrm>
        </p:grpSpPr>
        <p:sp>
          <p:nvSpPr>
            <p:cNvPr id="301" name="Google Shape;301;p27"/>
            <p:cNvSpPr/>
            <p:nvPr/>
          </p:nvSpPr>
          <p:spPr>
            <a:xfrm>
              <a:off x="72" y="814"/>
              <a:ext cx="900" cy="900"/>
            </a:xfrm>
            <a:prstGeom prst="ellipse">
              <a:avLst/>
            </a:prstGeom>
            <a:solidFill>
              <a:srgbClr val="FFFFFF"/>
            </a:solidFill>
            <a:ln>
              <a:noFill/>
            </a:ln>
          </p:spPr>
          <p:txBody>
            <a:bodyPr anchorCtr="0" anchor="t" bIns="36575" lIns="36575" spcFirstLastPara="1" rIns="36575" wrap="square" tIns="36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02" name="Google Shape;302;p27"/>
            <p:cNvPicPr preferRelativeResize="0"/>
            <p:nvPr/>
          </p:nvPicPr>
          <p:blipFill rotWithShape="1">
            <a:blip r:embed="rId2">
              <a:alphaModFix/>
            </a:blip>
            <a:srcRect b="0" l="0" r="0" t="0"/>
            <a:stretch/>
          </p:blipFill>
          <p:spPr>
            <a:xfrm>
              <a:off x="72" y="814"/>
              <a:ext cx="827" cy="827"/>
            </a:xfrm>
            <a:prstGeom prst="rect">
              <a:avLst/>
            </a:prstGeom>
            <a:noFill/>
            <a:ln>
              <a:noFill/>
            </a:ln>
          </p:spPr>
        </p:pic>
      </p:grpSp>
      <p:grpSp>
        <p:nvGrpSpPr>
          <p:cNvPr id="303" name="Google Shape;303;p27"/>
          <p:cNvGrpSpPr/>
          <p:nvPr/>
        </p:nvGrpSpPr>
        <p:grpSpPr>
          <a:xfrm>
            <a:off x="7772401" y="61913"/>
            <a:ext cx="1439333" cy="1090222"/>
            <a:chOff x="4559" y="3447"/>
            <a:chExt cx="600" cy="600"/>
          </a:xfrm>
        </p:grpSpPr>
        <p:sp>
          <p:nvSpPr>
            <p:cNvPr id="304" name="Google Shape;304;p27"/>
            <p:cNvSpPr/>
            <p:nvPr/>
          </p:nvSpPr>
          <p:spPr>
            <a:xfrm>
              <a:off x="4559" y="3447"/>
              <a:ext cx="600" cy="6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05" name="Google Shape;305;p27"/>
            <p:cNvPicPr preferRelativeResize="0"/>
            <p:nvPr/>
          </p:nvPicPr>
          <p:blipFill rotWithShape="1">
            <a:blip r:embed="rId3">
              <a:alphaModFix/>
            </a:blip>
            <a:srcRect b="0" l="0" r="0" t="0"/>
            <a:stretch/>
          </p:blipFill>
          <p:spPr>
            <a:xfrm>
              <a:off x="4568" y="3459"/>
              <a:ext cx="520" cy="516"/>
            </a:xfrm>
            <a:prstGeom prst="rect">
              <a:avLst/>
            </a:prstGeom>
            <a:noFill/>
            <a:ln>
              <a:noFill/>
            </a:ln>
          </p:spPr>
        </p:pic>
      </p:grpSp>
      <p:sp>
        <p:nvSpPr>
          <p:cNvPr id="306" name="Google Shape;306;p27"/>
          <p:cNvSpPr/>
          <p:nvPr/>
        </p:nvSpPr>
        <p:spPr>
          <a:xfrm>
            <a:off x="990600" y="3943350"/>
            <a:ext cx="1295400" cy="971700"/>
          </a:xfrm>
          <a:prstGeom prst="ellipse">
            <a:avLst/>
          </a:prstGeom>
          <a:solidFill>
            <a:srgbClr val="00336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7" name="Google Shape;307;p27"/>
          <p:cNvSpPr/>
          <p:nvPr/>
        </p:nvSpPr>
        <p:spPr>
          <a:xfrm>
            <a:off x="6858000" y="3943350"/>
            <a:ext cx="1295400" cy="971700"/>
          </a:xfrm>
          <a:prstGeom prst="ellipse">
            <a:avLst/>
          </a:prstGeom>
          <a:solidFill>
            <a:srgbClr val="00336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8" name="Google Shape;308;p27"/>
          <p:cNvSpPr txBox="1"/>
          <p:nvPr>
            <p:ph type="ctrTitle"/>
          </p:nvPr>
        </p:nvSpPr>
        <p:spPr>
          <a:xfrm>
            <a:off x="1066800" y="1107281"/>
            <a:ext cx="7010400" cy="2000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309" name="Google Shape;309;p27"/>
          <p:cNvSpPr txBox="1"/>
          <p:nvPr>
            <p:ph idx="1" type="subTitle"/>
          </p:nvPr>
        </p:nvSpPr>
        <p:spPr>
          <a:xfrm>
            <a:off x="1066800" y="3314700"/>
            <a:ext cx="7010400" cy="1542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640"/>
              </a:spcBef>
              <a:spcAft>
                <a:spcPts val="0"/>
              </a:spcAft>
              <a:buClr>
                <a:srgbClr val="6C9BC6"/>
              </a:buClr>
              <a:buSzPts val="1400"/>
              <a:buFont typeface="Trebuchet MS"/>
              <a:buNone/>
              <a:defRPr b="0" i="0" sz="1400" u="none" cap="none" strike="noStrike">
                <a:solidFill>
                  <a:srgbClr val="000000"/>
                </a:solidFill>
                <a:latin typeface="Arial"/>
                <a:ea typeface="Arial"/>
                <a:cs typeface="Arial"/>
                <a:sym typeface="Arial"/>
              </a:defRPr>
            </a:lvl1pPr>
            <a:lvl2pPr lvl="1" marR="0" algn="l">
              <a:lnSpc>
                <a:spcPct val="100000"/>
              </a:lnSpc>
              <a:spcBef>
                <a:spcPts val="48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2pPr>
            <a:lvl3pPr lvl="2" marR="0" algn="l">
              <a:lnSpc>
                <a:spcPct val="100000"/>
              </a:lnSpc>
              <a:spcBef>
                <a:spcPts val="40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3pPr>
            <a:lvl4pPr lvl="3"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4pPr>
            <a:lvl5pPr lvl="4"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5pPr>
            <a:lvl6pPr lvl="5"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6pPr>
            <a:lvl7pPr lvl="6"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7pPr>
            <a:lvl8pPr lvl="7"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8pPr>
            <a:lvl9pPr lvl="8"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10" name="Google Shape;310;p27"/>
          <p:cNvSpPr txBox="1"/>
          <p:nvPr>
            <p:ph idx="11" type="ftr"/>
          </p:nvPr>
        </p:nvSpPr>
        <p:spPr>
          <a:xfrm>
            <a:off x="990600" y="3257550"/>
            <a:ext cx="7162800" cy="12003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spTree>
      <p:nvGrpSpPr>
        <p:cNvPr id="311" name="Shape 311"/>
        <p:cNvGrpSpPr/>
        <p:nvPr/>
      </p:nvGrpSpPr>
      <p:grpSpPr>
        <a:xfrm>
          <a:off x="0" y="0"/>
          <a:ext cx="0" cy="0"/>
          <a:chOff x="0" y="0"/>
          <a:chExt cx="0" cy="0"/>
        </a:xfrm>
      </p:grpSpPr>
      <p:sp>
        <p:nvSpPr>
          <p:cNvPr id="312" name="Google Shape;312;p28"/>
          <p:cNvSpPr txBox="1"/>
          <p:nvPr>
            <p:ph type="title"/>
          </p:nvPr>
        </p:nvSpPr>
        <p:spPr>
          <a:xfrm>
            <a:off x="533400" y="1828800"/>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313" name="Google Shape;313;p2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Background.png" id="314" name="Google Shape;314;p28"/>
          <p:cNvPicPr preferRelativeResize="0"/>
          <p:nvPr/>
        </p:nvPicPr>
        <p:blipFill rotWithShape="1">
          <a:blip r:embed="rId2">
            <a:alphaModFix/>
          </a:blip>
          <a:srcRect b="0" l="0" r="0" t="0"/>
          <a:stretch/>
        </p:blipFill>
        <p:spPr>
          <a:xfrm>
            <a:off x="0" y="1"/>
            <a:ext cx="6858000" cy="5143500"/>
          </a:xfrm>
          <a:prstGeom prst="rect">
            <a:avLst/>
          </a:prstGeom>
          <a:noFill/>
          <a:ln>
            <a:noFill/>
          </a:ln>
        </p:spPr>
      </p:pic>
      <p:sp>
        <p:nvSpPr>
          <p:cNvPr id="315" name="Google Shape;315;p28"/>
          <p:cNvSpPr/>
          <p:nvPr/>
        </p:nvSpPr>
        <p:spPr>
          <a:xfrm>
            <a:off x="0" y="0"/>
            <a:ext cx="9144000" cy="54900"/>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6" name="Shape 316"/>
        <p:cNvGrpSpPr/>
        <p:nvPr/>
      </p:nvGrpSpPr>
      <p:grpSpPr>
        <a:xfrm>
          <a:off x="0" y="0"/>
          <a:ext cx="0" cy="0"/>
          <a:chOff x="0" y="0"/>
          <a:chExt cx="0" cy="0"/>
        </a:xfrm>
      </p:grpSpPr>
      <p:sp>
        <p:nvSpPr>
          <p:cNvPr id="317" name="Google Shape;317;p29"/>
          <p:cNvSpPr txBox="1"/>
          <p:nvPr>
            <p:ph type="title"/>
          </p:nvPr>
        </p:nvSpPr>
        <p:spPr>
          <a:xfrm>
            <a:off x="722312" y="3305175"/>
            <a:ext cx="7772400" cy="1021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318" name="Google Shape;318;p29"/>
          <p:cNvSpPr txBox="1"/>
          <p:nvPr>
            <p:ph idx="1" type="body"/>
          </p:nvPr>
        </p:nvSpPr>
        <p:spPr>
          <a:xfrm>
            <a:off x="722312" y="2180035"/>
            <a:ext cx="7772400" cy="1125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9pPr>
          </a:lstStyle>
          <a:p/>
        </p:txBody>
      </p:sp>
      <p:sp>
        <p:nvSpPr>
          <p:cNvPr id="319" name="Google Shape;319;p29"/>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0" name="Google Shape;320;p29"/>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r>
              <a:rPr b="0" lang="en-US"/>
              <a:t> of </a:t>
            </a:r>
            <a:r>
              <a:rPr lang="en-US"/>
              <a:t>30</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1" name="Shape 321"/>
        <p:cNvGrpSpPr/>
        <p:nvPr/>
      </p:nvGrpSpPr>
      <p:grpSpPr>
        <a:xfrm>
          <a:off x="0" y="0"/>
          <a:ext cx="0" cy="0"/>
          <a:chOff x="0" y="0"/>
          <a:chExt cx="0" cy="0"/>
        </a:xfrm>
      </p:grpSpPr>
      <p:sp>
        <p:nvSpPr>
          <p:cNvPr id="322" name="Google Shape;322;p30"/>
          <p:cNvSpPr txBox="1"/>
          <p:nvPr>
            <p:ph type="title"/>
          </p:nvPr>
        </p:nvSpPr>
        <p:spPr>
          <a:xfrm>
            <a:off x="457200" y="204788"/>
            <a:ext cx="3008400" cy="871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323" name="Google Shape;323;p30"/>
          <p:cNvSpPr txBox="1"/>
          <p:nvPr>
            <p:ph idx="1" type="body"/>
          </p:nvPr>
        </p:nvSpPr>
        <p:spPr>
          <a:xfrm>
            <a:off x="3575050" y="204788"/>
            <a:ext cx="5111700" cy="4389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24" name="Google Shape;324;p30"/>
          <p:cNvSpPr txBox="1"/>
          <p:nvPr>
            <p:ph idx="2" type="body"/>
          </p:nvPr>
        </p:nvSpPr>
        <p:spPr>
          <a:xfrm>
            <a:off x="457200" y="1076325"/>
            <a:ext cx="3008400" cy="35184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9pPr>
          </a:lstStyle>
          <a:p/>
        </p:txBody>
      </p:sp>
      <p:sp>
        <p:nvSpPr>
          <p:cNvPr id="325" name="Google Shape;325;p30"/>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6" name="Google Shape;326;p30"/>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7" name="Shape 327"/>
        <p:cNvGrpSpPr/>
        <p:nvPr/>
      </p:nvGrpSpPr>
      <p:grpSpPr>
        <a:xfrm>
          <a:off x="0" y="0"/>
          <a:ext cx="0" cy="0"/>
          <a:chOff x="0" y="0"/>
          <a:chExt cx="0" cy="0"/>
        </a:xfrm>
      </p:grpSpPr>
      <p:sp>
        <p:nvSpPr>
          <p:cNvPr id="328" name="Google Shape;328;p31"/>
          <p:cNvSpPr txBox="1"/>
          <p:nvPr>
            <p:ph type="title"/>
          </p:nvPr>
        </p:nvSpPr>
        <p:spPr>
          <a:xfrm>
            <a:off x="1792288" y="3600450"/>
            <a:ext cx="5486400" cy="4251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329" name="Google Shape;329;p31"/>
          <p:cNvSpPr/>
          <p:nvPr>
            <p:ph idx="2" type="pic"/>
          </p:nvPr>
        </p:nvSpPr>
        <p:spPr>
          <a:xfrm>
            <a:off x="1792288" y="459581"/>
            <a:ext cx="5486400" cy="3086100"/>
          </a:xfrm>
          <a:prstGeom prst="rect">
            <a:avLst/>
          </a:prstGeom>
          <a:solidFill>
            <a:srgbClr val="003366"/>
          </a:solid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1pPr>
            <a:lvl2pPr lvl="1" marR="0" rtl="0" algn="l">
              <a:lnSpc>
                <a:spcPct val="100000"/>
              </a:lnSpc>
              <a:spcBef>
                <a:spcPts val="48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40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30" name="Google Shape;330;p31"/>
          <p:cNvSpPr txBox="1"/>
          <p:nvPr>
            <p:ph idx="1" type="body"/>
          </p:nvPr>
        </p:nvSpPr>
        <p:spPr>
          <a:xfrm>
            <a:off x="1792288" y="4025503"/>
            <a:ext cx="5486400" cy="603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3366"/>
              </a:buClr>
              <a:buSzPts val="1400"/>
              <a:buFont typeface="Trebuchet MS"/>
              <a:buNone/>
              <a:defRPr b="0" i="0" sz="1400" u="none" cap="none" strike="noStrike">
                <a:solidFill>
                  <a:srgbClr val="000000"/>
                </a:solidFill>
                <a:latin typeface="Arial"/>
                <a:ea typeface="Arial"/>
                <a:cs typeface="Arial"/>
                <a:sym typeface="Arial"/>
              </a:defRPr>
            </a:lvl9pPr>
          </a:lstStyle>
          <a:p/>
        </p:txBody>
      </p:sp>
      <p:sp>
        <p:nvSpPr>
          <p:cNvPr id="331" name="Google Shape;331;p31"/>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2" name="Google Shape;332;p31"/>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400"/>
              <a:buFont typeface="Arial"/>
              <a:buNone/>
              <a:defRPr b="1" i="0" sz="16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3" name="Shape 333"/>
        <p:cNvGrpSpPr/>
        <p:nvPr/>
      </p:nvGrpSpPr>
      <p:grpSpPr>
        <a:xfrm>
          <a:off x="0" y="0"/>
          <a:ext cx="0" cy="0"/>
          <a:chOff x="0" y="0"/>
          <a:chExt cx="0" cy="0"/>
        </a:xfrm>
      </p:grpSpPr>
      <p:sp>
        <p:nvSpPr>
          <p:cNvPr id="334" name="Google Shape;334;p32"/>
          <p:cNvSpPr txBox="1"/>
          <p:nvPr>
            <p:ph type="title"/>
          </p:nvPr>
        </p:nvSpPr>
        <p:spPr>
          <a:xfrm>
            <a:off x="1371600" y="400050"/>
            <a:ext cx="6400800" cy="571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335" name="Google Shape;335;p32"/>
          <p:cNvSpPr txBox="1"/>
          <p:nvPr>
            <p:ph idx="1" type="body"/>
          </p:nvPr>
        </p:nvSpPr>
        <p:spPr>
          <a:xfrm rot="5400000">
            <a:off x="2771699" y="-1609649"/>
            <a:ext cx="3600600" cy="8991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56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48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40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36" name="Google Shape;336;p32"/>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7" name="Google Shape;337;p32"/>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4"/>
          <p:cNvSpPr txBox="1"/>
          <p:nvPr>
            <p:ph idx="10" type="dt"/>
          </p:nvPr>
        </p:nvSpPr>
        <p:spPr>
          <a:xfrm>
            <a:off x="457200" y="4767264"/>
            <a:ext cx="2133600" cy="273900"/>
          </a:xfrm>
          <a:prstGeom prst="rect">
            <a:avLst/>
          </a:prstGeom>
          <a:noFill/>
          <a:ln>
            <a:noFill/>
          </a:ln>
        </p:spPr>
        <p:txBody>
          <a:bodyPr anchorCtr="0" anchor="ctr" bIns="91400" lIns="91400" spcFirstLastPara="1" rIns="91400" wrap="square" tIns="914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 name="Google Shape;46;p4"/>
          <p:cNvSpPr txBox="1"/>
          <p:nvPr>
            <p:ph idx="11" type="ftr"/>
          </p:nvPr>
        </p:nvSpPr>
        <p:spPr>
          <a:xfrm>
            <a:off x="3124201" y="4767264"/>
            <a:ext cx="2895600" cy="273900"/>
          </a:xfrm>
          <a:prstGeom prst="rect">
            <a:avLst/>
          </a:prstGeom>
          <a:noFill/>
          <a:ln>
            <a:noFill/>
          </a:ln>
        </p:spPr>
        <p:txBody>
          <a:bodyPr anchorCtr="0" anchor="ctr" bIns="91400" lIns="91400" spcFirstLastPara="1" rIns="91400" wrap="square" tIns="914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7" name="Google Shape;47;p4"/>
          <p:cNvSpPr txBox="1"/>
          <p:nvPr>
            <p:ph idx="12" type="sldNum"/>
          </p:nvPr>
        </p:nvSpPr>
        <p:spPr>
          <a:xfrm>
            <a:off x="6553201" y="4767264"/>
            <a:ext cx="2133600" cy="273900"/>
          </a:xfrm>
          <a:prstGeom prst="rect">
            <a:avLst/>
          </a:prstGeom>
          <a:noFill/>
          <a:ln>
            <a:noFill/>
          </a:ln>
        </p:spPr>
        <p:txBody>
          <a:bodyPr anchorCtr="0" anchor="ctr" bIns="45650" lIns="91325" spcFirstLastPara="1" rIns="91325" wrap="square" tIns="4565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8" name="Shape 338"/>
        <p:cNvGrpSpPr/>
        <p:nvPr/>
      </p:nvGrpSpPr>
      <p:grpSpPr>
        <a:xfrm>
          <a:off x="0" y="0"/>
          <a:ext cx="0" cy="0"/>
          <a:chOff x="0" y="0"/>
          <a:chExt cx="0" cy="0"/>
        </a:xfrm>
      </p:grpSpPr>
      <p:sp>
        <p:nvSpPr>
          <p:cNvPr id="339" name="Google Shape;339;p33"/>
          <p:cNvSpPr txBox="1"/>
          <p:nvPr>
            <p:ph type="title"/>
          </p:nvPr>
        </p:nvSpPr>
        <p:spPr>
          <a:xfrm rot="5400000">
            <a:off x="5800798" y="1419149"/>
            <a:ext cx="4286100" cy="2247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SzPts val="1800"/>
              <a:buFont typeface="Arial"/>
              <a:buNone/>
              <a:defRPr sz="1800"/>
            </a:lvl2pPr>
            <a:lvl3pPr lvl="2" marR="0" algn="ctr">
              <a:lnSpc>
                <a:spcPct val="100000"/>
              </a:lnSpc>
              <a:spcBef>
                <a:spcPts val="0"/>
              </a:spcBef>
              <a:spcAft>
                <a:spcPts val="0"/>
              </a:spcAft>
              <a:buSzPts val="1800"/>
              <a:buFont typeface="Arial"/>
              <a:buNone/>
              <a:defRPr sz="1800"/>
            </a:lvl3pPr>
            <a:lvl4pPr lvl="3" marR="0" algn="ctr">
              <a:lnSpc>
                <a:spcPct val="100000"/>
              </a:lnSpc>
              <a:spcBef>
                <a:spcPts val="0"/>
              </a:spcBef>
              <a:spcAft>
                <a:spcPts val="0"/>
              </a:spcAft>
              <a:buSzPts val="1800"/>
              <a:buFont typeface="Arial"/>
              <a:buNone/>
              <a:defRPr sz="1800"/>
            </a:lvl4pPr>
            <a:lvl5pPr lvl="4" marR="0" algn="ctr">
              <a:lnSpc>
                <a:spcPct val="100000"/>
              </a:lnSpc>
              <a:spcBef>
                <a:spcPts val="0"/>
              </a:spcBef>
              <a:spcAft>
                <a:spcPts val="0"/>
              </a:spcAft>
              <a:buSzPts val="1800"/>
              <a:buFont typeface="Arial"/>
              <a:buNone/>
              <a:defRPr sz="1800"/>
            </a:lvl5pPr>
            <a:lvl6pPr lvl="5" marR="0" algn="ctr">
              <a:lnSpc>
                <a:spcPct val="100000"/>
              </a:lnSpc>
              <a:spcBef>
                <a:spcPts val="0"/>
              </a:spcBef>
              <a:spcAft>
                <a:spcPts val="0"/>
              </a:spcAft>
              <a:buSzPts val="1800"/>
              <a:buFont typeface="Arial"/>
              <a:buNone/>
              <a:defRPr sz="1800"/>
            </a:lvl6pPr>
            <a:lvl7pPr lvl="6" marR="0" algn="ctr">
              <a:lnSpc>
                <a:spcPct val="100000"/>
              </a:lnSpc>
              <a:spcBef>
                <a:spcPts val="0"/>
              </a:spcBef>
              <a:spcAft>
                <a:spcPts val="0"/>
              </a:spcAft>
              <a:buSzPts val="1800"/>
              <a:buFont typeface="Arial"/>
              <a:buNone/>
              <a:defRPr sz="1800"/>
            </a:lvl7pPr>
            <a:lvl8pPr lvl="7" marR="0" algn="ctr">
              <a:lnSpc>
                <a:spcPct val="100000"/>
              </a:lnSpc>
              <a:spcBef>
                <a:spcPts val="0"/>
              </a:spcBef>
              <a:spcAft>
                <a:spcPts val="0"/>
              </a:spcAft>
              <a:buSzPts val="1800"/>
              <a:buFont typeface="Arial"/>
              <a:buNone/>
              <a:defRPr sz="1800"/>
            </a:lvl8pPr>
            <a:lvl9pPr lvl="8" marR="0" algn="ctr">
              <a:lnSpc>
                <a:spcPct val="100000"/>
              </a:lnSpc>
              <a:spcBef>
                <a:spcPts val="0"/>
              </a:spcBef>
              <a:spcAft>
                <a:spcPts val="0"/>
              </a:spcAft>
              <a:buSzPts val="1800"/>
              <a:buFont typeface="Arial"/>
              <a:buNone/>
              <a:defRPr sz="1800"/>
            </a:lvl9pPr>
          </a:lstStyle>
          <a:p/>
        </p:txBody>
      </p:sp>
      <p:sp>
        <p:nvSpPr>
          <p:cNvPr id="340" name="Google Shape;340;p33"/>
          <p:cNvSpPr txBox="1"/>
          <p:nvPr>
            <p:ph idx="1" type="body"/>
          </p:nvPr>
        </p:nvSpPr>
        <p:spPr>
          <a:xfrm rot="5400000">
            <a:off x="1228798" y="-752550"/>
            <a:ext cx="4286100" cy="65913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56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48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40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41" name="Google Shape;341;p33"/>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2" name="Google Shape;342;p33"/>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lt1"/>
              </a:buClr>
              <a:buSzPts val="400"/>
              <a:buFont typeface="Trebuchet MS"/>
              <a:buNone/>
              <a:defRPr b="1" i="0" sz="16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1">
  <p:cSld name="Dk Blue_1">
    <p:spTree>
      <p:nvGrpSpPr>
        <p:cNvPr id="343" name="Shape 343"/>
        <p:cNvGrpSpPr/>
        <p:nvPr/>
      </p:nvGrpSpPr>
      <p:grpSpPr>
        <a:xfrm>
          <a:off x="0" y="0"/>
          <a:ext cx="0" cy="0"/>
          <a:chOff x="0" y="0"/>
          <a:chExt cx="0" cy="0"/>
        </a:xfrm>
      </p:grpSpPr>
      <p:sp>
        <p:nvSpPr>
          <p:cNvPr id="344" name="Google Shape;344;p34"/>
          <p:cNvSpPr/>
          <p:nvPr/>
        </p:nvSpPr>
        <p:spPr>
          <a:xfrm>
            <a:off x="410810" y="0"/>
            <a:ext cx="8733300" cy="48369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45" name="Google Shape;345;p34"/>
          <p:cNvGrpSpPr/>
          <p:nvPr/>
        </p:nvGrpSpPr>
        <p:grpSpPr>
          <a:xfrm>
            <a:off x="-30388" y="-2286"/>
            <a:ext cx="472440" cy="5145786"/>
            <a:chOff x="-15240" y="-3048"/>
            <a:chExt cx="472440" cy="6861048"/>
          </a:xfrm>
        </p:grpSpPr>
        <p:sp>
          <p:nvSpPr>
            <p:cNvPr id="346" name="Google Shape;346;p34"/>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7" name="Google Shape;347;p34"/>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348" name="Google Shape;348;p34">
              <a:hlinkClick r:id="rId2"/>
            </p:cNvPr>
            <p:cNvPicPr preferRelativeResize="0"/>
            <p:nvPr/>
          </p:nvPicPr>
          <p:blipFill rotWithShape="1">
            <a:blip r:embed="rId3">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349" name="Google Shape;349;p34">
              <a:hlinkClick r:id="rId4"/>
            </p:cNvPr>
            <p:cNvPicPr preferRelativeResize="0"/>
            <p:nvPr/>
          </p:nvPicPr>
          <p:blipFill rotWithShape="1">
            <a:blip r:embed="rId5">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350" name="Google Shape;350;p34">
              <a:hlinkClick r:id="rId6"/>
            </p:cNvPr>
            <p:cNvPicPr preferRelativeResize="0"/>
            <p:nvPr/>
          </p:nvPicPr>
          <p:blipFill rotWithShape="1">
            <a:blip r:embed="rId7">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351" name="Google Shape;351;p34">
              <a:hlinkClick r:id="rId8"/>
            </p:cNvPr>
            <p:cNvPicPr preferRelativeResize="0"/>
            <p:nvPr/>
          </p:nvPicPr>
          <p:blipFill rotWithShape="1">
            <a:blip r:embed="rId9">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352" name="Google Shape;352;p34">
              <a:hlinkClick r:id="rId10"/>
            </p:cNvPr>
            <p:cNvPicPr preferRelativeResize="0"/>
            <p:nvPr/>
          </p:nvPicPr>
          <p:blipFill rotWithShape="1">
            <a:blip r:embed="rId11">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353" name="Google Shape;353;p34">
              <a:hlinkClick r:id="rId12"/>
            </p:cNvPr>
            <p:cNvPicPr preferRelativeResize="0"/>
            <p:nvPr/>
          </p:nvPicPr>
          <p:blipFill rotWithShape="1">
            <a:blip r:embed="rId13">
              <a:alphaModFix/>
            </a:blip>
            <a:srcRect b="0" l="0" r="0" t="0"/>
            <a:stretch/>
          </p:blipFill>
          <p:spPr>
            <a:xfrm>
              <a:off x="-15240" y="381000"/>
              <a:ext cx="472440" cy="324009"/>
            </a:xfrm>
            <a:prstGeom prst="rect">
              <a:avLst/>
            </a:prstGeom>
            <a:noFill/>
            <a:ln>
              <a:noFill/>
            </a:ln>
          </p:spPr>
        </p:pic>
        <p:grpSp>
          <p:nvGrpSpPr>
            <p:cNvPr id="354" name="Google Shape;354;p34"/>
            <p:cNvGrpSpPr/>
            <p:nvPr/>
          </p:nvGrpSpPr>
          <p:grpSpPr>
            <a:xfrm>
              <a:off x="15148" y="0"/>
              <a:ext cx="420600" cy="6858000"/>
              <a:chOff x="15148" y="0"/>
              <a:chExt cx="420600" cy="6858000"/>
            </a:xfrm>
          </p:grpSpPr>
          <p:grpSp>
            <p:nvGrpSpPr>
              <p:cNvPr id="355" name="Google Shape;355;p34"/>
              <p:cNvGrpSpPr/>
              <p:nvPr/>
            </p:nvGrpSpPr>
            <p:grpSpPr>
              <a:xfrm>
                <a:off x="15148" y="1066800"/>
                <a:ext cx="420600" cy="5334000"/>
                <a:chOff x="15148" y="1066800"/>
                <a:chExt cx="420600" cy="5334000"/>
              </a:xfrm>
            </p:grpSpPr>
            <p:cxnSp>
              <p:nvCxnSpPr>
                <p:cNvPr id="356" name="Google Shape;356;p34"/>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57" name="Google Shape;357;p34"/>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58" name="Google Shape;358;p34"/>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59" name="Google Shape;359;p34"/>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60" name="Google Shape;360;p34"/>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61" name="Google Shape;361;p34"/>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362" name="Google Shape;362;p34"/>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363" name="Google Shape;363;p34"/>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4" name="Google Shape;364;p34"/>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5" name="Google Shape;365;p34"/>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pic>
        <p:nvPicPr>
          <p:cNvPr descr="G:\STALL\ST Comms\Templates &amp; Resources\Logos\Other Emblems\DOC Logo\DOC Color.png" id="366" name="Google Shape;366;p34">
            <a:hlinkClick r:id="rId14"/>
          </p:cNvPr>
          <p:cNvPicPr preferRelativeResize="0"/>
          <p:nvPr/>
        </p:nvPicPr>
        <p:blipFill rotWithShape="1">
          <a:blip r:embed="rId15">
            <a:alphaModFix/>
          </a:blip>
          <a:srcRect b="0" l="0" r="0" t="0"/>
          <a:stretch/>
        </p:blipFill>
        <p:spPr>
          <a:xfrm>
            <a:off x="228600" y="4832593"/>
            <a:ext cx="278916" cy="278916"/>
          </a:xfrm>
          <a:prstGeom prst="rect">
            <a:avLst/>
          </a:prstGeom>
          <a:noFill/>
          <a:ln>
            <a:noFill/>
          </a:ln>
        </p:spPr>
      </p:pic>
      <p:pic>
        <p:nvPicPr>
          <p:cNvPr id="367" name="Google Shape;367;p34">
            <a:hlinkClick r:id="rId16"/>
          </p:cNvPr>
          <p:cNvPicPr preferRelativeResize="0"/>
          <p:nvPr/>
        </p:nvPicPr>
        <p:blipFill rotWithShape="1">
          <a:blip r:embed="rId17">
            <a:alphaModFix/>
          </a:blip>
          <a:srcRect b="0" l="0" r="0" t="0"/>
          <a:stretch/>
        </p:blipFill>
        <p:spPr>
          <a:xfrm>
            <a:off x="639827" y="4836939"/>
            <a:ext cx="270223" cy="27022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3" name="Shape 393"/>
        <p:cNvGrpSpPr/>
        <p:nvPr/>
      </p:nvGrpSpPr>
      <p:grpSpPr>
        <a:xfrm>
          <a:off x="0" y="0"/>
          <a:ext cx="0" cy="0"/>
          <a:chOff x="0" y="0"/>
          <a:chExt cx="0" cy="0"/>
        </a:xfrm>
      </p:grpSpPr>
      <p:sp>
        <p:nvSpPr>
          <p:cNvPr id="394" name="Google Shape;394;p36"/>
          <p:cNvSpPr txBox="1"/>
          <p:nvPr>
            <p:ph idx="10" type="dt"/>
          </p:nvPr>
        </p:nvSpPr>
        <p:spPr>
          <a:xfrm>
            <a:off x="457200" y="4767264"/>
            <a:ext cx="2133600" cy="2739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888888"/>
              </a:buClr>
              <a:buSzPts val="8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9pPr>
          </a:lstStyle>
          <a:p/>
        </p:txBody>
      </p:sp>
      <p:sp>
        <p:nvSpPr>
          <p:cNvPr id="395" name="Google Shape;395;p36"/>
          <p:cNvSpPr txBox="1"/>
          <p:nvPr>
            <p:ph idx="11" type="ftr"/>
          </p:nvPr>
        </p:nvSpPr>
        <p:spPr>
          <a:xfrm>
            <a:off x="3124201" y="4767264"/>
            <a:ext cx="2895600" cy="273900"/>
          </a:xfrm>
          <a:prstGeom prst="rect">
            <a:avLst/>
          </a:prstGeom>
          <a:noFill/>
          <a:ln>
            <a:noFill/>
          </a:ln>
        </p:spPr>
        <p:txBody>
          <a:bodyPr anchorCtr="0" anchor="ctr" bIns="51425" lIns="51425" spcFirstLastPara="1" rIns="51425" wrap="square" tIns="51425">
            <a:noAutofit/>
          </a:bodyPr>
          <a:lstStyle>
            <a:lvl1pPr lvl="0" marR="0" rtl="0" algn="ctr">
              <a:lnSpc>
                <a:spcPct val="100000"/>
              </a:lnSpc>
              <a:spcBef>
                <a:spcPts val="0"/>
              </a:spcBef>
              <a:spcAft>
                <a:spcPts val="0"/>
              </a:spcAft>
              <a:buClr>
                <a:srgbClr val="888888"/>
              </a:buClr>
              <a:buSzPts val="8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9pPr>
          </a:lstStyle>
          <a:p/>
        </p:txBody>
      </p:sp>
      <p:sp>
        <p:nvSpPr>
          <p:cNvPr id="396" name="Google Shape;396;p36"/>
          <p:cNvSpPr txBox="1"/>
          <p:nvPr>
            <p:ph idx="12" type="sldNum"/>
          </p:nvPr>
        </p:nvSpPr>
        <p:spPr>
          <a:xfrm>
            <a:off x="6553200" y="4767264"/>
            <a:ext cx="2133600" cy="273900"/>
          </a:xfrm>
          <a:prstGeom prst="rect">
            <a:avLst/>
          </a:prstGeom>
          <a:noFill/>
          <a:ln>
            <a:noFill/>
          </a:ln>
        </p:spPr>
        <p:txBody>
          <a:bodyPr anchorCtr="0" anchor="ctr" bIns="25700" lIns="51400" spcFirstLastPara="1" rIns="51400" wrap="square" tIns="25700">
            <a:noAutofit/>
          </a:bodyPr>
          <a:lstStyle>
            <a:lvl1pPr indent="0" lvl="0"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397" name="Shape 397"/>
        <p:cNvGrpSpPr/>
        <p:nvPr/>
      </p:nvGrpSpPr>
      <p:grpSpPr>
        <a:xfrm>
          <a:off x="0" y="0"/>
          <a:ext cx="0" cy="0"/>
          <a:chOff x="0" y="0"/>
          <a:chExt cx="0" cy="0"/>
        </a:xfrm>
      </p:grpSpPr>
      <p:sp>
        <p:nvSpPr>
          <p:cNvPr id="398" name="Google Shape;398;p37"/>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399" name="Google Shape;399;p37"/>
          <p:cNvSpPr txBox="1"/>
          <p:nvPr>
            <p:ph idx="1" type="body"/>
          </p:nvPr>
        </p:nvSpPr>
        <p:spPr>
          <a:xfrm>
            <a:off x="752888" y="914400"/>
            <a:ext cx="7933800" cy="37149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2 Column, Small Pic">
    <p:spTree>
      <p:nvGrpSpPr>
        <p:cNvPr id="400" name="Shape 400"/>
        <p:cNvGrpSpPr/>
        <p:nvPr/>
      </p:nvGrpSpPr>
      <p:grpSpPr>
        <a:xfrm>
          <a:off x="0" y="0"/>
          <a:ext cx="0" cy="0"/>
          <a:chOff x="0" y="0"/>
          <a:chExt cx="0" cy="0"/>
        </a:xfrm>
      </p:grpSpPr>
      <p:sp>
        <p:nvSpPr>
          <p:cNvPr id="401" name="Google Shape;401;p38"/>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402" name="Google Shape;402;p38"/>
          <p:cNvSpPr/>
          <p:nvPr>
            <p:ph idx="2" type="pic"/>
          </p:nvPr>
        </p:nvSpPr>
        <p:spPr>
          <a:xfrm>
            <a:off x="4953000" y="914400"/>
            <a:ext cx="3733800" cy="14859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03" name="Google Shape;403;p38"/>
          <p:cNvSpPr txBox="1"/>
          <p:nvPr>
            <p:ph idx="1" type="body"/>
          </p:nvPr>
        </p:nvSpPr>
        <p:spPr>
          <a:xfrm>
            <a:off x="752888" y="914400"/>
            <a:ext cx="3742800" cy="37149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04" name="Google Shape;404;p38"/>
          <p:cNvSpPr txBox="1"/>
          <p:nvPr>
            <p:ph idx="3" type="body"/>
          </p:nvPr>
        </p:nvSpPr>
        <p:spPr>
          <a:xfrm>
            <a:off x="4953000" y="2571750"/>
            <a:ext cx="3742800" cy="20574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405" name="Shape 405"/>
        <p:cNvGrpSpPr/>
        <p:nvPr/>
      </p:nvGrpSpPr>
      <p:grpSpPr>
        <a:xfrm>
          <a:off x="0" y="0"/>
          <a:ext cx="0" cy="0"/>
          <a:chOff x="0" y="0"/>
          <a:chExt cx="0" cy="0"/>
        </a:xfrm>
      </p:grpSpPr>
      <p:sp>
        <p:nvSpPr>
          <p:cNvPr id="406" name="Google Shape;406;p39"/>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407" name="Google Shape;407;p39"/>
          <p:cNvSpPr/>
          <p:nvPr>
            <p:ph idx="2" type="pic"/>
          </p:nvPr>
        </p:nvSpPr>
        <p:spPr>
          <a:xfrm>
            <a:off x="6096000" y="914400"/>
            <a:ext cx="2590800" cy="37149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08" name="Google Shape;408;p39"/>
          <p:cNvSpPr txBox="1"/>
          <p:nvPr>
            <p:ph idx="1" type="body"/>
          </p:nvPr>
        </p:nvSpPr>
        <p:spPr>
          <a:xfrm>
            <a:off x="752888" y="914400"/>
            <a:ext cx="5190600" cy="37149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409" name="Shape 409"/>
        <p:cNvGrpSpPr/>
        <p:nvPr/>
      </p:nvGrpSpPr>
      <p:grpSpPr>
        <a:xfrm>
          <a:off x="0" y="0"/>
          <a:ext cx="0" cy="0"/>
          <a:chOff x="0" y="0"/>
          <a:chExt cx="0" cy="0"/>
        </a:xfrm>
      </p:grpSpPr>
      <p:sp>
        <p:nvSpPr>
          <p:cNvPr id="410" name="Google Shape;410;p40"/>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411" name="Google Shape;411;p40"/>
          <p:cNvSpPr/>
          <p:nvPr>
            <p:ph idx="2" type="pic"/>
          </p:nvPr>
        </p:nvSpPr>
        <p:spPr>
          <a:xfrm>
            <a:off x="762000" y="914400"/>
            <a:ext cx="2590800" cy="37149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12" name="Google Shape;412;p40"/>
          <p:cNvSpPr txBox="1"/>
          <p:nvPr>
            <p:ph idx="1" type="body"/>
          </p:nvPr>
        </p:nvSpPr>
        <p:spPr>
          <a:xfrm>
            <a:off x="3505200" y="914400"/>
            <a:ext cx="5190600" cy="37149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413" name="Shape 413"/>
        <p:cNvGrpSpPr/>
        <p:nvPr/>
      </p:nvGrpSpPr>
      <p:grpSpPr>
        <a:xfrm>
          <a:off x="0" y="0"/>
          <a:ext cx="0" cy="0"/>
          <a:chOff x="0" y="0"/>
          <a:chExt cx="0" cy="0"/>
        </a:xfrm>
      </p:grpSpPr>
      <p:sp>
        <p:nvSpPr>
          <p:cNvPr id="414" name="Google Shape;414;p41"/>
          <p:cNvSpPr/>
          <p:nvPr>
            <p:ph idx="2" type="pic"/>
          </p:nvPr>
        </p:nvSpPr>
        <p:spPr>
          <a:xfrm>
            <a:off x="762000" y="914400"/>
            <a:ext cx="7921800" cy="13146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15" name="Google Shape;415;p41"/>
          <p:cNvSpPr txBox="1"/>
          <p:nvPr>
            <p:ph idx="1" type="body"/>
          </p:nvPr>
        </p:nvSpPr>
        <p:spPr>
          <a:xfrm>
            <a:off x="752888" y="2343150"/>
            <a:ext cx="7933800" cy="22860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16" name="Google Shape;416;p41"/>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417" name="Shape 417"/>
        <p:cNvGrpSpPr/>
        <p:nvPr/>
      </p:nvGrpSpPr>
      <p:grpSpPr>
        <a:xfrm>
          <a:off x="0" y="0"/>
          <a:ext cx="0" cy="0"/>
          <a:chOff x="0" y="0"/>
          <a:chExt cx="0" cy="0"/>
        </a:xfrm>
      </p:grpSpPr>
      <p:sp>
        <p:nvSpPr>
          <p:cNvPr id="418" name="Google Shape;418;p42"/>
          <p:cNvSpPr/>
          <p:nvPr>
            <p:ph idx="2" type="pic"/>
          </p:nvPr>
        </p:nvSpPr>
        <p:spPr>
          <a:xfrm>
            <a:off x="762000" y="3314700"/>
            <a:ext cx="7921800" cy="13146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19" name="Google Shape;419;p42"/>
          <p:cNvSpPr txBox="1"/>
          <p:nvPr>
            <p:ph idx="1" type="body"/>
          </p:nvPr>
        </p:nvSpPr>
        <p:spPr>
          <a:xfrm>
            <a:off x="752888" y="914400"/>
            <a:ext cx="7933800" cy="22860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20" name="Google Shape;420;p42"/>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421" name="Shape 421"/>
        <p:cNvGrpSpPr/>
        <p:nvPr/>
      </p:nvGrpSpPr>
      <p:grpSpPr>
        <a:xfrm>
          <a:off x="0" y="0"/>
          <a:ext cx="0" cy="0"/>
          <a:chOff x="0" y="0"/>
          <a:chExt cx="0" cy="0"/>
        </a:xfrm>
      </p:grpSpPr>
      <p:sp>
        <p:nvSpPr>
          <p:cNvPr id="422" name="Google Shape;422;p43"/>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423" name="Google Shape;423;p43"/>
          <p:cNvSpPr txBox="1"/>
          <p:nvPr>
            <p:ph idx="1" type="body"/>
          </p:nvPr>
        </p:nvSpPr>
        <p:spPr>
          <a:xfrm>
            <a:off x="762000" y="914400"/>
            <a:ext cx="3742800" cy="37149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24" name="Google Shape;424;p43"/>
          <p:cNvSpPr txBox="1"/>
          <p:nvPr>
            <p:ph idx="2" type="body"/>
          </p:nvPr>
        </p:nvSpPr>
        <p:spPr>
          <a:xfrm>
            <a:off x="4953000" y="914400"/>
            <a:ext cx="3742800" cy="37149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p5"/>
          <p:cNvSpPr txBox="1"/>
          <p:nvPr>
            <p:ph type="title"/>
          </p:nvPr>
        </p:nvSpPr>
        <p:spPr>
          <a:xfrm>
            <a:off x="457200" y="205979"/>
            <a:ext cx="8229600" cy="857400"/>
          </a:xfrm>
          <a:prstGeom prst="rect">
            <a:avLst/>
          </a:prstGeom>
          <a:noFill/>
          <a:ln>
            <a:noFill/>
          </a:ln>
        </p:spPr>
        <p:txBody>
          <a:bodyPr anchorCtr="0" anchor="ctr" bIns="91400" lIns="91400" spcFirstLastPara="1" rIns="91400" wrap="square" tIns="914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5"/>
          <p:cNvSpPr txBox="1"/>
          <p:nvPr>
            <p:ph idx="1" type="body"/>
          </p:nvPr>
        </p:nvSpPr>
        <p:spPr>
          <a:xfrm>
            <a:off x="457200" y="1200157"/>
            <a:ext cx="4038600" cy="3394500"/>
          </a:xfrm>
          <a:prstGeom prst="rect">
            <a:avLst/>
          </a:prstGeom>
          <a:noFill/>
          <a:ln>
            <a:noFill/>
          </a:ln>
        </p:spPr>
        <p:txBody>
          <a:bodyPr anchorCtr="0" anchor="t" bIns="91400" lIns="91400" spcFirstLastPara="1" rIns="91400" wrap="square" tIns="914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5"/>
          <p:cNvSpPr txBox="1"/>
          <p:nvPr>
            <p:ph idx="2" type="body"/>
          </p:nvPr>
        </p:nvSpPr>
        <p:spPr>
          <a:xfrm>
            <a:off x="4648200" y="1200157"/>
            <a:ext cx="4038600" cy="3394500"/>
          </a:xfrm>
          <a:prstGeom prst="rect">
            <a:avLst/>
          </a:prstGeom>
          <a:noFill/>
          <a:ln>
            <a:noFill/>
          </a:ln>
        </p:spPr>
        <p:txBody>
          <a:bodyPr anchorCtr="0" anchor="t" bIns="91400" lIns="91400" spcFirstLastPara="1" rIns="91400" wrap="square" tIns="914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5"/>
          <p:cNvSpPr txBox="1"/>
          <p:nvPr>
            <p:ph idx="10" type="dt"/>
          </p:nvPr>
        </p:nvSpPr>
        <p:spPr>
          <a:xfrm>
            <a:off x="457200" y="4767264"/>
            <a:ext cx="2133600" cy="273900"/>
          </a:xfrm>
          <a:prstGeom prst="rect">
            <a:avLst/>
          </a:prstGeom>
          <a:noFill/>
          <a:ln>
            <a:noFill/>
          </a:ln>
        </p:spPr>
        <p:txBody>
          <a:bodyPr anchorCtr="0" anchor="ctr" bIns="91400" lIns="91400" spcFirstLastPara="1" rIns="91400" wrap="square" tIns="914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3" name="Google Shape;53;p5"/>
          <p:cNvSpPr txBox="1"/>
          <p:nvPr>
            <p:ph idx="11" type="ftr"/>
          </p:nvPr>
        </p:nvSpPr>
        <p:spPr>
          <a:xfrm>
            <a:off x="3124201" y="4767264"/>
            <a:ext cx="2895600" cy="273900"/>
          </a:xfrm>
          <a:prstGeom prst="rect">
            <a:avLst/>
          </a:prstGeom>
          <a:noFill/>
          <a:ln>
            <a:noFill/>
          </a:ln>
        </p:spPr>
        <p:txBody>
          <a:bodyPr anchorCtr="0" anchor="ctr" bIns="91400" lIns="91400" spcFirstLastPara="1" rIns="91400" wrap="square" tIns="914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 name="Google Shape;54;p5"/>
          <p:cNvSpPr txBox="1"/>
          <p:nvPr>
            <p:ph idx="12" type="sldNum"/>
          </p:nvPr>
        </p:nvSpPr>
        <p:spPr>
          <a:xfrm>
            <a:off x="6553201" y="4767264"/>
            <a:ext cx="2133600" cy="273900"/>
          </a:xfrm>
          <a:prstGeom prst="rect">
            <a:avLst/>
          </a:prstGeom>
          <a:noFill/>
          <a:ln>
            <a:noFill/>
          </a:ln>
        </p:spPr>
        <p:txBody>
          <a:bodyPr anchorCtr="0" anchor="ctr" bIns="45650" lIns="91325" spcFirstLastPara="1" rIns="91325" wrap="square" tIns="4565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425" name="Shape 425"/>
        <p:cNvGrpSpPr/>
        <p:nvPr/>
      </p:nvGrpSpPr>
      <p:grpSpPr>
        <a:xfrm>
          <a:off x="0" y="0"/>
          <a:ext cx="0" cy="0"/>
          <a:chOff x="0" y="0"/>
          <a:chExt cx="0" cy="0"/>
        </a:xfrm>
      </p:grpSpPr>
      <p:sp>
        <p:nvSpPr>
          <p:cNvPr id="426" name="Google Shape;426;p44"/>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427" name="Google Shape;427;p44"/>
          <p:cNvSpPr/>
          <p:nvPr>
            <p:ph idx="2" type="pic"/>
          </p:nvPr>
        </p:nvSpPr>
        <p:spPr>
          <a:xfrm>
            <a:off x="762001" y="914400"/>
            <a:ext cx="3733800" cy="12003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28" name="Google Shape;428;p44"/>
          <p:cNvSpPr/>
          <p:nvPr>
            <p:ph idx="3" type="pic"/>
          </p:nvPr>
        </p:nvSpPr>
        <p:spPr>
          <a:xfrm>
            <a:off x="4953000" y="914400"/>
            <a:ext cx="3733800" cy="12003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29" name="Google Shape;429;p44"/>
          <p:cNvSpPr txBox="1"/>
          <p:nvPr>
            <p:ph idx="1" type="body"/>
          </p:nvPr>
        </p:nvSpPr>
        <p:spPr>
          <a:xfrm>
            <a:off x="752888" y="2286000"/>
            <a:ext cx="3742800" cy="23433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30" name="Google Shape;430;p44"/>
          <p:cNvSpPr txBox="1"/>
          <p:nvPr>
            <p:ph idx="4" type="body"/>
          </p:nvPr>
        </p:nvSpPr>
        <p:spPr>
          <a:xfrm>
            <a:off x="4953000" y="2286000"/>
            <a:ext cx="3742800" cy="23433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31" name="Shape 431"/>
        <p:cNvGrpSpPr/>
        <p:nvPr/>
      </p:nvGrpSpPr>
      <p:grpSpPr>
        <a:xfrm>
          <a:off x="0" y="0"/>
          <a:ext cx="0" cy="0"/>
          <a:chOff x="0" y="0"/>
          <a:chExt cx="0" cy="0"/>
        </a:xfrm>
      </p:grpSpPr>
      <p:sp>
        <p:nvSpPr>
          <p:cNvPr id="432" name="Google Shape;432;p45"/>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433" name="Google Shape;433;p45"/>
          <p:cNvSpPr txBox="1"/>
          <p:nvPr>
            <p:ph idx="1" type="body"/>
          </p:nvPr>
        </p:nvSpPr>
        <p:spPr>
          <a:xfrm>
            <a:off x="752888" y="914400"/>
            <a:ext cx="2447400" cy="37149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34" name="Google Shape;434;p45"/>
          <p:cNvSpPr txBox="1"/>
          <p:nvPr>
            <p:ph idx="2" type="body"/>
          </p:nvPr>
        </p:nvSpPr>
        <p:spPr>
          <a:xfrm>
            <a:off x="6248400" y="914400"/>
            <a:ext cx="2447400" cy="37149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35" name="Google Shape;435;p45"/>
          <p:cNvSpPr txBox="1"/>
          <p:nvPr>
            <p:ph idx="3" type="body"/>
          </p:nvPr>
        </p:nvSpPr>
        <p:spPr>
          <a:xfrm>
            <a:off x="3500644" y="914400"/>
            <a:ext cx="2447400" cy="37149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436" name="Shape 436"/>
        <p:cNvGrpSpPr/>
        <p:nvPr/>
      </p:nvGrpSpPr>
      <p:grpSpPr>
        <a:xfrm>
          <a:off x="0" y="0"/>
          <a:ext cx="0" cy="0"/>
          <a:chOff x="0" y="0"/>
          <a:chExt cx="0" cy="0"/>
        </a:xfrm>
      </p:grpSpPr>
      <p:sp>
        <p:nvSpPr>
          <p:cNvPr id="437" name="Google Shape;437;p46"/>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438" name="Google Shape;438;p46"/>
          <p:cNvSpPr/>
          <p:nvPr>
            <p:ph idx="2" type="pic"/>
          </p:nvPr>
        </p:nvSpPr>
        <p:spPr>
          <a:xfrm>
            <a:off x="762000" y="914400"/>
            <a:ext cx="2435400" cy="12003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39" name="Google Shape;439;p46"/>
          <p:cNvSpPr/>
          <p:nvPr>
            <p:ph idx="3" type="pic"/>
          </p:nvPr>
        </p:nvSpPr>
        <p:spPr>
          <a:xfrm>
            <a:off x="3508162" y="914400"/>
            <a:ext cx="2435400" cy="12003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40" name="Google Shape;440;p46"/>
          <p:cNvSpPr/>
          <p:nvPr>
            <p:ph idx="4" type="pic"/>
          </p:nvPr>
        </p:nvSpPr>
        <p:spPr>
          <a:xfrm>
            <a:off x="6251362" y="914400"/>
            <a:ext cx="2435400" cy="12003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41" name="Google Shape;441;p46"/>
          <p:cNvSpPr txBox="1"/>
          <p:nvPr>
            <p:ph idx="1" type="body"/>
          </p:nvPr>
        </p:nvSpPr>
        <p:spPr>
          <a:xfrm>
            <a:off x="752888" y="2286000"/>
            <a:ext cx="2447400" cy="23433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42" name="Google Shape;442;p46"/>
          <p:cNvSpPr txBox="1"/>
          <p:nvPr>
            <p:ph idx="5" type="body"/>
          </p:nvPr>
        </p:nvSpPr>
        <p:spPr>
          <a:xfrm>
            <a:off x="6248400" y="2286000"/>
            <a:ext cx="2447400" cy="23433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43" name="Google Shape;443;p46"/>
          <p:cNvSpPr txBox="1"/>
          <p:nvPr>
            <p:ph idx="6" type="body"/>
          </p:nvPr>
        </p:nvSpPr>
        <p:spPr>
          <a:xfrm>
            <a:off x="3500644" y="2286000"/>
            <a:ext cx="2447400" cy="23433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444" name="Shape 444"/>
        <p:cNvGrpSpPr/>
        <p:nvPr/>
      </p:nvGrpSpPr>
      <p:grpSpPr>
        <a:xfrm>
          <a:off x="0" y="0"/>
          <a:ext cx="0" cy="0"/>
          <a:chOff x="0" y="0"/>
          <a:chExt cx="0" cy="0"/>
        </a:xfrm>
      </p:grpSpPr>
      <p:sp>
        <p:nvSpPr>
          <p:cNvPr id="445" name="Google Shape;445;p47"/>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446" name="Google Shape;446;p47"/>
          <p:cNvSpPr/>
          <p:nvPr>
            <p:ph idx="2" type="pic"/>
          </p:nvPr>
        </p:nvSpPr>
        <p:spPr>
          <a:xfrm>
            <a:off x="762000" y="914400"/>
            <a:ext cx="7924800" cy="37149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447" name="Shape 447"/>
        <p:cNvGrpSpPr/>
        <p:nvPr/>
      </p:nvGrpSpPr>
      <p:grpSpPr>
        <a:xfrm>
          <a:off x="0" y="0"/>
          <a:ext cx="0" cy="0"/>
          <a:chOff x="0" y="0"/>
          <a:chExt cx="0" cy="0"/>
        </a:xfrm>
      </p:grpSpPr>
      <p:sp>
        <p:nvSpPr>
          <p:cNvPr id="448" name="Google Shape;448;p48"/>
          <p:cNvSpPr/>
          <p:nvPr/>
        </p:nvSpPr>
        <p:spPr>
          <a:xfrm>
            <a:off x="410810" y="0"/>
            <a:ext cx="87309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sp>
        <p:nvSpPr>
          <p:cNvPr id="449" name="Google Shape;449;p48"/>
          <p:cNvSpPr/>
          <p:nvPr>
            <p:ph idx="2" type="pic"/>
          </p:nvPr>
        </p:nvSpPr>
        <p:spPr>
          <a:xfrm>
            <a:off x="412576" y="3200400"/>
            <a:ext cx="8729100" cy="1943100"/>
          </a:xfrm>
          <a:prstGeom prst="rect">
            <a:avLst/>
          </a:prstGeom>
          <a:solidFill>
            <a:srgbClr val="F2F2F2"/>
          </a:solidFill>
          <a:ln>
            <a:noFill/>
          </a:ln>
        </p:spPr>
        <p:txBody>
          <a:bodyPr anchorCtr="0" anchor="ctr" bIns="51425" lIns="51425" spcFirstLastPara="1" rIns="51425" wrap="square" tIns="51425">
            <a:noAutofit/>
          </a:bodyPr>
          <a:lstStyle>
            <a:lvl1pPr lvl="0" marR="0" rtl="0" algn="ctr">
              <a:lnSpc>
                <a:spcPct val="100000"/>
              </a:lnSpc>
              <a:spcBef>
                <a:spcPts val="400"/>
              </a:spcBef>
              <a:spcAft>
                <a:spcPts val="0"/>
              </a:spcAft>
              <a:buClr>
                <a:srgbClr val="7F7F7F"/>
              </a:buClr>
              <a:buSzPts val="11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252C31"/>
              </a:buClr>
              <a:buSzPts val="1600"/>
              <a:buFont typeface="Arial"/>
              <a:buChar char="•"/>
              <a:defRPr b="0" i="0" sz="2800" u="none" cap="none" strike="noStrike">
                <a:solidFill>
                  <a:srgbClr val="252C31"/>
                </a:solidFill>
                <a:latin typeface="Arial"/>
                <a:ea typeface="Arial"/>
                <a:cs typeface="Arial"/>
                <a:sym typeface="Arial"/>
              </a:defRPr>
            </a:lvl2pPr>
            <a:lvl3pPr lvl="2" marR="0" rtl="0" algn="l">
              <a:lnSpc>
                <a:spcPct val="100000"/>
              </a:lnSpc>
              <a:spcBef>
                <a:spcPts val="500"/>
              </a:spcBef>
              <a:spcAft>
                <a:spcPts val="0"/>
              </a:spcAft>
              <a:buClr>
                <a:srgbClr val="252C31"/>
              </a:buClr>
              <a:buSzPts val="1400"/>
              <a:buFont typeface="Arial"/>
              <a:buChar char="•"/>
              <a:defRPr b="0" i="0" sz="2400" u="none" cap="none" strike="noStrike">
                <a:solidFill>
                  <a:srgbClr val="252C31"/>
                </a:solidFill>
                <a:latin typeface="Arial"/>
                <a:ea typeface="Arial"/>
                <a:cs typeface="Arial"/>
                <a:sym typeface="Arial"/>
              </a:defRPr>
            </a:lvl3pPr>
            <a:lvl4pPr lvl="3" marR="0" rtl="0" algn="l">
              <a:lnSpc>
                <a:spcPct val="100000"/>
              </a:lnSpc>
              <a:spcBef>
                <a:spcPts val="400"/>
              </a:spcBef>
              <a:spcAft>
                <a:spcPts val="0"/>
              </a:spcAft>
              <a:buClr>
                <a:srgbClr val="252C31"/>
              </a:buClr>
              <a:buSzPts val="1100"/>
              <a:buFont typeface="Arial"/>
              <a:buChar char="•"/>
              <a:defRPr b="0" i="0" sz="2000" u="none" cap="none" strike="noStrike">
                <a:solidFill>
                  <a:srgbClr val="252C31"/>
                </a:solidFill>
                <a:latin typeface="Arial"/>
                <a:ea typeface="Arial"/>
                <a:cs typeface="Arial"/>
                <a:sym typeface="Arial"/>
              </a:defRPr>
            </a:lvl4pPr>
            <a:lvl5pPr lvl="4" marR="0" rtl="0" algn="l">
              <a:lnSpc>
                <a:spcPct val="100000"/>
              </a:lnSpc>
              <a:spcBef>
                <a:spcPts val="400"/>
              </a:spcBef>
              <a:spcAft>
                <a:spcPts val="0"/>
              </a:spcAft>
              <a:buClr>
                <a:srgbClr val="252C31"/>
              </a:buClr>
              <a:buSzPts val="1100"/>
              <a:buFont typeface="Arial"/>
              <a:buChar char="•"/>
              <a:defRPr b="0" i="0" sz="1800" u="none" cap="none" strike="noStrike">
                <a:solidFill>
                  <a:srgbClr val="252C31"/>
                </a:solidFill>
                <a:latin typeface="Arial"/>
                <a:ea typeface="Arial"/>
                <a:cs typeface="Arial"/>
                <a:sym typeface="Arial"/>
              </a:defRPr>
            </a:lvl5pPr>
            <a:lvl6pPr lvl="5" marR="0" rtl="0" algn="l">
              <a:lnSpc>
                <a:spcPct val="100000"/>
              </a:lnSpc>
              <a:spcBef>
                <a:spcPts val="300"/>
              </a:spcBef>
              <a:spcAft>
                <a:spcPts val="0"/>
              </a:spcAft>
              <a:buClr>
                <a:srgbClr val="252C31"/>
              </a:buClr>
              <a:buSzPts val="900"/>
              <a:buFont typeface="Arial"/>
              <a:buChar char="•"/>
              <a:defRPr b="0" i="0" sz="1600" u="none" cap="none" strike="noStrike">
                <a:solidFill>
                  <a:srgbClr val="252C3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50" name="Google Shape;450;p48"/>
          <p:cNvSpPr txBox="1"/>
          <p:nvPr>
            <p:ph idx="1" type="body"/>
          </p:nvPr>
        </p:nvSpPr>
        <p:spPr>
          <a:xfrm>
            <a:off x="780334" y="1943099"/>
            <a:ext cx="1371600" cy="720000"/>
          </a:xfrm>
          <a:prstGeom prst="rect">
            <a:avLst/>
          </a:prstGeom>
          <a:noFill/>
          <a:ln>
            <a:noFill/>
          </a:ln>
        </p:spPr>
        <p:txBody>
          <a:bodyPr anchorCtr="0" anchor="t" bIns="51425" lIns="51425" spcFirstLastPara="1" rIns="51425" wrap="square" tIns="51425">
            <a:noAutofit/>
          </a:bodyPr>
          <a:lstStyle>
            <a:lvl1pPr indent="-228600" lvl="0" marL="457200" marR="0" rtl="0" algn="l">
              <a:lnSpc>
                <a:spcPct val="100000"/>
              </a:lnSpc>
              <a:spcBef>
                <a:spcPts val="400"/>
              </a:spcBef>
              <a:spcAft>
                <a:spcPts val="0"/>
              </a:spcAft>
              <a:buClr>
                <a:srgbClr val="D6F5FF"/>
              </a:buClr>
              <a:buSzPts val="1100"/>
              <a:buFont typeface="Arial"/>
              <a:buNone/>
              <a:defRPr b="1" i="0" sz="1800" u="none" cap="none" strike="noStrike">
                <a:solidFill>
                  <a:srgbClr val="D6F5FF"/>
                </a:solidFill>
                <a:latin typeface="Arial Narrow"/>
                <a:ea typeface="Arial Narrow"/>
                <a:cs typeface="Arial Narrow"/>
                <a:sym typeface="Arial Narrow"/>
              </a:defRPr>
            </a:lvl1pPr>
            <a:lvl2pPr indent="-228600" lvl="1" marL="914400" marR="0" rtl="0" algn="l">
              <a:lnSpc>
                <a:spcPct val="100000"/>
              </a:lnSpc>
              <a:spcBef>
                <a:spcPts val="400"/>
              </a:spcBef>
              <a:spcAft>
                <a:spcPts val="0"/>
              </a:spcAft>
              <a:buClr>
                <a:srgbClr val="252C31"/>
              </a:buClr>
              <a:buSzPts val="1100"/>
              <a:buFont typeface="Arial"/>
              <a:buNone/>
              <a:defRPr b="1" i="0" sz="1800" u="none" cap="none" strike="noStrike">
                <a:solidFill>
                  <a:srgbClr val="252C31"/>
                </a:solidFill>
                <a:latin typeface="Arial Narrow"/>
                <a:ea typeface="Arial Narrow"/>
                <a:cs typeface="Arial Narrow"/>
                <a:sym typeface="Arial Narrow"/>
              </a:defRPr>
            </a:lvl2pPr>
            <a:lvl3pPr indent="-228600" lvl="2" marL="1371600" marR="0" rtl="0" algn="l">
              <a:lnSpc>
                <a:spcPct val="100000"/>
              </a:lnSpc>
              <a:spcBef>
                <a:spcPts val="400"/>
              </a:spcBef>
              <a:spcAft>
                <a:spcPts val="0"/>
              </a:spcAft>
              <a:buClr>
                <a:srgbClr val="252C31"/>
              </a:buClr>
              <a:buSzPts val="1100"/>
              <a:buFont typeface="Arial"/>
              <a:buNone/>
              <a:defRPr b="1" i="0" sz="1800" u="none" cap="none" strike="noStrike">
                <a:solidFill>
                  <a:srgbClr val="252C31"/>
                </a:solidFill>
                <a:latin typeface="Arial Narrow"/>
                <a:ea typeface="Arial Narrow"/>
                <a:cs typeface="Arial Narrow"/>
                <a:sym typeface="Arial Narrow"/>
              </a:defRPr>
            </a:lvl3pPr>
            <a:lvl4pPr indent="-228600" lvl="3" marL="1828800" marR="0" rtl="0" algn="l">
              <a:lnSpc>
                <a:spcPct val="100000"/>
              </a:lnSpc>
              <a:spcBef>
                <a:spcPts val="400"/>
              </a:spcBef>
              <a:spcAft>
                <a:spcPts val="0"/>
              </a:spcAft>
              <a:buClr>
                <a:srgbClr val="252C31"/>
              </a:buClr>
              <a:buSzPts val="1100"/>
              <a:buFont typeface="Arial"/>
              <a:buNone/>
              <a:defRPr b="1" i="0" sz="1800" u="none" cap="none" strike="noStrike">
                <a:solidFill>
                  <a:srgbClr val="252C31"/>
                </a:solidFill>
                <a:latin typeface="Arial Narrow"/>
                <a:ea typeface="Arial Narrow"/>
                <a:cs typeface="Arial Narrow"/>
                <a:sym typeface="Arial Narrow"/>
              </a:defRPr>
            </a:lvl4pPr>
            <a:lvl5pPr indent="-228600" lvl="4" marL="2286000" marR="0" rtl="0" algn="l">
              <a:lnSpc>
                <a:spcPct val="100000"/>
              </a:lnSpc>
              <a:spcBef>
                <a:spcPts val="400"/>
              </a:spcBef>
              <a:spcAft>
                <a:spcPts val="0"/>
              </a:spcAft>
              <a:buClr>
                <a:srgbClr val="252C31"/>
              </a:buClr>
              <a:buSzPts val="1100"/>
              <a:buFont typeface="Arial"/>
              <a:buNone/>
              <a:defRPr b="1" i="0" sz="1800" u="none" cap="none" strike="noStrike">
                <a:solidFill>
                  <a:srgbClr val="252C31"/>
                </a:solidFill>
                <a:latin typeface="Arial Narrow"/>
                <a:ea typeface="Arial Narrow"/>
                <a:cs typeface="Arial Narrow"/>
                <a:sym typeface="Arial Narrow"/>
              </a:defRPr>
            </a:lvl5pPr>
            <a:lvl6pPr indent="-285750" lvl="5" marL="2743200" marR="0" rtl="0" algn="l">
              <a:lnSpc>
                <a:spcPct val="100000"/>
              </a:lnSpc>
              <a:spcBef>
                <a:spcPts val="300"/>
              </a:spcBef>
              <a:spcAft>
                <a:spcPts val="0"/>
              </a:spcAft>
              <a:buClr>
                <a:srgbClr val="252C31"/>
              </a:buClr>
              <a:buSzPts val="900"/>
              <a:buFont typeface="Arial"/>
              <a:buChar char="•"/>
              <a:defRPr b="0" i="0" sz="1600" u="none" cap="none" strike="noStrike">
                <a:solidFill>
                  <a:srgbClr val="252C31"/>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51" name="Google Shape;451;p48"/>
          <p:cNvSpPr txBox="1"/>
          <p:nvPr>
            <p:ph idx="3" type="body"/>
          </p:nvPr>
        </p:nvSpPr>
        <p:spPr>
          <a:xfrm>
            <a:off x="780334" y="2800350"/>
            <a:ext cx="1295400" cy="201600"/>
          </a:xfrm>
          <a:prstGeom prst="rect">
            <a:avLst/>
          </a:prstGeom>
          <a:noFill/>
          <a:ln>
            <a:noFill/>
          </a:ln>
        </p:spPr>
        <p:txBody>
          <a:bodyPr anchorCtr="0" anchor="t" bIns="51425" lIns="51425" spcFirstLastPara="1" rIns="51425" wrap="square" tIns="51425">
            <a:noAutofit/>
          </a:bodyPr>
          <a:lstStyle>
            <a:lvl1pPr indent="-228600" lvl="0" marL="457200" marR="0" rtl="0" algn="l">
              <a:lnSpc>
                <a:spcPct val="100000"/>
              </a:lnSpc>
              <a:spcBef>
                <a:spcPts val="300"/>
              </a:spcBef>
              <a:spcAft>
                <a:spcPts val="0"/>
              </a:spcAft>
              <a:buClr>
                <a:srgbClr val="D6F5FF"/>
              </a:buClr>
              <a:buSzPts val="900"/>
              <a:buFont typeface="Arial"/>
              <a:buNone/>
              <a:defRPr b="0" i="0" sz="1600" u="none" cap="none" strike="noStrike">
                <a:solidFill>
                  <a:srgbClr val="D6F5FF"/>
                </a:solidFill>
                <a:latin typeface="Arial Narrow"/>
                <a:ea typeface="Arial Narrow"/>
                <a:cs typeface="Arial Narrow"/>
                <a:sym typeface="Arial Narrow"/>
              </a:defRPr>
            </a:lvl1pPr>
            <a:lvl2pPr indent="-228600" lvl="1" marL="914400" marR="0" rtl="0" algn="l">
              <a:lnSpc>
                <a:spcPct val="100000"/>
              </a:lnSpc>
              <a:spcBef>
                <a:spcPts val="400"/>
              </a:spcBef>
              <a:spcAft>
                <a:spcPts val="0"/>
              </a:spcAft>
              <a:buClr>
                <a:srgbClr val="252C31"/>
              </a:buClr>
              <a:buSzPts val="1100"/>
              <a:buFont typeface="Arial"/>
              <a:buNone/>
              <a:defRPr b="1" i="0" sz="1800" u="none" cap="none" strike="noStrike">
                <a:solidFill>
                  <a:srgbClr val="252C31"/>
                </a:solidFill>
                <a:latin typeface="Arial Narrow"/>
                <a:ea typeface="Arial Narrow"/>
                <a:cs typeface="Arial Narrow"/>
                <a:sym typeface="Arial Narrow"/>
              </a:defRPr>
            </a:lvl2pPr>
            <a:lvl3pPr indent="-228600" lvl="2" marL="1371600" marR="0" rtl="0" algn="l">
              <a:lnSpc>
                <a:spcPct val="100000"/>
              </a:lnSpc>
              <a:spcBef>
                <a:spcPts val="400"/>
              </a:spcBef>
              <a:spcAft>
                <a:spcPts val="0"/>
              </a:spcAft>
              <a:buClr>
                <a:srgbClr val="252C31"/>
              </a:buClr>
              <a:buSzPts val="1100"/>
              <a:buFont typeface="Arial"/>
              <a:buNone/>
              <a:defRPr b="1" i="0" sz="1800" u="none" cap="none" strike="noStrike">
                <a:solidFill>
                  <a:srgbClr val="252C31"/>
                </a:solidFill>
                <a:latin typeface="Arial Narrow"/>
                <a:ea typeface="Arial Narrow"/>
                <a:cs typeface="Arial Narrow"/>
                <a:sym typeface="Arial Narrow"/>
              </a:defRPr>
            </a:lvl3pPr>
            <a:lvl4pPr indent="-228600" lvl="3" marL="1828800" marR="0" rtl="0" algn="l">
              <a:lnSpc>
                <a:spcPct val="100000"/>
              </a:lnSpc>
              <a:spcBef>
                <a:spcPts val="400"/>
              </a:spcBef>
              <a:spcAft>
                <a:spcPts val="0"/>
              </a:spcAft>
              <a:buClr>
                <a:srgbClr val="252C31"/>
              </a:buClr>
              <a:buSzPts val="1100"/>
              <a:buFont typeface="Arial"/>
              <a:buNone/>
              <a:defRPr b="1" i="0" sz="1800" u="none" cap="none" strike="noStrike">
                <a:solidFill>
                  <a:srgbClr val="252C31"/>
                </a:solidFill>
                <a:latin typeface="Arial Narrow"/>
                <a:ea typeface="Arial Narrow"/>
                <a:cs typeface="Arial Narrow"/>
                <a:sym typeface="Arial Narrow"/>
              </a:defRPr>
            </a:lvl4pPr>
            <a:lvl5pPr indent="-228600" lvl="4" marL="2286000" marR="0" rtl="0" algn="l">
              <a:lnSpc>
                <a:spcPct val="100000"/>
              </a:lnSpc>
              <a:spcBef>
                <a:spcPts val="400"/>
              </a:spcBef>
              <a:spcAft>
                <a:spcPts val="0"/>
              </a:spcAft>
              <a:buClr>
                <a:srgbClr val="252C31"/>
              </a:buClr>
              <a:buSzPts val="1100"/>
              <a:buFont typeface="Arial"/>
              <a:buNone/>
              <a:defRPr b="1" i="0" sz="1800" u="none" cap="none" strike="noStrike">
                <a:solidFill>
                  <a:srgbClr val="252C31"/>
                </a:solidFill>
                <a:latin typeface="Arial Narrow"/>
                <a:ea typeface="Arial Narrow"/>
                <a:cs typeface="Arial Narrow"/>
                <a:sym typeface="Arial Narrow"/>
              </a:defRPr>
            </a:lvl5pPr>
            <a:lvl6pPr indent="-285750" lvl="5" marL="2743200" marR="0" rtl="0" algn="l">
              <a:lnSpc>
                <a:spcPct val="100000"/>
              </a:lnSpc>
              <a:spcBef>
                <a:spcPts val="300"/>
              </a:spcBef>
              <a:spcAft>
                <a:spcPts val="0"/>
              </a:spcAft>
              <a:buClr>
                <a:srgbClr val="252C31"/>
              </a:buClr>
              <a:buSzPts val="900"/>
              <a:buFont typeface="Arial"/>
              <a:buChar char="•"/>
              <a:defRPr b="0" i="0" sz="1600" u="none" cap="none" strike="noStrike">
                <a:solidFill>
                  <a:srgbClr val="252C31"/>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52" name="Google Shape;452;p48"/>
          <p:cNvSpPr txBox="1"/>
          <p:nvPr>
            <p:ph idx="4" type="body"/>
          </p:nvPr>
        </p:nvSpPr>
        <p:spPr>
          <a:xfrm>
            <a:off x="2514600" y="576559"/>
            <a:ext cx="6096000" cy="1019100"/>
          </a:xfrm>
          <a:prstGeom prst="rect">
            <a:avLst/>
          </a:prstGeom>
          <a:noFill/>
          <a:ln>
            <a:noFill/>
          </a:ln>
        </p:spPr>
        <p:txBody>
          <a:bodyPr anchorCtr="0" anchor="t" bIns="51425" lIns="51425" spcFirstLastPara="1" rIns="51425" wrap="square" tIns="51425">
            <a:noAutofit/>
          </a:bodyPr>
          <a:lstStyle>
            <a:lvl1pPr indent="-228600" lvl="0" marL="457200" marR="0" rtl="0" algn="l">
              <a:lnSpc>
                <a:spcPct val="100000"/>
              </a:lnSpc>
              <a:spcBef>
                <a:spcPts val="900"/>
              </a:spcBef>
              <a:spcAft>
                <a:spcPts val="0"/>
              </a:spcAft>
              <a:buClr>
                <a:schemeClr val="lt1"/>
              </a:buClr>
              <a:buSzPts val="2500"/>
              <a:buFont typeface="Arial"/>
              <a:buNone/>
              <a:defRPr b="1" i="0" sz="4400" u="none" cap="none" strike="noStrike">
                <a:solidFill>
                  <a:schemeClr val="lt1"/>
                </a:solidFill>
                <a:latin typeface="Arial"/>
                <a:ea typeface="Arial"/>
                <a:cs typeface="Arial"/>
                <a:sym typeface="Arial"/>
              </a:defRPr>
            </a:lvl1pPr>
            <a:lvl2pPr indent="-330200" lvl="1" marL="914400" marR="0" rtl="0" algn="l">
              <a:lnSpc>
                <a:spcPct val="100000"/>
              </a:lnSpc>
              <a:spcBef>
                <a:spcPts val="600"/>
              </a:spcBef>
              <a:spcAft>
                <a:spcPts val="0"/>
              </a:spcAft>
              <a:buClr>
                <a:srgbClr val="252C31"/>
              </a:buClr>
              <a:buSzPts val="1600"/>
              <a:buFont typeface="Arial"/>
              <a:buChar char="•"/>
              <a:defRPr b="0" i="0" sz="2800" u="none" cap="none" strike="noStrike">
                <a:solidFill>
                  <a:srgbClr val="252C31"/>
                </a:solidFill>
                <a:latin typeface="Arial"/>
                <a:ea typeface="Arial"/>
                <a:cs typeface="Arial"/>
                <a:sym typeface="Arial"/>
              </a:defRPr>
            </a:lvl2pPr>
            <a:lvl3pPr indent="-317500" lvl="2" marL="1371600" marR="0" rtl="0" algn="l">
              <a:lnSpc>
                <a:spcPct val="100000"/>
              </a:lnSpc>
              <a:spcBef>
                <a:spcPts val="500"/>
              </a:spcBef>
              <a:spcAft>
                <a:spcPts val="0"/>
              </a:spcAft>
              <a:buClr>
                <a:srgbClr val="252C31"/>
              </a:buClr>
              <a:buSzPts val="1400"/>
              <a:buFont typeface="Arial"/>
              <a:buChar char="•"/>
              <a:defRPr b="0" i="0" sz="2400" u="none" cap="none" strike="noStrike">
                <a:solidFill>
                  <a:srgbClr val="252C31"/>
                </a:solidFill>
                <a:latin typeface="Arial"/>
                <a:ea typeface="Arial"/>
                <a:cs typeface="Arial"/>
                <a:sym typeface="Arial"/>
              </a:defRPr>
            </a:lvl3pPr>
            <a:lvl4pPr indent="-298450" lvl="3" marL="1828800" marR="0" rtl="0" algn="l">
              <a:lnSpc>
                <a:spcPct val="100000"/>
              </a:lnSpc>
              <a:spcBef>
                <a:spcPts val="400"/>
              </a:spcBef>
              <a:spcAft>
                <a:spcPts val="0"/>
              </a:spcAft>
              <a:buClr>
                <a:srgbClr val="252C31"/>
              </a:buClr>
              <a:buSzPts val="1100"/>
              <a:buFont typeface="Arial"/>
              <a:buChar char="•"/>
              <a:defRPr b="0" i="0" sz="2000" u="none" cap="none" strike="noStrike">
                <a:solidFill>
                  <a:srgbClr val="252C31"/>
                </a:solidFill>
                <a:latin typeface="Arial"/>
                <a:ea typeface="Arial"/>
                <a:cs typeface="Arial"/>
                <a:sym typeface="Arial"/>
              </a:defRPr>
            </a:lvl4pPr>
            <a:lvl5pPr indent="-298450" lvl="4" marL="2286000" marR="0" rtl="0" algn="l">
              <a:lnSpc>
                <a:spcPct val="100000"/>
              </a:lnSpc>
              <a:spcBef>
                <a:spcPts val="400"/>
              </a:spcBef>
              <a:spcAft>
                <a:spcPts val="0"/>
              </a:spcAft>
              <a:buClr>
                <a:srgbClr val="252C31"/>
              </a:buClr>
              <a:buSzPts val="1100"/>
              <a:buFont typeface="Arial"/>
              <a:buChar char="•"/>
              <a:defRPr b="0" i="0" sz="1800" u="none" cap="none" strike="noStrike">
                <a:solidFill>
                  <a:srgbClr val="252C31"/>
                </a:solidFill>
                <a:latin typeface="Arial"/>
                <a:ea typeface="Arial"/>
                <a:cs typeface="Arial"/>
                <a:sym typeface="Arial"/>
              </a:defRPr>
            </a:lvl5pPr>
            <a:lvl6pPr indent="-285750" lvl="5" marL="2743200" marR="0" rtl="0" algn="l">
              <a:lnSpc>
                <a:spcPct val="100000"/>
              </a:lnSpc>
              <a:spcBef>
                <a:spcPts val="300"/>
              </a:spcBef>
              <a:spcAft>
                <a:spcPts val="0"/>
              </a:spcAft>
              <a:buClr>
                <a:srgbClr val="252C31"/>
              </a:buClr>
              <a:buSzPts val="900"/>
              <a:buFont typeface="Arial"/>
              <a:buChar char="•"/>
              <a:defRPr b="0" i="0" sz="1600" u="none" cap="none" strike="noStrike">
                <a:solidFill>
                  <a:srgbClr val="252C31"/>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53" name="Google Shape;453;p48"/>
          <p:cNvSpPr txBox="1"/>
          <p:nvPr>
            <p:ph idx="5" type="body"/>
          </p:nvPr>
        </p:nvSpPr>
        <p:spPr>
          <a:xfrm>
            <a:off x="2515037" y="1696640"/>
            <a:ext cx="6092400" cy="703500"/>
          </a:xfrm>
          <a:prstGeom prst="rect">
            <a:avLst/>
          </a:prstGeom>
          <a:noFill/>
          <a:ln>
            <a:noFill/>
          </a:ln>
        </p:spPr>
        <p:txBody>
          <a:bodyPr anchorCtr="0" anchor="t" bIns="51425" lIns="51425" spcFirstLastPara="1" rIns="51425" wrap="square" tIns="51425">
            <a:noAutofit/>
          </a:bodyPr>
          <a:lstStyle>
            <a:lvl1pPr indent="-228600" lvl="0" marL="457200" marR="0" rtl="0" algn="l">
              <a:lnSpc>
                <a:spcPct val="100000"/>
              </a:lnSpc>
              <a:spcBef>
                <a:spcPts val="600"/>
              </a:spcBef>
              <a:spcAft>
                <a:spcPts val="0"/>
              </a:spcAft>
              <a:buClr>
                <a:srgbClr val="C4EDFF"/>
              </a:buClr>
              <a:buSzPts val="1600"/>
              <a:buFont typeface="Arial"/>
              <a:buNone/>
              <a:defRPr b="0" i="0" sz="2800" u="none" cap="none" strike="noStrike">
                <a:solidFill>
                  <a:srgbClr val="C4EDFF"/>
                </a:solidFill>
                <a:latin typeface="Arial Narrow"/>
                <a:ea typeface="Arial Narrow"/>
                <a:cs typeface="Arial Narrow"/>
                <a:sym typeface="Arial Narrow"/>
              </a:defRPr>
            </a:lvl1pPr>
            <a:lvl2pPr indent="-330200" lvl="1" marL="914400" marR="0" rtl="0" algn="l">
              <a:lnSpc>
                <a:spcPct val="100000"/>
              </a:lnSpc>
              <a:spcBef>
                <a:spcPts val="600"/>
              </a:spcBef>
              <a:spcAft>
                <a:spcPts val="0"/>
              </a:spcAft>
              <a:buClr>
                <a:srgbClr val="252C31"/>
              </a:buClr>
              <a:buSzPts val="1600"/>
              <a:buFont typeface="Arial"/>
              <a:buChar char="•"/>
              <a:defRPr b="0" i="0" sz="2800" u="none" cap="none" strike="noStrike">
                <a:solidFill>
                  <a:srgbClr val="252C31"/>
                </a:solidFill>
                <a:latin typeface="Arial"/>
                <a:ea typeface="Arial"/>
                <a:cs typeface="Arial"/>
                <a:sym typeface="Arial"/>
              </a:defRPr>
            </a:lvl2pPr>
            <a:lvl3pPr indent="-317500" lvl="2" marL="1371600" marR="0" rtl="0" algn="l">
              <a:lnSpc>
                <a:spcPct val="100000"/>
              </a:lnSpc>
              <a:spcBef>
                <a:spcPts val="500"/>
              </a:spcBef>
              <a:spcAft>
                <a:spcPts val="0"/>
              </a:spcAft>
              <a:buClr>
                <a:srgbClr val="252C31"/>
              </a:buClr>
              <a:buSzPts val="1400"/>
              <a:buFont typeface="Arial"/>
              <a:buChar char="•"/>
              <a:defRPr b="0" i="0" sz="2400" u="none" cap="none" strike="noStrike">
                <a:solidFill>
                  <a:srgbClr val="252C31"/>
                </a:solidFill>
                <a:latin typeface="Arial"/>
                <a:ea typeface="Arial"/>
                <a:cs typeface="Arial"/>
                <a:sym typeface="Arial"/>
              </a:defRPr>
            </a:lvl3pPr>
            <a:lvl4pPr indent="-298450" lvl="3" marL="1828800" marR="0" rtl="0" algn="l">
              <a:lnSpc>
                <a:spcPct val="100000"/>
              </a:lnSpc>
              <a:spcBef>
                <a:spcPts val="400"/>
              </a:spcBef>
              <a:spcAft>
                <a:spcPts val="0"/>
              </a:spcAft>
              <a:buClr>
                <a:srgbClr val="252C31"/>
              </a:buClr>
              <a:buSzPts val="1100"/>
              <a:buFont typeface="Arial"/>
              <a:buChar char="•"/>
              <a:defRPr b="0" i="0" sz="2000" u="none" cap="none" strike="noStrike">
                <a:solidFill>
                  <a:srgbClr val="252C31"/>
                </a:solidFill>
                <a:latin typeface="Arial"/>
                <a:ea typeface="Arial"/>
                <a:cs typeface="Arial"/>
                <a:sym typeface="Arial"/>
              </a:defRPr>
            </a:lvl4pPr>
            <a:lvl5pPr indent="-298450" lvl="4" marL="2286000" marR="0" rtl="0" algn="l">
              <a:lnSpc>
                <a:spcPct val="100000"/>
              </a:lnSpc>
              <a:spcBef>
                <a:spcPts val="400"/>
              </a:spcBef>
              <a:spcAft>
                <a:spcPts val="0"/>
              </a:spcAft>
              <a:buClr>
                <a:srgbClr val="252C31"/>
              </a:buClr>
              <a:buSzPts val="1100"/>
              <a:buFont typeface="Arial"/>
              <a:buChar char="•"/>
              <a:defRPr b="0" i="0" sz="1800" u="none" cap="none" strike="noStrike">
                <a:solidFill>
                  <a:srgbClr val="252C31"/>
                </a:solidFill>
                <a:latin typeface="Arial"/>
                <a:ea typeface="Arial"/>
                <a:cs typeface="Arial"/>
                <a:sym typeface="Arial"/>
              </a:defRPr>
            </a:lvl5pPr>
            <a:lvl6pPr indent="-285750" lvl="5" marL="2743200" marR="0" rtl="0" algn="l">
              <a:lnSpc>
                <a:spcPct val="100000"/>
              </a:lnSpc>
              <a:spcBef>
                <a:spcPts val="300"/>
              </a:spcBef>
              <a:spcAft>
                <a:spcPts val="0"/>
              </a:spcAft>
              <a:buClr>
                <a:srgbClr val="252C31"/>
              </a:buClr>
              <a:buSzPts val="900"/>
              <a:buFont typeface="Arial"/>
              <a:buChar char="•"/>
              <a:defRPr b="0" i="0" sz="1600" u="none" cap="none" strike="noStrike">
                <a:solidFill>
                  <a:srgbClr val="252C31"/>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454" name="Google Shape;454;p48"/>
          <p:cNvSpPr txBox="1"/>
          <p:nvPr>
            <p:ph idx="6" type="body"/>
          </p:nvPr>
        </p:nvSpPr>
        <p:spPr>
          <a:xfrm>
            <a:off x="2514600" y="2483428"/>
            <a:ext cx="6096000" cy="519600"/>
          </a:xfrm>
          <a:prstGeom prst="rect">
            <a:avLst/>
          </a:prstGeom>
          <a:noFill/>
          <a:ln>
            <a:noFill/>
          </a:ln>
        </p:spPr>
        <p:txBody>
          <a:bodyPr anchorCtr="0" anchor="t" bIns="51425" lIns="51425" spcFirstLastPara="1" rIns="51425" wrap="square" tIns="51425">
            <a:noAutofit/>
          </a:bodyPr>
          <a:lstStyle>
            <a:lvl1pPr indent="-228600" lvl="0" marL="457200" marR="0" rtl="0" algn="l">
              <a:lnSpc>
                <a:spcPct val="100000"/>
              </a:lnSpc>
              <a:spcBef>
                <a:spcPts val="400"/>
              </a:spcBef>
              <a:spcAft>
                <a:spcPts val="0"/>
              </a:spcAft>
              <a:buClr>
                <a:srgbClr val="C4EDFF"/>
              </a:buClr>
              <a:buSzPts val="1100"/>
              <a:buFont typeface="Arial"/>
              <a:buNone/>
              <a:defRPr b="0" i="0" sz="1800" u="none" cap="none" strike="noStrike">
                <a:solidFill>
                  <a:srgbClr val="C4EDFF"/>
                </a:solidFill>
                <a:latin typeface="Arial Narrow"/>
                <a:ea typeface="Arial Narrow"/>
                <a:cs typeface="Arial Narrow"/>
                <a:sym typeface="Arial Narrow"/>
              </a:defRPr>
            </a:lvl1pPr>
            <a:lvl2pPr indent="-330200" lvl="1" marL="914400" marR="0" rtl="0" algn="l">
              <a:lnSpc>
                <a:spcPct val="100000"/>
              </a:lnSpc>
              <a:spcBef>
                <a:spcPts val="600"/>
              </a:spcBef>
              <a:spcAft>
                <a:spcPts val="0"/>
              </a:spcAft>
              <a:buClr>
                <a:srgbClr val="252C31"/>
              </a:buClr>
              <a:buSzPts val="1600"/>
              <a:buFont typeface="Arial"/>
              <a:buChar char="•"/>
              <a:defRPr b="0" i="0" sz="2800" u="none" cap="none" strike="noStrike">
                <a:solidFill>
                  <a:srgbClr val="252C31"/>
                </a:solidFill>
                <a:latin typeface="Arial"/>
                <a:ea typeface="Arial"/>
                <a:cs typeface="Arial"/>
                <a:sym typeface="Arial"/>
              </a:defRPr>
            </a:lvl2pPr>
            <a:lvl3pPr indent="-317500" lvl="2" marL="1371600" marR="0" rtl="0" algn="l">
              <a:lnSpc>
                <a:spcPct val="100000"/>
              </a:lnSpc>
              <a:spcBef>
                <a:spcPts val="500"/>
              </a:spcBef>
              <a:spcAft>
                <a:spcPts val="0"/>
              </a:spcAft>
              <a:buClr>
                <a:srgbClr val="252C31"/>
              </a:buClr>
              <a:buSzPts val="1400"/>
              <a:buFont typeface="Arial"/>
              <a:buChar char="•"/>
              <a:defRPr b="0" i="0" sz="2400" u="none" cap="none" strike="noStrike">
                <a:solidFill>
                  <a:srgbClr val="252C31"/>
                </a:solidFill>
                <a:latin typeface="Arial"/>
                <a:ea typeface="Arial"/>
                <a:cs typeface="Arial"/>
                <a:sym typeface="Arial"/>
              </a:defRPr>
            </a:lvl3pPr>
            <a:lvl4pPr indent="-298450" lvl="3" marL="1828800" marR="0" rtl="0" algn="l">
              <a:lnSpc>
                <a:spcPct val="100000"/>
              </a:lnSpc>
              <a:spcBef>
                <a:spcPts val="400"/>
              </a:spcBef>
              <a:spcAft>
                <a:spcPts val="0"/>
              </a:spcAft>
              <a:buClr>
                <a:srgbClr val="252C31"/>
              </a:buClr>
              <a:buSzPts val="1100"/>
              <a:buFont typeface="Arial"/>
              <a:buChar char="•"/>
              <a:defRPr b="0" i="0" sz="2000" u="none" cap="none" strike="noStrike">
                <a:solidFill>
                  <a:srgbClr val="252C31"/>
                </a:solidFill>
                <a:latin typeface="Arial"/>
                <a:ea typeface="Arial"/>
                <a:cs typeface="Arial"/>
                <a:sym typeface="Arial"/>
              </a:defRPr>
            </a:lvl4pPr>
            <a:lvl5pPr indent="-298450" lvl="4" marL="2286000" marR="0" rtl="0" algn="l">
              <a:lnSpc>
                <a:spcPct val="100000"/>
              </a:lnSpc>
              <a:spcBef>
                <a:spcPts val="400"/>
              </a:spcBef>
              <a:spcAft>
                <a:spcPts val="0"/>
              </a:spcAft>
              <a:buClr>
                <a:srgbClr val="252C31"/>
              </a:buClr>
              <a:buSzPts val="1100"/>
              <a:buFont typeface="Arial"/>
              <a:buChar char="•"/>
              <a:defRPr b="0" i="0" sz="1800" u="none" cap="none" strike="noStrike">
                <a:solidFill>
                  <a:srgbClr val="252C31"/>
                </a:solidFill>
                <a:latin typeface="Arial"/>
                <a:ea typeface="Arial"/>
                <a:cs typeface="Arial"/>
                <a:sym typeface="Arial"/>
              </a:defRPr>
            </a:lvl5pPr>
            <a:lvl6pPr indent="-285750" lvl="5" marL="2743200" marR="0" rtl="0" algn="l">
              <a:lnSpc>
                <a:spcPct val="100000"/>
              </a:lnSpc>
              <a:spcBef>
                <a:spcPts val="300"/>
              </a:spcBef>
              <a:spcAft>
                <a:spcPts val="0"/>
              </a:spcAft>
              <a:buClr>
                <a:srgbClr val="252C31"/>
              </a:buClr>
              <a:buSzPts val="900"/>
              <a:buFont typeface="Arial"/>
              <a:buChar char="•"/>
              <a:defRPr b="0" i="0" sz="1600" u="none" cap="none" strike="noStrike">
                <a:solidFill>
                  <a:srgbClr val="252C31"/>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455" name="Google Shape;455;p48"/>
          <p:cNvCxnSpPr/>
          <p:nvPr/>
        </p:nvCxnSpPr>
        <p:spPr>
          <a:xfrm>
            <a:off x="228599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456" name="Google Shape;456;p48">
            <a:hlinkClick r:id="rId2"/>
          </p:cNvPr>
          <p:cNvPicPr preferRelativeResize="0"/>
          <p:nvPr/>
        </p:nvPicPr>
        <p:blipFill rotWithShape="1">
          <a:blip r:embed="rId3">
            <a:alphaModFix/>
          </a:blip>
          <a:srcRect b="0" l="0" r="0" t="0"/>
          <a:stretch/>
        </p:blipFill>
        <p:spPr>
          <a:xfrm>
            <a:off x="533400" y="400050"/>
            <a:ext cx="1321602" cy="1600434"/>
          </a:xfrm>
          <a:prstGeom prst="rect">
            <a:avLst/>
          </a:prstGeom>
          <a:noFill/>
          <a:ln>
            <a:noFill/>
          </a:ln>
        </p:spPr>
      </p:pic>
      <p:grpSp>
        <p:nvGrpSpPr>
          <p:cNvPr id="457" name="Google Shape;457;p48"/>
          <p:cNvGrpSpPr/>
          <p:nvPr/>
        </p:nvGrpSpPr>
        <p:grpSpPr>
          <a:xfrm>
            <a:off x="-30388" y="-2286"/>
            <a:ext cx="472440" cy="5145786"/>
            <a:chOff x="-15240" y="-3048"/>
            <a:chExt cx="472440" cy="6861048"/>
          </a:xfrm>
        </p:grpSpPr>
        <p:sp>
          <p:nvSpPr>
            <p:cNvPr id="458" name="Google Shape;458;p48"/>
            <p:cNvSpPr/>
            <p:nvPr/>
          </p:nvSpPr>
          <p:spPr>
            <a:xfrm>
              <a:off x="10668" y="0"/>
              <a:ext cx="420600" cy="6858000"/>
            </a:xfrm>
            <a:prstGeom prst="rect">
              <a:avLst/>
            </a:prstGeom>
            <a:solidFill>
              <a:srgbClr val="0099D8"/>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sp>
          <p:nvSpPr>
            <p:cNvPr id="459" name="Google Shape;459;p48"/>
            <p:cNvSpPr/>
            <p:nvPr/>
          </p:nvSpPr>
          <p:spPr>
            <a:xfrm>
              <a:off x="16002" y="-3048"/>
              <a:ext cx="410100" cy="1069800"/>
            </a:xfrm>
            <a:prstGeom prst="rect">
              <a:avLst/>
            </a:prstGeom>
            <a:solidFill>
              <a:srgbClr val="0B4596"/>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pic>
          <p:nvPicPr>
            <p:cNvPr descr="C:\Users\jacqui.fenner\Desktop\PTT templates\images\noaa icons\noaa_icons-04.png" id="460" name="Google Shape;460;p48">
              <a:hlinkClick r:id="rId4"/>
            </p:cNvPr>
            <p:cNvPicPr preferRelativeResize="0"/>
            <p:nvPr/>
          </p:nvPicPr>
          <p:blipFill rotWithShape="1">
            <a:blip r:embed="rId5">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461" name="Google Shape;461;p48">
              <a:hlinkClick r:id="rId6"/>
            </p:cNvPr>
            <p:cNvPicPr preferRelativeResize="0"/>
            <p:nvPr/>
          </p:nvPicPr>
          <p:blipFill rotWithShape="1">
            <a:blip r:embed="rId7">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462" name="Google Shape;462;p48">
              <a:hlinkClick r:id="rId8"/>
            </p:cNvPr>
            <p:cNvPicPr preferRelativeResize="0"/>
            <p:nvPr/>
          </p:nvPicPr>
          <p:blipFill rotWithShape="1">
            <a:blip r:embed="rId9">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463" name="Google Shape;463;p48">
              <a:hlinkClick r:id="rId10"/>
            </p:cNvPr>
            <p:cNvPicPr preferRelativeResize="0"/>
            <p:nvPr/>
          </p:nvPicPr>
          <p:blipFill rotWithShape="1">
            <a:blip r:embed="rId11">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464" name="Google Shape;464;p48">
              <a:hlinkClick r:id="rId12"/>
            </p:cNvPr>
            <p:cNvPicPr preferRelativeResize="0"/>
            <p:nvPr/>
          </p:nvPicPr>
          <p:blipFill rotWithShape="1">
            <a:blip r:embed="rId13">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465" name="Google Shape;465;p48">
              <a:hlinkClick r:id="rId14"/>
            </p:cNvPr>
            <p:cNvPicPr preferRelativeResize="0"/>
            <p:nvPr/>
          </p:nvPicPr>
          <p:blipFill rotWithShape="1">
            <a:blip r:embed="rId15">
              <a:alphaModFix/>
            </a:blip>
            <a:srcRect b="0" l="0" r="0" t="0"/>
            <a:stretch/>
          </p:blipFill>
          <p:spPr>
            <a:xfrm>
              <a:off x="-15240" y="381000"/>
              <a:ext cx="472440" cy="324009"/>
            </a:xfrm>
            <a:prstGeom prst="rect">
              <a:avLst/>
            </a:prstGeom>
            <a:noFill/>
            <a:ln>
              <a:noFill/>
            </a:ln>
          </p:spPr>
        </p:pic>
        <p:grpSp>
          <p:nvGrpSpPr>
            <p:cNvPr id="466" name="Google Shape;466;p48"/>
            <p:cNvGrpSpPr/>
            <p:nvPr/>
          </p:nvGrpSpPr>
          <p:grpSpPr>
            <a:xfrm>
              <a:off x="15148" y="0"/>
              <a:ext cx="420600" cy="6858000"/>
              <a:chOff x="15148" y="0"/>
              <a:chExt cx="420600" cy="6858000"/>
            </a:xfrm>
          </p:grpSpPr>
          <p:grpSp>
            <p:nvGrpSpPr>
              <p:cNvPr id="467" name="Google Shape;467;p48"/>
              <p:cNvGrpSpPr/>
              <p:nvPr/>
            </p:nvGrpSpPr>
            <p:grpSpPr>
              <a:xfrm>
                <a:off x="15148" y="1066800"/>
                <a:ext cx="420600" cy="5334000"/>
                <a:chOff x="15148" y="1066800"/>
                <a:chExt cx="420600" cy="5334000"/>
              </a:xfrm>
            </p:grpSpPr>
            <p:cxnSp>
              <p:nvCxnSpPr>
                <p:cNvPr id="468" name="Google Shape;468;p48"/>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69" name="Google Shape;469;p48"/>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70" name="Google Shape;470;p48"/>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71" name="Google Shape;471;p48"/>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72" name="Google Shape;472;p48"/>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73" name="Google Shape;473;p48"/>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474" name="Google Shape;474;p48"/>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475" name="Shape 475"/>
        <p:cNvGrpSpPr/>
        <p:nvPr/>
      </p:nvGrpSpPr>
      <p:grpSpPr>
        <a:xfrm>
          <a:off x="0" y="0"/>
          <a:ext cx="0" cy="0"/>
          <a:chOff x="0" y="0"/>
          <a:chExt cx="0" cy="0"/>
        </a:xfrm>
      </p:grpSpPr>
      <p:sp>
        <p:nvSpPr>
          <p:cNvPr id="476" name="Google Shape;476;p49"/>
          <p:cNvSpPr/>
          <p:nvPr/>
        </p:nvSpPr>
        <p:spPr>
          <a:xfrm>
            <a:off x="410810" y="0"/>
            <a:ext cx="8733300" cy="48369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77" name="Google Shape;477;p49"/>
          <p:cNvGrpSpPr/>
          <p:nvPr/>
        </p:nvGrpSpPr>
        <p:grpSpPr>
          <a:xfrm>
            <a:off x="-30388" y="-2286"/>
            <a:ext cx="472440" cy="5145786"/>
            <a:chOff x="-15240" y="-3048"/>
            <a:chExt cx="472440" cy="6861048"/>
          </a:xfrm>
        </p:grpSpPr>
        <p:sp>
          <p:nvSpPr>
            <p:cNvPr id="478" name="Google Shape;478;p49"/>
            <p:cNvSpPr/>
            <p:nvPr/>
          </p:nvSpPr>
          <p:spPr>
            <a:xfrm>
              <a:off x="10668" y="0"/>
              <a:ext cx="420600" cy="6858000"/>
            </a:xfrm>
            <a:prstGeom prst="rect">
              <a:avLst/>
            </a:prstGeom>
            <a:solidFill>
              <a:srgbClr val="0099D8"/>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sp>
          <p:nvSpPr>
            <p:cNvPr id="479" name="Google Shape;479;p49"/>
            <p:cNvSpPr/>
            <p:nvPr/>
          </p:nvSpPr>
          <p:spPr>
            <a:xfrm>
              <a:off x="16002" y="-3048"/>
              <a:ext cx="410100" cy="1069800"/>
            </a:xfrm>
            <a:prstGeom prst="rect">
              <a:avLst/>
            </a:prstGeom>
            <a:solidFill>
              <a:srgbClr val="0B4596"/>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pic>
          <p:nvPicPr>
            <p:cNvPr descr="C:\Users\jacqui.fenner\Desktop\PTT templates\images\noaa icons\noaa_icons-04.png" id="480" name="Google Shape;480;p49">
              <a:hlinkClick r:id="rId2"/>
            </p:cNvPr>
            <p:cNvPicPr preferRelativeResize="0"/>
            <p:nvPr/>
          </p:nvPicPr>
          <p:blipFill rotWithShape="1">
            <a:blip r:embed="rId3">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481" name="Google Shape;481;p49">
              <a:hlinkClick r:id="rId4"/>
            </p:cNvPr>
            <p:cNvPicPr preferRelativeResize="0"/>
            <p:nvPr/>
          </p:nvPicPr>
          <p:blipFill rotWithShape="1">
            <a:blip r:embed="rId5">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482" name="Google Shape;482;p49">
              <a:hlinkClick r:id="rId6"/>
            </p:cNvPr>
            <p:cNvPicPr preferRelativeResize="0"/>
            <p:nvPr/>
          </p:nvPicPr>
          <p:blipFill rotWithShape="1">
            <a:blip r:embed="rId7">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483" name="Google Shape;483;p49">
              <a:hlinkClick r:id="rId8"/>
            </p:cNvPr>
            <p:cNvPicPr preferRelativeResize="0"/>
            <p:nvPr/>
          </p:nvPicPr>
          <p:blipFill rotWithShape="1">
            <a:blip r:embed="rId9">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484" name="Google Shape;484;p49">
              <a:hlinkClick r:id="rId10"/>
            </p:cNvPr>
            <p:cNvPicPr preferRelativeResize="0"/>
            <p:nvPr/>
          </p:nvPicPr>
          <p:blipFill rotWithShape="1">
            <a:blip r:embed="rId11">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485" name="Google Shape;485;p49">
              <a:hlinkClick r:id="rId12"/>
            </p:cNvPr>
            <p:cNvPicPr preferRelativeResize="0"/>
            <p:nvPr/>
          </p:nvPicPr>
          <p:blipFill rotWithShape="1">
            <a:blip r:embed="rId13">
              <a:alphaModFix/>
            </a:blip>
            <a:srcRect b="0" l="0" r="0" t="0"/>
            <a:stretch/>
          </p:blipFill>
          <p:spPr>
            <a:xfrm>
              <a:off x="-15240" y="381000"/>
              <a:ext cx="472440" cy="324009"/>
            </a:xfrm>
            <a:prstGeom prst="rect">
              <a:avLst/>
            </a:prstGeom>
            <a:noFill/>
            <a:ln>
              <a:noFill/>
            </a:ln>
          </p:spPr>
        </p:pic>
        <p:grpSp>
          <p:nvGrpSpPr>
            <p:cNvPr id="486" name="Google Shape;486;p49"/>
            <p:cNvGrpSpPr/>
            <p:nvPr/>
          </p:nvGrpSpPr>
          <p:grpSpPr>
            <a:xfrm>
              <a:off x="15148" y="0"/>
              <a:ext cx="420600" cy="6858000"/>
              <a:chOff x="15148" y="0"/>
              <a:chExt cx="420600" cy="6858000"/>
            </a:xfrm>
          </p:grpSpPr>
          <p:grpSp>
            <p:nvGrpSpPr>
              <p:cNvPr id="487" name="Google Shape;487;p49"/>
              <p:cNvGrpSpPr/>
              <p:nvPr/>
            </p:nvGrpSpPr>
            <p:grpSpPr>
              <a:xfrm>
                <a:off x="15148" y="1066800"/>
                <a:ext cx="420600" cy="5334000"/>
                <a:chOff x="15148" y="1066800"/>
                <a:chExt cx="420600" cy="5334000"/>
              </a:xfrm>
            </p:grpSpPr>
            <p:cxnSp>
              <p:nvCxnSpPr>
                <p:cNvPr id="488" name="Google Shape;488;p49"/>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89" name="Google Shape;489;p49"/>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90" name="Google Shape;490;p49"/>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91" name="Google Shape;491;p49"/>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92" name="Google Shape;492;p49"/>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93" name="Google Shape;493;p49"/>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494" name="Google Shape;494;p49"/>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495" name="Google Shape;495;p49"/>
          <p:cNvSpPr txBox="1"/>
          <p:nvPr>
            <p:ph type="title"/>
          </p:nvPr>
        </p:nvSpPr>
        <p:spPr>
          <a:xfrm>
            <a:off x="762000" y="800099"/>
            <a:ext cx="7933800" cy="971700"/>
          </a:xfrm>
          <a:prstGeom prst="rect">
            <a:avLst/>
          </a:prstGeom>
          <a:noFill/>
          <a:ln>
            <a:noFill/>
          </a:ln>
        </p:spPr>
        <p:txBody>
          <a:bodyPr anchorCtr="0" anchor="t" bIns="51425" lIns="51425" spcFirstLastPara="1" rIns="51425" wrap="square" tIns="51425">
            <a:noAutofit/>
          </a:bodyPr>
          <a:lstStyle>
            <a:lvl1pPr lvl="0" marR="0" rtl="0" algn="l">
              <a:lnSpc>
                <a:spcPct val="100000"/>
              </a:lnSpc>
              <a:spcBef>
                <a:spcPts val="0"/>
              </a:spcBef>
              <a:spcAft>
                <a:spcPts val="0"/>
              </a:spcAft>
              <a:buClr>
                <a:schemeClr val="lt1"/>
              </a:buClr>
              <a:buSzPts val="25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496" name="Google Shape;496;p49"/>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sp>
        <p:nvSpPr>
          <p:cNvPr id="497" name="Google Shape;497;p49"/>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800"/>
              <a:buFont typeface="Arial Narrow"/>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pic>
        <p:nvPicPr>
          <p:cNvPr descr="G:\STALL\ST Comms\Templates &amp; Resources\Logos\Other Emblems\DOC Logo\DOC Color.png" id="498" name="Google Shape;498;p49">
            <a:hlinkClick r:id="rId14"/>
          </p:cNvPr>
          <p:cNvPicPr preferRelativeResize="0"/>
          <p:nvPr/>
        </p:nvPicPr>
        <p:blipFill rotWithShape="1">
          <a:blip r:embed="rId15">
            <a:alphaModFix/>
          </a:blip>
          <a:srcRect b="0" l="0" r="0" t="0"/>
          <a:stretch/>
        </p:blipFill>
        <p:spPr>
          <a:xfrm>
            <a:off x="228600" y="4832593"/>
            <a:ext cx="278916" cy="278916"/>
          </a:xfrm>
          <a:prstGeom prst="rect">
            <a:avLst/>
          </a:prstGeom>
          <a:noFill/>
          <a:ln>
            <a:noFill/>
          </a:ln>
        </p:spPr>
      </p:pic>
      <p:pic>
        <p:nvPicPr>
          <p:cNvPr id="499" name="Google Shape;499;p49">
            <a:hlinkClick r:id="rId16"/>
          </p:cNvPr>
          <p:cNvPicPr preferRelativeResize="0"/>
          <p:nvPr/>
        </p:nvPicPr>
        <p:blipFill rotWithShape="1">
          <a:blip r:embed="rId17">
            <a:alphaModFix/>
          </a:blip>
          <a:srcRect b="0" l="0" r="0" t="0"/>
          <a:stretch/>
        </p:blipFill>
        <p:spPr>
          <a:xfrm>
            <a:off x="639826" y="4836940"/>
            <a:ext cx="270224" cy="27022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500" name="Shape 500"/>
        <p:cNvGrpSpPr/>
        <p:nvPr/>
      </p:nvGrpSpPr>
      <p:grpSpPr>
        <a:xfrm>
          <a:off x="0" y="0"/>
          <a:ext cx="0" cy="0"/>
          <a:chOff x="0" y="0"/>
          <a:chExt cx="0" cy="0"/>
        </a:xfrm>
      </p:grpSpPr>
      <p:sp>
        <p:nvSpPr>
          <p:cNvPr id="501" name="Google Shape;501;p50"/>
          <p:cNvSpPr txBox="1"/>
          <p:nvPr>
            <p:ph type="title"/>
          </p:nvPr>
        </p:nvSpPr>
        <p:spPr>
          <a:xfrm>
            <a:off x="457200" y="205979"/>
            <a:ext cx="8229600" cy="857400"/>
          </a:xfrm>
          <a:prstGeom prst="rect">
            <a:avLst/>
          </a:prstGeom>
          <a:noFill/>
          <a:ln>
            <a:noFill/>
          </a:ln>
        </p:spPr>
        <p:txBody>
          <a:bodyPr anchorCtr="0" anchor="ctr" bIns="51425" lIns="51425" spcFirstLastPara="1" rIns="51425" wrap="square" tIns="51425">
            <a:noAutofit/>
          </a:bodyPr>
          <a:lstStyle>
            <a:lvl1pPr lvl="0" marR="0" rtl="0" algn="ctr">
              <a:lnSpc>
                <a:spcPct val="100000"/>
              </a:lnSpc>
              <a:spcBef>
                <a:spcPts val="0"/>
              </a:spcBef>
              <a:spcAft>
                <a:spcPts val="0"/>
              </a:spcAft>
              <a:buClr>
                <a:schemeClr val="dk1"/>
              </a:buClr>
              <a:buSzPts val="25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502" name="Google Shape;502;p50"/>
          <p:cNvSpPr txBox="1"/>
          <p:nvPr>
            <p:ph idx="10" type="dt"/>
          </p:nvPr>
        </p:nvSpPr>
        <p:spPr>
          <a:xfrm>
            <a:off x="457200" y="4767264"/>
            <a:ext cx="2133600" cy="2739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888888"/>
              </a:buClr>
              <a:buSzPts val="8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9pPr>
          </a:lstStyle>
          <a:p/>
        </p:txBody>
      </p:sp>
      <p:sp>
        <p:nvSpPr>
          <p:cNvPr id="503" name="Google Shape;503;p50"/>
          <p:cNvSpPr txBox="1"/>
          <p:nvPr>
            <p:ph idx="11" type="ftr"/>
          </p:nvPr>
        </p:nvSpPr>
        <p:spPr>
          <a:xfrm>
            <a:off x="3124200" y="4767264"/>
            <a:ext cx="2895600" cy="273900"/>
          </a:xfrm>
          <a:prstGeom prst="rect">
            <a:avLst/>
          </a:prstGeom>
          <a:noFill/>
          <a:ln>
            <a:noFill/>
          </a:ln>
        </p:spPr>
        <p:txBody>
          <a:bodyPr anchorCtr="0" anchor="ctr" bIns="51425" lIns="51425" spcFirstLastPara="1" rIns="51425" wrap="square" tIns="51425">
            <a:noAutofit/>
          </a:bodyPr>
          <a:lstStyle>
            <a:lvl1pPr lvl="0" marR="0" rtl="0" algn="ctr">
              <a:lnSpc>
                <a:spcPct val="100000"/>
              </a:lnSpc>
              <a:spcBef>
                <a:spcPts val="0"/>
              </a:spcBef>
              <a:spcAft>
                <a:spcPts val="0"/>
              </a:spcAft>
              <a:buClr>
                <a:srgbClr val="888888"/>
              </a:buClr>
              <a:buSzPts val="8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9pPr>
          </a:lstStyle>
          <a:p/>
        </p:txBody>
      </p:sp>
      <p:sp>
        <p:nvSpPr>
          <p:cNvPr id="504" name="Google Shape;504;p50"/>
          <p:cNvSpPr txBox="1"/>
          <p:nvPr>
            <p:ph idx="12" type="sldNum"/>
          </p:nvPr>
        </p:nvSpPr>
        <p:spPr>
          <a:xfrm>
            <a:off x="6553200" y="4767264"/>
            <a:ext cx="2133600" cy="2739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 type="twoObj">
  <p:cSld name="TWO_OBJECTS">
    <p:spTree>
      <p:nvGrpSpPr>
        <p:cNvPr id="505" name="Shape 505"/>
        <p:cNvGrpSpPr/>
        <p:nvPr/>
      </p:nvGrpSpPr>
      <p:grpSpPr>
        <a:xfrm>
          <a:off x="0" y="0"/>
          <a:ext cx="0" cy="0"/>
          <a:chOff x="0" y="0"/>
          <a:chExt cx="0" cy="0"/>
        </a:xfrm>
      </p:grpSpPr>
      <p:sp>
        <p:nvSpPr>
          <p:cNvPr id="506" name="Google Shape;506;p51"/>
          <p:cNvSpPr txBox="1"/>
          <p:nvPr>
            <p:ph type="title"/>
          </p:nvPr>
        </p:nvSpPr>
        <p:spPr>
          <a:xfrm>
            <a:off x="457200" y="205979"/>
            <a:ext cx="8229600" cy="857400"/>
          </a:xfrm>
          <a:prstGeom prst="rect">
            <a:avLst/>
          </a:prstGeom>
          <a:noFill/>
          <a:ln>
            <a:noFill/>
          </a:ln>
        </p:spPr>
        <p:txBody>
          <a:bodyPr anchorCtr="0" anchor="ctr" bIns="51425" lIns="51425" spcFirstLastPara="1" rIns="51425" wrap="square" tIns="51425">
            <a:noAutofit/>
          </a:bodyPr>
          <a:lstStyle>
            <a:lvl1pPr lvl="0" marR="0" rtl="0" algn="ctr">
              <a:lnSpc>
                <a:spcPct val="100000"/>
              </a:lnSpc>
              <a:spcBef>
                <a:spcPts val="0"/>
              </a:spcBef>
              <a:spcAft>
                <a:spcPts val="0"/>
              </a:spcAft>
              <a:buClr>
                <a:schemeClr val="dk1"/>
              </a:buClr>
              <a:buSzPts val="25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507" name="Google Shape;507;p51"/>
          <p:cNvSpPr txBox="1"/>
          <p:nvPr>
            <p:ph idx="1" type="body"/>
          </p:nvPr>
        </p:nvSpPr>
        <p:spPr>
          <a:xfrm>
            <a:off x="457200" y="1200157"/>
            <a:ext cx="4038600" cy="33945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chemeClr val="dk1"/>
              </a:buClr>
              <a:buSzPts val="1600"/>
              <a:buFont typeface="Arial"/>
              <a:buChar char="•"/>
              <a:defRPr b="0" i="0" sz="2800" u="none" cap="none" strike="noStrike">
                <a:solidFill>
                  <a:schemeClr val="dk1"/>
                </a:solidFill>
                <a:latin typeface="Calibri"/>
                <a:ea typeface="Calibri"/>
                <a:cs typeface="Calibri"/>
                <a:sym typeface="Calibri"/>
              </a:defRPr>
            </a:lvl1pPr>
            <a:lvl2pPr indent="-317500" lvl="1" marL="914400" marR="0" rtl="0" algn="l">
              <a:lnSpc>
                <a:spcPct val="100000"/>
              </a:lnSpc>
              <a:spcBef>
                <a:spcPts val="500"/>
              </a:spcBef>
              <a:spcAft>
                <a:spcPts val="0"/>
              </a:spcAft>
              <a:buClr>
                <a:schemeClr val="dk1"/>
              </a:buClr>
              <a:buSzPts val="1400"/>
              <a:buFont typeface="Arial"/>
              <a:buChar char="–"/>
              <a:defRPr b="0" i="0" sz="2400" u="none" cap="none" strike="noStrike">
                <a:solidFill>
                  <a:schemeClr val="dk1"/>
                </a:solidFill>
                <a:latin typeface="Calibri"/>
                <a:ea typeface="Calibri"/>
                <a:cs typeface="Calibri"/>
                <a:sym typeface="Calibri"/>
              </a:defRPr>
            </a:lvl2pPr>
            <a:lvl3pPr indent="-298450" lvl="2" marL="1371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3pPr>
            <a:lvl4pPr indent="-298450" lvl="3" marL="18288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4pPr>
            <a:lvl5pPr indent="-298450" lvl="4" marL="22860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5pPr>
            <a:lvl6pPr indent="-298450" lvl="5" marL="27432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9pPr>
          </a:lstStyle>
          <a:p/>
        </p:txBody>
      </p:sp>
      <p:sp>
        <p:nvSpPr>
          <p:cNvPr id="508" name="Google Shape;508;p51"/>
          <p:cNvSpPr txBox="1"/>
          <p:nvPr>
            <p:ph idx="2" type="body"/>
          </p:nvPr>
        </p:nvSpPr>
        <p:spPr>
          <a:xfrm>
            <a:off x="4648200" y="1200157"/>
            <a:ext cx="4038600" cy="3394500"/>
          </a:xfrm>
          <a:prstGeom prst="rect">
            <a:avLst/>
          </a:prstGeom>
          <a:noFill/>
          <a:ln>
            <a:noFill/>
          </a:ln>
        </p:spPr>
        <p:txBody>
          <a:bodyPr anchorCtr="0" anchor="t" bIns="51425" lIns="51425" spcFirstLastPara="1" rIns="51425" wrap="square" tIns="51425">
            <a:noAutofit/>
          </a:bodyPr>
          <a:lstStyle>
            <a:lvl1pPr indent="-330200" lvl="0" marL="457200" marR="0" rtl="0" algn="l">
              <a:lnSpc>
                <a:spcPct val="100000"/>
              </a:lnSpc>
              <a:spcBef>
                <a:spcPts val="600"/>
              </a:spcBef>
              <a:spcAft>
                <a:spcPts val="0"/>
              </a:spcAft>
              <a:buClr>
                <a:schemeClr val="dk1"/>
              </a:buClr>
              <a:buSzPts val="1600"/>
              <a:buFont typeface="Arial"/>
              <a:buChar char="•"/>
              <a:defRPr b="0" i="0" sz="2800" u="none" cap="none" strike="noStrike">
                <a:solidFill>
                  <a:schemeClr val="dk1"/>
                </a:solidFill>
                <a:latin typeface="Calibri"/>
                <a:ea typeface="Calibri"/>
                <a:cs typeface="Calibri"/>
                <a:sym typeface="Calibri"/>
              </a:defRPr>
            </a:lvl1pPr>
            <a:lvl2pPr indent="-317500" lvl="1" marL="914400" marR="0" rtl="0" algn="l">
              <a:lnSpc>
                <a:spcPct val="100000"/>
              </a:lnSpc>
              <a:spcBef>
                <a:spcPts val="500"/>
              </a:spcBef>
              <a:spcAft>
                <a:spcPts val="0"/>
              </a:spcAft>
              <a:buClr>
                <a:schemeClr val="dk1"/>
              </a:buClr>
              <a:buSzPts val="1400"/>
              <a:buFont typeface="Arial"/>
              <a:buChar char="–"/>
              <a:defRPr b="0" i="0" sz="2400" u="none" cap="none" strike="noStrike">
                <a:solidFill>
                  <a:schemeClr val="dk1"/>
                </a:solidFill>
                <a:latin typeface="Calibri"/>
                <a:ea typeface="Calibri"/>
                <a:cs typeface="Calibri"/>
                <a:sym typeface="Calibri"/>
              </a:defRPr>
            </a:lvl2pPr>
            <a:lvl3pPr indent="-298450" lvl="2" marL="1371600" marR="0" rtl="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3pPr>
            <a:lvl4pPr indent="-298450" lvl="3" marL="18288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4pPr>
            <a:lvl5pPr indent="-298450" lvl="4" marL="22860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5pPr>
            <a:lvl6pPr indent="-298450" lvl="5" marL="27432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6pPr>
            <a:lvl7pPr indent="-298450" lvl="6" marL="32004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400"/>
              </a:spcBef>
              <a:spcAft>
                <a:spcPts val="0"/>
              </a:spcAft>
              <a:buClr>
                <a:schemeClr val="dk1"/>
              </a:buClr>
              <a:buSzPts val="1100"/>
              <a:buFont typeface="Arial"/>
              <a:buChar char="•"/>
              <a:defRPr b="0" i="0" sz="1800" u="none" cap="none" strike="noStrike">
                <a:solidFill>
                  <a:schemeClr val="dk1"/>
                </a:solidFill>
                <a:latin typeface="Calibri"/>
                <a:ea typeface="Calibri"/>
                <a:cs typeface="Calibri"/>
                <a:sym typeface="Calibri"/>
              </a:defRPr>
            </a:lvl9pPr>
          </a:lstStyle>
          <a:p/>
        </p:txBody>
      </p:sp>
      <p:sp>
        <p:nvSpPr>
          <p:cNvPr id="509" name="Google Shape;509;p51"/>
          <p:cNvSpPr txBox="1"/>
          <p:nvPr>
            <p:ph idx="10" type="dt"/>
          </p:nvPr>
        </p:nvSpPr>
        <p:spPr>
          <a:xfrm>
            <a:off x="457200" y="4767264"/>
            <a:ext cx="2133600" cy="2739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888888"/>
              </a:buClr>
              <a:buSzPts val="8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9pPr>
          </a:lstStyle>
          <a:p/>
        </p:txBody>
      </p:sp>
      <p:sp>
        <p:nvSpPr>
          <p:cNvPr id="510" name="Google Shape;510;p51"/>
          <p:cNvSpPr txBox="1"/>
          <p:nvPr>
            <p:ph idx="11" type="ftr"/>
          </p:nvPr>
        </p:nvSpPr>
        <p:spPr>
          <a:xfrm>
            <a:off x="3124201" y="4767264"/>
            <a:ext cx="2895600" cy="273900"/>
          </a:xfrm>
          <a:prstGeom prst="rect">
            <a:avLst/>
          </a:prstGeom>
          <a:noFill/>
          <a:ln>
            <a:noFill/>
          </a:ln>
        </p:spPr>
        <p:txBody>
          <a:bodyPr anchorCtr="0" anchor="ctr" bIns="51425" lIns="51425" spcFirstLastPara="1" rIns="51425" wrap="square" tIns="51425">
            <a:noAutofit/>
          </a:bodyPr>
          <a:lstStyle>
            <a:lvl1pPr lvl="0" marR="0" rtl="0" algn="ctr">
              <a:lnSpc>
                <a:spcPct val="100000"/>
              </a:lnSpc>
              <a:spcBef>
                <a:spcPts val="0"/>
              </a:spcBef>
              <a:spcAft>
                <a:spcPts val="0"/>
              </a:spcAft>
              <a:buClr>
                <a:srgbClr val="888888"/>
              </a:buClr>
              <a:buSzPts val="8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800"/>
              <a:buFont typeface="Calibri"/>
              <a:buNone/>
              <a:defRPr b="0" i="0" sz="1800" u="none" cap="none" strike="noStrike">
                <a:solidFill>
                  <a:schemeClr val="dk1"/>
                </a:solidFill>
                <a:latin typeface="Calibri"/>
                <a:ea typeface="Calibri"/>
                <a:cs typeface="Calibri"/>
                <a:sym typeface="Calibri"/>
              </a:defRPr>
            </a:lvl9pPr>
          </a:lstStyle>
          <a:p/>
        </p:txBody>
      </p:sp>
      <p:sp>
        <p:nvSpPr>
          <p:cNvPr id="511" name="Google Shape;511;p51"/>
          <p:cNvSpPr txBox="1"/>
          <p:nvPr>
            <p:ph idx="12" type="sldNum"/>
          </p:nvPr>
        </p:nvSpPr>
        <p:spPr>
          <a:xfrm>
            <a:off x="6553200" y="4767264"/>
            <a:ext cx="2133600" cy="273900"/>
          </a:xfrm>
          <a:prstGeom prst="rect">
            <a:avLst/>
          </a:prstGeom>
          <a:noFill/>
          <a:ln>
            <a:noFill/>
          </a:ln>
        </p:spPr>
        <p:txBody>
          <a:bodyPr anchorCtr="0" anchor="ctr" bIns="25700" lIns="51400" spcFirstLastPara="1" rIns="51400" wrap="square" tIns="25700">
            <a:noAutofit/>
          </a:bodyPr>
          <a:lstStyle>
            <a:lvl1pPr indent="0" lvl="0"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512" name="Shape 512"/>
        <p:cNvGrpSpPr/>
        <p:nvPr/>
      </p:nvGrpSpPr>
      <p:grpSpPr>
        <a:xfrm>
          <a:off x="0" y="0"/>
          <a:ext cx="0" cy="0"/>
          <a:chOff x="0" y="0"/>
          <a:chExt cx="0" cy="0"/>
        </a:xfrm>
      </p:grpSpPr>
      <p:sp>
        <p:nvSpPr>
          <p:cNvPr id="513" name="Google Shape;513;p52"/>
          <p:cNvSpPr txBox="1"/>
          <p:nvPr>
            <p:ph type="title"/>
          </p:nvPr>
        </p:nvSpPr>
        <p:spPr>
          <a:xfrm>
            <a:off x="311700" y="445025"/>
            <a:ext cx="8520600" cy="572700"/>
          </a:xfrm>
          <a:prstGeom prst="rect">
            <a:avLst/>
          </a:prstGeom>
          <a:noFill/>
          <a:ln>
            <a:noFill/>
          </a:ln>
        </p:spPr>
        <p:txBody>
          <a:bodyPr anchorCtr="0" anchor="t" bIns="51425" lIns="51425" spcFirstLastPara="1" rIns="51425" wrap="square" tIns="51425">
            <a:noAutofit/>
          </a:bodyPr>
          <a:lstStyle>
            <a:lvl1pPr lvl="0" marR="0" rtl="0" algn="ctr">
              <a:lnSpc>
                <a:spcPct val="100000"/>
              </a:lnSpc>
              <a:spcBef>
                <a:spcPts val="0"/>
              </a:spcBef>
              <a:spcAft>
                <a:spcPts val="0"/>
              </a:spcAft>
              <a:buClr>
                <a:schemeClr val="dk1"/>
              </a:buClr>
              <a:buSzPts val="25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800"/>
              <a:buNone/>
              <a:defRPr sz="1800"/>
            </a:lvl2pPr>
            <a:lvl3pPr lvl="2" rtl="0" algn="l">
              <a:lnSpc>
                <a:spcPct val="100000"/>
              </a:lnSpc>
              <a:spcBef>
                <a:spcPts val="0"/>
              </a:spcBef>
              <a:spcAft>
                <a:spcPts val="0"/>
              </a:spcAft>
              <a:buSzPts val="800"/>
              <a:buNone/>
              <a:defRPr sz="1800"/>
            </a:lvl3pPr>
            <a:lvl4pPr lvl="3" rtl="0" algn="l">
              <a:lnSpc>
                <a:spcPct val="100000"/>
              </a:lnSpc>
              <a:spcBef>
                <a:spcPts val="0"/>
              </a:spcBef>
              <a:spcAft>
                <a:spcPts val="0"/>
              </a:spcAft>
              <a:buSzPts val="800"/>
              <a:buNone/>
              <a:defRPr sz="1800"/>
            </a:lvl4pPr>
            <a:lvl5pPr lvl="4" rtl="0" algn="l">
              <a:lnSpc>
                <a:spcPct val="100000"/>
              </a:lnSpc>
              <a:spcBef>
                <a:spcPts val="0"/>
              </a:spcBef>
              <a:spcAft>
                <a:spcPts val="0"/>
              </a:spcAft>
              <a:buSzPts val="800"/>
              <a:buNone/>
              <a:defRPr sz="1800"/>
            </a:lvl5pPr>
            <a:lvl6pPr lvl="5" rtl="0" algn="l">
              <a:lnSpc>
                <a:spcPct val="100000"/>
              </a:lnSpc>
              <a:spcBef>
                <a:spcPts val="0"/>
              </a:spcBef>
              <a:spcAft>
                <a:spcPts val="0"/>
              </a:spcAft>
              <a:buSzPts val="800"/>
              <a:buNone/>
              <a:defRPr sz="1800"/>
            </a:lvl6pPr>
            <a:lvl7pPr lvl="6" rtl="0" algn="l">
              <a:lnSpc>
                <a:spcPct val="100000"/>
              </a:lnSpc>
              <a:spcBef>
                <a:spcPts val="0"/>
              </a:spcBef>
              <a:spcAft>
                <a:spcPts val="0"/>
              </a:spcAft>
              <a:buSzPts val="800"/>
              <a:buNone/>
              <a:defRPr sz="1800"/>
            </a:lvl7pPr>
            <a:lvl8pPr lvl="7" rtl="0" algn="l">
              <a:lnSpc>
                <a:spcPct val="100000"/>
              </a:lnSpc>
              <a:spcBef>
                <a:spcPts val="0"/>
              </a:spcBef>
              <a:spcAft>
                <a:spcPts val="0"/>
              </a:spcAft>
              <a:buSzPts val="800"/>
              <a:buNone/>
              <a:defRPr sz="1800"/>
            </a:lvl8pPr>
            <a:lvl9pPr lvl="8" rtl="0" algn="l">
              <a:lnSpc>
                <a:spcPct val="100000"/>
              </a:lnSpc>
              <a:spcBef>
                <a:spcPts val="0"/>
              </a:spcBef>
              <a:spcAft>
                <a:spcPts val="0"/>
              </a:spcAft>
              <a:buSzPts val="800"/>
              <a:buNone/>
              <a:defRPr sz="1800"/>
            </a:lvl9pPr>
          </a:lstStyle>
          <a:p/>
        </p:txBody>
      </p:sp>
      <p:sp>
        <p:nvSpPr>
          <p:cNvPr id="514" name="Google Shape;514;p52"/>
          <p:cNvSpPr txBox="1"/>
          <p:nvPr>
            <p:ph idx="1" type="body"/>
          </p:nvPr>
        </p:nvSpPr>
        <p:spPr>
          <a:xfrm>
            <a:off x="311700" y="1152475"/>
            <a:ext cx="8520600" cy="3416400"/>
          </a:xfrm>
          <a:prstGeom prst="rect">
            <a:avLst/>
          </a:prstGeom>
          <a:noFill/>
          <a:ln>
            <a:noFill/>
          </a:ln>
        </p:spPr>
        <p:txBody>
          <a:bodyPr anchorCtr="0" anchor="t" bIns="51425" lIns="51425" spcFirstLastPara="1" rIns="51425" wrap="square" tIns="51425">
            <a:noAutofit/>
          </a:bodyPr>
          <a:lstStyle>
            <a:lvl1pPr indent="-342900" lvl="0" marL="457200" marR="0" rtl="0" algn="l">
              <a:lnSpc>
                <a:spcPct val="100000"/>
              </a:lnSpc>
              <a:spcBef>
                <a:spcPts val="0"/>
              </a:spcBef>
              <a:spcAft>
                <a:spcPts val="0"/>
              </a:spcAft>
              <a:buClr>
                <a:schemeClr val="dk1"/>
              </a:buClr>
              <a:buSzPts val="1800"/>
              <a:buFont typeface="Arial"/>
              <a:buChar char="•"/>
              <a:defRPr b="0" i="0" sz="3200" u="none" cap="none" strike="noStrike">
                <a:solidFill>
                  <a:schemeClr val="dk1"/>
                </a:solidFill>
                <a:latin typeface="Calibri"/>
                <a:ea typeface="Calibri"/>
                <a:cs typeface="Calibri"/>
                <a:sym typeface="Calibri"/>
              </a:defRPr>
            </a:lvl1pPr>
            <a:lvl2pPr indent="-330200" lvl="1" marL="914400" marR="0" rtl="0" algn="l">
              <a:lnSpc>
                <a:spcPct val="100000"/>
              </a:lnSpc>
              <a:spcBef>
                <a:spcPts val="0"/>
              </a:spcBef>
              <a:spcAft>
                <a:spcPts val="0"/>
              </a:spcAft>
              <a:buClr>
                <a:schemeClr val="dk1"/>
              </a:buClr>
              <a:buSzPts val="1600"/>
              <a:buFont typeface="Arial"/>
              <a:buChar char="–"/>
              <a:defRPr b="0" i="0" sz="2800" u="none" cap="none" strike="noStrike">
                <a:solidFill>
                  <a:schemeClr val="dk1"/>
                </a:solidFill>
                <a:latin typeface="Calibri"/>
                <a:ea typeface="Calibri"/>
                <a:cs typeface="Calibri"/>
                <a:sym typeface="Calibri"/>
              </a:defRPr>
            </a:lvl2pPr>
            <a:lvl3pPr indent="-317500" lvl="2" marL="1371600" marR="0" rtl="0" algn="l">
              <a:lnSpc>
                <a:spcPct val="100000"/>
              </a:lnSpc>
              <a:spcBef>
                <a:spcPts val="0"/>
              </a:spcBef>
              <a:spcAft>
                <a:spcPts val="0"/>
              </a:spcAft>
              <a:buClr>
                <a:schemeClr val="dk1"/>
              </a:buClr>
              <a:buSzPts val="1400"/>
              <a:buFont typeface="Arial"/>
              <a:buChar char="•"/>
              <a:defRPr b="0" i="0" sz="2400" u="none" cap="none" strike="noStrike">
                <a:solidFill>
                  <a:schemeClr val="dk1"/>
                </a:solidFill>
                <a:latin typeface="Calibri"/>
                <a:ea typeface="Calibri"/>
                <a:cs typeface="Calibri"/>
                <a:sym typeface="Calibri"/>
              </a:defRPr>
            </a:lvl3pPr>
            <a:lvl4pPr indent="-298450" lvl="3" marL="1828800" marR="0" rtl="0" algn="l">
              <a:lnSpc>
                <a:spcPct val="100000"/>
              </a:lnSpc>
              <a:spcBef>
                <a:spcPts val="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4pPr>
            <a:lvl5pPr indent="-298450" lvl="4" marL="2286000" marR="0" rtl="0" algn="l">
              <a:lnSpc>
                <a:spcPct val="100000"/>
              </a:lnSpc>
              <a:spcBef>
                <a:spcPts val="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5pPr>
            <a:lvl6pPr indent="-298450" lvl="5" marL="2743200" marR="0" rtl="0" algn="l">
              <a:lnSpc>
                <a:spcPct val="100000"/>
              </a:lnSpc>
              <a:spcBef>
                <a:spcPts val="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6pPr>
            <a:lvl7pPr indent="-298450" lvl="6" marL="3200400" marR="0" rtl="0" algn="l">
              <a:lnSpc>
                <a:spcPct val="100000"/>
              </a:lnSpc>
              <a:spcBef>
                <a:spcPts val="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515" name="Google Shape;515;p52"/>
          <p:cNvSpPr txBox="1"/>
          <p:nvPr>
            <p:ph idx="12" type="sldNum"/>
          </p:nvPr>
        </p:nvSpPr>
        <p:spPr>
          <a:xfrm>
            <a:off x="8472457" y="4663216"/>
            <a:ext cx="548700" cy="393600"/>
          </a:xfrm>
          <a:prstGeom prst="rect">
            <a:avLst/>
          </a:prstGeom>
          <a:noFill/>
          <a:ln>
            <a:noFill/>
          </a:ln>
        </p:spPr>
        <p:txBody>
          <a:bodyPr anchorCtr="0" anchor="ctr" bIns="51425" lIns="51425" spcFirstLastPara="1" rIns="51425" wrap="square" tIns="51425">
            <a:noAutofit/>
          </a:bodyPr>
          <a:lstStyle>
            <a:lvl1pPr indent="0" lvl="0" marL="0" marR="0" rtl="0" algn="r">
              <a:lnSpc>
                <a:spcPct val="100000"/>
              </a:lnSpc>
              <a:spcBef>
                <a:spcPts val="0"/>
              </a:spcBef>
              <a:spcAft>
                <a:spcPts val="0"/>
              </a:spcAft>
              <a:buClr>
                <a:srgbClr val="888888"/>
              </a:buClr>
              <a:buSzPts val="7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7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7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7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7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7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7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7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7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522" name="Shape 522"/>
        <p:cNvGrpSpPr/>
        <p:nvPr/>
      </p:nvGrpSpPr>
      <p:grpSpPr>
        <a:xfrm>
          <a:off x="0" y="0"/>
          <a:ext cx="0" cy="0"/>
          <a:chOff x="0" y="0"/>
          <a:chExt cx="0" cy="0"/>
        </a:xfrm>
      </p:grpSpPr>
      <p:sp>
        <p:nvSpPr>
          <p:cNvPr id="523" name="Google Shape;523;p5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24" name="Google Shape;524;p5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25" name="Google Shape;525;p54"/>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6" name="Google Shape;526;p54"/>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7" name="Google Shape;527;p54"/>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rtl="0" algn="r">
              <a:lnSpc>
                <a:spcPct val="100000"/>
              </a:lnSpc>
              <a:spcBef>
                <a:spcPts val="0"/>
              </a:spcBef>
              <a:spcAft>
                <a:spcPts val="0"/>
              </a:spcAft>
              <a:buNone/>
              <a:defRPr sz="1400"/>
            </a:lvl1pPr>
            <a:lvl2pPr indent="0" lvl="1" marL="0" rtl="0" algn="r">
              <a:lnSpc>
                <a:spcPct val="100000"/>
              </a:lnSpc>
              <a:spcBef>
                <a:spcPts val="0"/>
              </a:spcBef>
              <a:spcAft>
                <a:spcPts val="0"/>
              </a:spcAft>
              <a:buNone/>
              <a:defRPr sz="1400"/>
            </a:lvl2pPr>
            <a:lvl3pPr indent="0" lvl="2" marL="0" rtl="0" algn="r">
              <a:lnSpc>
                <a:spcPct val="100000"/>
              </a:lnSpc>
              <a:spcBef>
                <a:spcPts val="0"/>
              </a:spcBef>
              <a:spcAft>
                <a:spcPts val="0"/>
              </a:spcAft>
              <a:buNone/>
              <a:defRPr sz="1400"/>
            </a:lvl3pPr>
            <a:lvl4pPr indent="0" lvl="3" marL="0" rtl="0" algn="r">
              <a:lnSpc>
                <a:spcPct val="100000"/>
              </a:lnSpc>
              <a:spcBef>
                <a:spcPts val="0"/>
              </a:spcBef>
              <a:spcAft>
                <a:spcPts val="0"/>
              </a:spcAft>
              <a:buNone/>
              <a:defRPr sz="1400"/>
            </a:lvl4pPr>
            <a:lvl5pPr indent="0" lvl="4" marL="0" rtl="0" algn="r">
              <a:lnSpc>
                <a:spcPct val="100000"/>
              </a:lnSpc>
              <a:spcBef>
                <a:spcPts val="0"/>
              </a:spcBef>
              <a:spcAft>
                <a:spcPts val="0"/>
              </a:spcAft>
              <a:buNone/>
              <a:defRPr sz="1400"/>
            </a:lvl5pPr>
            <a:lvl6pPr indent="0" lvl="5" marL="0" rtl="0" algn="r">
              <a:lnSpc>
                <a:spcPct val="100000"/>
              </a:lnSpc>
              <a:spcBef>
                <a:spcPts val="0"/>
              </a:spcBef>
              <a:spcAft>
                <a:spcPts val="0"/>
              </a:spcAft>
              <a:buNone/>
              <a:defRPr sz="1400"/>
            </a:lvl6pPr>
            <a:lvl7pPr indent="0" lvl="6" marL="0" rtl="0" algn="r">
              <a:lnSpc>
                <a:spcPct val="100000"/>
              </a:lnSpc>
              <a:spcBef>
                <a:spcPts val="0"/>
              </a:spcBef>
              <a:spcAft>
                <a:spcPts val="0"/>
              </a:spcAft>
              <a:buNone/>
              <a:defRPr sz="1400"/>
            </a:lvl7pPr>
            <a:lvl8pPr indent="0" lvl="7" marL="0" rtl="0" algn="r">
              <a:lnSpc>
                <a:spcPct val="100000"/>
              </a:lnSpc>
              <a:spcBef>
                <a:spcPts val="0"/>
              </a:spcBef>
              <a:spcAft>
                <a:spcPts val="0"/>
              </a:spcAft>
              <a:buNone/>
              <a:defRPr sz="1400"/>
            </a:lvl8pPr>
            <a:lvl9pPr indent="0" lvl="8" marL="0" rt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 name="Shape 55"/>
        <p:cNvGrpSpPr/>
        <p:nvPr/>
      </p:nvGrpSpPr>
      <p:grpSpPr>
        <a:xfrm>
          <a:off x="0" y="0"/>
          <a:ext cx="0" cy="0"/>
          <a:chOff x="0" y="0"/>
          <a:chExt cx="0" cy="0"/>
        </a:xfrm>
      </p:grpSpPr>
      <p:sp>
        <p:nvSpPr>
          <p:cNvPr id="56" name="Google Shape;56;p6"/>
          <p:cNvSpPr txBox="1"/>
          <p:nvPr>
            <p:ph type="title"/>
          </p:nvPr>
        </p:nvSpPr>
        <p:spPr>
          <a:xfrm>
            <a:off x="311700" y="445025"/>
            <a:ext cx="8520600" cy="572700"/>
          </a:xfrm>
          <a:prstGeom prst="rect">
            <a:avLst/>
          </a:prstGeom>
          <a:noFill/>
          <a:ln>
            <a:noFill/>
          </a:ln>
        </p:spPr>
        <p:txBody>
          <a:bodyPr anchorCtr="0" anchor="t" bIns="91400" lIns="91400" spcFirstLastPara="1" rIns="91400" wrap="square" tIns="914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7" name="Google Shape;57;p6"/>
          <p:cNvSpPr txBox="1"/>
          <p:nvPr>
            <p:ph idx="1" type="body"/>
          </p:nvPr>
        </p:nvSpPr>
        <p:spPr>
          <a:xfrm>
            <a:off x="311700" y="1152475"/>
            <a:ext cx="8520600" cy="3416400"/>
          </a:xfrm>
          <a:prstGeom prst="rect">
            <a:avLst/>
          </a:prstGeom>
          <a:noFill/>
          <a:ln>
            <a:noFill/>
          </a:ln>
        </p:spPr>
        <p:txBody>
          <a:bodyPr anchorCtr="0" anchor="t" bIns="91400" lIns="91400" spcFirstLastPara="1" rIns="91400" wrap="square" tIns="914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 name="Google Shape;58;p6"/>
          <p:cNvSpPr txBox="1"/>
          <p:nvPr>
            <p:ph idx="12" type="sldNum"/>
          </p:nvPr>
        </p:nvSpPr>
        <p:spPr>
          <a:xfrm>
            <a:off x="8472458" y="4663216"/>
            <a:ext cx="548700" cy="3936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59" name="Shape 59"/>
        <p:cNvGrpSpPr/>
        <p:nvPr/>
      </p:nvGrpSpPr>
      <p:grpSpPr>
        <a:xfrm>
          <a:off x="0" y="0"/>
          <a:ext cx="0" cy="0"/>
          <a:chOff x="0" y="0"/>
          <a:chExt cx="0" cy="0"/>
        </a:xfrm>
      </p:grpSpPr>
      <p:sp>
        <p:nvSpPr>
          <p:cNvPr id="60" name="Google Shape;60;p7"/>
          <p:cNvSpPr txBox="1"/>
          <p:nvPr>
            <p:ph type="title"/>
          </p:nvPr>
        </p:nvSpPr>
        <p:spPr>
          <a:xfrm>
            <a:off x="228600" y="204434"/>
            <a:ext cx="8610600" cy="537000"/>
          </a:xfrm>
          <a:prstGeom prst="rect">
            <a:avLst/>
          </a:prstGeom>
          <a:noFill/>
          <a:ln>
            <a:noFill/>
          </a:ln>
        </p:spPr>
        <p:txBody>
          <a:bodyPr anchorCtr="0" anchor="ctr" bIns="91400" lIns="91400" spcFirstLastPara="1" rIns="91400" wrap="square" tIns="91400">
            <a:noAutofit/>
          </a:bodyPr>
          <a:lstStyle>
            <a:lvl1pPr lvl="0" marR="0" rtl="0" algn="ctr">
              <a:lnSpc>
                <a:spcPct val="100000"/>
              </a:lnSpc>
              <a:spcBef>
                <a:spcPts val="0"/>
              </a:spcBef>
              <a:spcAft>
                <a:spcPts val="0"/>
              </a:spcAft>
              <a:buClr>
                <a:schemeClr val="dk1"/>
              </a:buClr>
              <a:buSzPts val="3600"/>
              <a:buFont typeface="Calibri"/>
              <a:buNone/>
              <a:defRPr b="1"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7"/>
          <p:cNvSpPr txBox="1"/>
          <p:nvPr>
            <p:ph idx="10" type="dt"/>
          </p:nvPr>
        </p:nvSpPr>
        <p:spPr>
          <a:xfrm>
            <a:off x="4" y="4857752"/>
            <a:ext cx="2133600" cy="273900"/>
          </a:xfrm>
          <a:prstGeom prst="rect">
            <a:avLst/>
          </a:prstGeom>
          <a:noFill/>
          <a:ln>
            <a:noFill/>
          </a:ln>
        </p:spPr>
        <p:txBody>
          <a:bodyPr anchorCtr="0" anchor="ctr" bIns="91400" lIns="91400" spcFirstLastPara="1" rIns="91400" wrap="square" tIns="91400">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2" name="Google Shape;62;p7"/>
          <p:cNvSpPr txBox="1"/>
          <p:nvPr>
            <p:ph idx="11" type="ftr"/>
          </p:nvPr>
        </p:nvSpPr>
        <p:spPr>
          <a:xfrm>
            <a:off x="3124203" y="4869660"/>
            <a:ext cx="2895600" cy="273900"/>
          </a:xfrm>
          <a:prstGeom prst="rect">
            <a:avLst/>
          </a:prstGeom>
          <a:noFill/>
          <a:ln>
            <a:noFill/>
          </a:ln>
        </p:spPr>
        <p:txBody>
          <a:bodyPr anchorCtr="0" anchor="ctr" bIns="91400" lIns="91400" spcFirstLastPara="1" rIns="91400" wrap="square" tIns="91400">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3" name="Google Shape;63;p7"/>
          <p:cNvSpPr txBox="1"/>
          <p:nvPr>
            <p:ph idx="12" type="sldNum"/>
          </p:nvPr>
        </p:nvSpPr>
        <p:spPr>
          <a:xfrm>
            <a:off x="7010403" y="4869660"/>
            <a:ext cx="2133600" cy="273900"/>
          </a:xfrm>
          <a:prstGeom prst="rect">
            <a:avLst/>
          </a:prstGeom>
          <a:noFill/>
          <a:ln>
            <a:noFill/>
          </a:ln>
        </p:spPr>
        <p:txBody>
          <a:bodyPr anchorCtr="0" anchor="ctr" bIns="45525" lIns="91125" spcFirstLastPara="1" rIns="91125" wrap="square" tIns="45525">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7"/>
          <p:cNvSpPr txBox="1"/>
          <p:nvPr>
            <p:ph idx="1" type="body"/>
          </p:nvPr>
        </p:nvSpPr>
        <p:spPr>
          <a:xfrm>
            <a:off x="228600" y="846492"/>
            <a:ext cx="8610600" cy="4000500"/>
          </a:xfrm>
          <a:prstGeom prst="rect">
            <a:avLst/>
          </a:prstGeom>
          <a:noFill/>
          <a:ln>
            <a:noFill/>
          </a:ln>
        </p:spPr>
        <p:txBody>
          <a:bodyPr anchorCtr="0" anchor="t" bIns="91400" lIns="91400" spcFirstLastPara="1" rIns="91400" wrap="square" tIns="914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_1">
    <p:spTree>
      <p:nvGrpSpPr>
        <p:cNvPr id="66" name="Shape 66"/>
        <p:cNvGrpSpPr/>
        <p:nvPr/>
      </p:nvGrpSpPr>
      <p:grpSpPr>
        <a:xfrm>
          <a:off x="0" y="0"/>
          <a:ext cx="0" cy="0"/>
          <a:chOff x="0" y="0"/>
          <a:chExt cx="0" cy="0"/>
        </a:xfrm>
      </p:grpSpPr>
      <p:sp>
        <p:nvSpPr>
          <p:cNvPr id="67" name="Google Shape;67;p9"/>
          <p:cNvSpPr/>
          <p:nvPr/>
        </p:nvSpPr>
        <p:spPr>
          <a:xfrm>
            <a:off x="410810" y="0"/>
            <a:ext cx="8733300" cy="48369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68" name="Google Shape;68;p9"/>
          <p:cNvGrpSpPr/>
          <p:nvPr/>
        </p:nvGrpSpPr>
        <p:grpSpPr>
          <a:xfrm>
            <a:off x="-30388" y="-2286"/>
            <a:ext cx="472440" cy="5145786"/>
            <a:chOff x="-15240" y="-3048"/>
            <a:chExt cx="472440" cy="6861048"/>
          </a:xfrm>
        </p:grpSpPr>
        <p:sp>
          <p:nvSpPr>
            <p:cNvPr id="69" name="Google Shape;69;p9"/>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 name="Google Shape;70;p9"/>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71" name="Google Shape;71;p9">
              <a:hlinkClick r:id="rId2"/>
            </p:cNvPr>
            <p:cNvPicPr preferRelativeResize="0"/>
            <p:nvPr/>
          </p:nvPicPr>
          <p:blipFill rotWithShape="1">
            <a:blip r:embed="rId3">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72" name="Google Shape;72;p9">
              <a:hlinkClick r:id="rId4"/>
            </p:cNvPr>
            <p:cNvPicPr preferRelativeResize="0"/>
            <p:nvPr/>
          </p:nvPicPr>
          <p:blipFill rotWithShape="1">
            <a:blip r:embed="rId5">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73" name="Google Shape;73;p9">
              <a:hlinkClick r:id="rId6"/>
            </p:cNvPr>
            <p:cNvPicPr preferRelativeResize="0"/>
            <p:nvPr/>
          </p:nvPicPr>
          <p:blipFill rotWithShape="1">
            <a:blip r:embed="rId7">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74" name="Google Shape;74;p9">
              <a:hlinkClick r:id="rId8"/>
            </p:cNvPr>
            <p:cNvPicPr preferRelativeResize="0"/>
            <p:nvPr/>
          </p:nvPicPr>
          <p:blipFill rotWithShape="1">
            <a:blip r:embed="rId9">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75" name="Google Shape;75;p9">
              <a:hlinkClick r:id="rId10"/>
            </p:cNvPr>
            <p:cNvPicPr preferRelativeResize="0"/>
            <p:nvPr/>
          </p:nvPicPr>
          <p:blipFill rotWithShape="1">
            <a:blip r:embed="rId11">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76" name="Google Shape;76;p9">
              <a:hlinkClick r:id="rId12"/>
            </p:cNvPr>
            <p:cNvPicPr preferRelativeResize="0"/>
            <p:nvPr/>
          </p:nvPicPr>
          <p:blipFill rotWithShape="1">
            <a:blip r:embed="rId13">
              <a:alphaModFix/>
            </a:blip>
            <a:srcRect b="0" l="0" r="0" t="0"/>
            <a:stretch/>
          </p:blipFill>
          <p:spPr>
            <a:xfrm>
              <a:off x="-15240" y="381000"/>
              <a:ext cx="472440" cy="324009"/>
            </a:xfrm>
            <a:prstGeom prst="rect">
              <a:avLst/>
            </a:prstGeom>
            <a:noFill/>
            <a:ln>
              <a:noFill/>
            </a:ln>
          </p:spPr>
        </p:pic>
        <p:grpSp>
          <p:nvGrpSpPr>
            <p:cNvPr id="77" name="Google Shape;77;p9"/>
            <p:cNvGrpSpPr/>
            <p:nvPr/>
          </p:nvGrpSpPr>
          <p:grpSpPr>
            <a:xfrm>
              <a:off x="15148" y="0"/>
              <a:ext cx="420600" cy="6858000"/>
              <a:chOff x="15148" y="0"/>
              <a:chExt cx="420600" cy="6858000"/>
            </a:xfrm>
          </p:grpSpPr>
          <p:grpSp>
            <p:nvGrpSpPr>
              <p:cNvPr id="78" name="Google Shape;78;p9"/>
              <p:cNvGrpSpPr/>
              <p:nvPr/>
            </p:nvGrpSpPr>
            <p:grpSpPr>
              <a:xfrm>
                <a:off x="15148" y="1066800"/>
                <a:ext cx="420600" cy="5334000"/>
                <a:chOff x="15148" y="1066800"/>
                <a:chExt cx="420600" cy="5334000"/>
              </a:xfrm>
            </p:grpSpPr>
            <p:cxnSp>
              <p:nvCxnSpPr>
                <p:cNvPr id="79" name="Google Shape;79;p9"/>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80" name="Google Shape;80;p9"/>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81" name="Google Shape;81;p9"/>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82" name="Google Shape;82;p9"/>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83" name="Google Shape;83;p9"/>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84" name="Google Shape;84;p9"/>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85" name="Google Shape;85;p9"/>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86" name="Google Shape;86;p9"/>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 name="Google Shape;87;p9"/>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9"/>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pic>
        <p:nvPicPr>
          <p:cNvPr descr="G:\STALL\ST Comms\Templates &amp; Resources\Logos\Other Emblems\DOC Logo\DOC Color.png" id="89" name="Google Shape;89;p9">
            <a:hlinkClick r:id="rId14"/>
          </p:cNvPr>
          <p:cNvPicPr preferRelativeResize="0"/>
          <p:nvPr/>
        </p:nvPicPr>
        <p:blipFill rotWithShape="1">
          <a:blip r:embed="rId15">
            <a:alphaModFix/>
          </a:blip>
          <a:srcRect b="0" l="0" r="0" t="0"/>
          <a:stretch/>
        </p:blipFill>
        <p:spPr>
          <a:xfrm>
            <a:off x="228600" y="4832593"/>
            <a:ext cx="278916" cy="278916"/>
          </a:xfrm>
          <a:prstGeom prst="rect">
            <a:avLst/>
          </a:prstGeom>
          <a:noFill/>
          <a:ln>
            <a:noFill/>
          </a:ln>
        </p:spPr>
      </p:pic>
      <p:pic>
        <p:nvPicPr>
          <p:cNvPr id="90" name="Google Shape;90;p9">
            <a:hlinkClick r:id="rId16"/>
          </p:cNvPr>
          <p:cNvPicPr preferRelativeResize="0"/>
          <p:nvPr/>
        </p:nvPicPr>
        <p:blipFill rotWithShape="1">
          <a:blip r:embed="rId17">
            <a:alphaModFix/>
          </a:blip>
          <a:srcRect b="0" l="0" r="0" t="0"/>
          <a:stretch/>
        </p:blipFill>
        <p:spPr>
          <a:xfrm>
            <a:off x="639827" y="4836939"/>
            <a:ext cx="270223" cy="2702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1" name="Shape 91"/>
        <p:cNvGrpSpPr/>
        <p:nvPr/>
      </p:nvGrpSpPr>
      <p:grpSpPr>
        <a:xfrm>
          <a:off x="0" y="0"/>
          <a:ext cx="0" cy="0"/>
          <a:chOff x="0" y="0"/>
          <a:chExt cx="0" cy="0"/>
        </a:xfrm>
      </p:grpSpPr>
      <p:sp>
        <p:nvSpPr>
          <p:cNvPr id="92" name="Google Shape;92;p10"/>
          <p:cNvSpPr txBox="1"/>
          <p:nvPr>
            <p:ph type="title"/>
          </p:nvPr>
        </p:nvSpPr>
        <p:spPr>
          <a:xfrm>
            <a:off x="1524000" y="0"/>
            <a:ext cx="7620000" cy="1028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 name="Google Shape;93;p10"/>
          <p:cNvSpPr txBox="1"/>
          <p:nvPr>
            <p:ph idx="1" type="body"/>
          </p:nvPr>
        </p:nvSpPr>
        <p:spPr>
          <a:xfrm>
            <a:off x="304800" y="1257300"/>
            <a:ext cx="8534400" cy="3657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4" name="Google Shape;94;p10"/>
          <p:cNvSpPr txBox="1"/>
          <p:nvPr>
            <p:ph idx="12" type="sldNum"/>
          </p:nvPr>
        </p:nvSpPr>
        <p:spPr>
          <a:xfrm>
            <a:off x="7010400" y="4914900"/>
            <a:ext cx="2133600" cy="2286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95" name="Shape 95"/>
        <p:cNvGrpSpPr/>
        <p:nvPr/>
      </p:nvGrpSpPr>
      <p:grpSpPr>
        <a:xfrm>
          <a:off x="0" y="0"/>
          <a:ext cx="0" cy="0"/>
          <a:chOff x="0" y="0"/>
          <a:chExt cx="0" cy="0"/>
        </a:xfrm>
      </p:grpSpPr>
      <p:sp>
        <p:nvSpPr>
          <p:cNvPr id="96" name="Google Shape;96;p11"/>
          <p:cNvSpPr/>
          <p:nvPr/>
        </p:nvSpPr>
        <p:spPr>
          <a:xfrm>
            <a:off x="410810" y="0"/>
            <a:ext cx="87309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 name="Google Shape;97;p11"/>
          <p:cNvSpPr/>
          <p:nvPr>
            <p:ph idx="2" type="pic"/>
          </p:nvPr>
        </p:nvSpPr>
        <p:spPr>
          <a:xfrm>
            <a:off x="412576" y="3200400"/>
            <a:ext cx="8729100" cy="19431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lvl="2"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lvl="3"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lvl="4"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lvl="5"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11"/>
          <p:cNvSpPr txBox="1"/>
          <p:nvPr>
            <p:ph idx="1" type="body"/>
          </p:nvPr>
        </p:nvSpPr>
        <p:spPr>
          <a:xfrm>
            <a:off x="780334" y="1943099"/>
            <a:ext cx="1371600" cy="7200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60"/>
              </a:spcBef>
              <a:spcAft>
                <a:spcPts val="0"/>
              </a:spcAft>
              <a:buClr>
                <a:srgbClr val="D6F5FF"/>
              </a:buClr>
              <a:buSzPts val="1800"/>
              <a:buFont typeface="Arial"/>
              <a:buNone/>
              <a:defRPr b="1" i="0" sz="1800" u="none" cap="none" strike="noStrike">
                <a:solidFill>
                  <a:srgbClr val="D6F5FF"/>
                </a:solidFill>
                <a:latin typeface="Arial Narrow"/>
                <a:ea typeface="Arial Narrow"/>
                <a:cs typeface="Arial Narrow"/>
                <a:sym typeface="Arial Narrow"/>
              </a:defRPr>
            </a:lvl1pPr>
            <a:lvl2pPr indent="-228600" lvl="1" marL="9144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2pPr>
            <a:lvl3pPr indent="-228600" lvl="2" marL="13716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3pPr>
            <a:lvl4pPr indent="-228600" lvl="3" marL="18288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4pPr>
            <a:lvl5pPr indent="-228600" lvl="4" marL="22860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 name="Google Shape;99;p11"/>
          <p:cNvSpPr txBox="1"/>
          <p:nvPr>
            <p:ph idx="3" type="body"/>
          </p:nvPr>
        </p:nvSpPr>
        <p:spPr>
          <a:xfrm>
            <a:off x="780334" y="2800350"/>
            <a:ext cx="1295400" cy="201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D6F5FF"/>
              </a:buClr>
              <a:buSzPts val="1600"/>
              <a:buFont typeface="Arial"/>
              <a:buNone/>
              <a:defRPr b="0" i="0" sz="1600" u="none" cap="none" strike="noStrike">
                <a:solidFill>
                  <a:srgbClr val="D6F5FF"/>
                </a:solidFill>
                <a:latin typeface="Arial Narrow"/>
                <a:ea typeface="Arial Narrow"/>
                <a:cs typeface="Arial Narrow"/>
                <a:sym typeface="Arial Narrow"/>
              </a:defRPr>
            </a:lvl1pPr>
            <a:lvl2pPr indent="-228600" lvl="1" marL="9144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2pPr>
            <a:lvl3pPr indent="-228600" lvl="2" marL="13716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3pPr>
            <a:lvl4pPr indent="-228600" lvl="3" marL="18288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4pPr>
            <a:lvl5pPr indent="-228600" lvl="4" marL="2286000" marR="0" rtl="0" algn="l">
              <a:lnSpc>
                <a:spcPct val="100000"/>
              </a:lnSpc>
              <a:spcBef>
                <a:spcPts val="360"/>
              </a:spcBef>
              <a:spcAft>
                <a:spcPts val="0"/>
              </a:spcAft>
              <a:buClr>
                <a:srgbClr val="252C31"/>
              </a:buClr>
              <a:buSzPts val="1800"/>
              <a:buFont typeface="Arial"/>
              <a:buNone/>
              <a:defRPr b="1" i="0" sz="1800" u="none" cap="none" strike="noStrike">
                <a:solidFill>
                  <a:srgbClr val="252C31"/>
                </a:solidFill>
                <a:latin typeface="Arial Narrow"/>
                <a:ea typeface="Arial Narrow"/>
                <a:cs typeface="Arial Narrow"/>
                <a:sym typeface="Arial Narrow"/>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 name="Google Shape;100;p11"/>
          <p:cNvSpPr txBox="1"/>
          <p:nvPr>
            <p:ph idx="4" type="body"/>
          </p:nvPr>
        </p:nvSpPr>
        <p:spPr>
          <a:xfrm>
            <a:off x="2514600" y="576559"/>
            <a:ext cx="6096000" cy="101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11"/>
          <p:cNvSpPr txBox="1"/>
          <p:nvPr>
            <p:ph idx="5" type="body"/>
          </p:nvPr>
        </p:nvSpPr>
        <p:spPr>
          <a:xfrm>
            <a:off x="2515037" y="1696640"/>
            <a:ext cx="60924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11"/>
          <p:cNvSpPr txBox="1"/>
          <p:nvPr>
            <p:ph idx="6" type="body"/>
          </p:nvPr>
        </p:nvSpPr>
        <p:spPr>
          <a:xfrm>
            <a:off x="2514600" y="2483428"/>
            <a:ext cx="6096000" cy="519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03" name="Google Shape;103;p11"/>
          <p:cNvCxnSpPr/>
          <p:nvPr/>
        </p:nvCxnSpPr>
        <p:spPr>
          <a:xfrm>
            <a:off x="228599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104" name="Google Shape;104;p11">
            <a:hlinkClick r:id="rId2"/>
          </p:cNvPr>
          <p:cNvPicPr preferRelativeResize="0"/>
          <p:nvPr/>
        </p:nvPicPr>
        <p:blipFill rotWithShape="1">
          <a:blip r:embed="rId3">
            <a:alphaModFix/>
          </a:blip>
          <a:srcRect b="0" l="0" r="0" t="0"/>
          <a:stretch/>
        </p:blipFill>
        <p:spPr>
          <a:xfrm>
            <a:off x="533400" y="400050"/>
            <a:ext cx="1321602" cy="1600435"/>
          </a:xfrm>
          <a:prstGeom prst="rect">
            <a:avLst/>
          </a:prstGeom>
          <a:noFill/>
          <a:ln>
            <a:noFill/>
          </a:ln>
        </p:spPr>
      </p:pic>
      <p:grpSp>
        <p:nvGrpSpPr>
          <p:cNvPr id="105" name="Google Shape;105;p11"/>
          <p:cNvGrpSpPr/>
          <p:nvPr/>
        </p:nvGrpSpPr>
        <p:grpSpPr>
          <a:xfrm>
            <a:off x="-30388" y="-2286"/>
            <a:ext cx="472440" cy="5145786"/>
            <a:chOff x="-15240" y="-3048"/>
            <a:chExt cx="472440" cy="6861048"/>
          </a:xfrm>
        </p:grpSpPr>
        <p:sp>
          <p:nvSpPr>
            <p:cNvPr id="106" name="Google Shape;106;p11"/>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11"/>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108" name="Google Shape;108;p11">
              <a:hlinkClick r:id="rId4"/>
            </p:cNvPr>
            <p:cNvPicPr preferRelativeResize="0"/>
            <p:nvPr/>
          </p:nvPicPr>
          <p:blipFill rotWithShape="1">
            <a:blip r:embed="rId5">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109" name="Google Shape;109;p11">
              <a:hlinkClick r:id="rId6"/>
            </p:cNvPr>
            <p:cNvPicPr preferRelativeResize="0"/>
            <p:nvPr/>
          </p:nvPicPr>
          <p:blipFill rotWithShape="1">
            <a:blip r:embed="rId7">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110" name="Google Shape;110;p11">
              <a:hlinkClick r:id="rId8"/>
            </p:cNvPr>
            <p:cNvPicPr preferRelativeResize="0"/>
            <p:nvPr/>
          </p:nvPicPr>
          <p:blipFill rotWithShape="1">
            <a:blip r:embed="rId9">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111" name="Google Shape;111;p11">
              <a:hlinkClick r:id="rId10"/>
            </p:cNvPr>
            <p:cNvPicPr preferRelativeResize="0"/>
            <p:nvPr/>
          </p:nvPicPr>
          <p:blipFill rotWithShape="1">
            <a:blip r:embed="rId11">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112" name="Google Shape;112;p11">
              <a:hlinkClick r:id="rId12"/>
            </p:cNvPr>
            <p:cNvPicPr preferRelativeResize="0"/>
            <p:nvPr/>
          </p:nvPicPr>
          <p:blipFill rotWithShape="1">
            <a:blip r:embed="rId13">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113" name="Google Shape;113;p11">
              <a:hlinkClick r:id="rId14"/>
            </p:cNvPr>
            <p:cNvPicPr preferRelativeResize="0"/>
            <p:nvPr/>
          </p:nvPicPr>
          <p:blipFill rotWithShape="1">
            <a:blip r:embed="rId15">
              <a:alphaModFix/>
            </a:blip>
            <a:srcRect b="0" l="0" r="0" t="0"/>
            <a:stretch/>
          </p:blipFill>
          <p:spPr>
            <a:xfrm>
              <a:off x="-15240" y="381000"/>
              <a:ext cx="472440" cy="324009"/>
            </a:xfrm>
            <a:prstGeom prst="rect">
              <a:avLst/>
            </a:prstGeom>
            <a:noFill/>
            <a:ln>
              <a:noFill/>
            </a:ln>
          </p:spPr>
        </p:pic>
        <p:grpSp>
          <p:nvGrpSpPr>
            <p:cNvPr id="114" name="Google Shape;114;p11"/>
            <p:cNvGrpSpPr/>
            <p:nvPr/>
          </p:nvGrpSpPr>
          <p:grpSpPr>
            <a:xfrm>
              <a:off x="15148" y="0"/>
              <a:ext cx="420600" cy="6858000"/>
              <a:chOff x="15148" y="0"/>
              <a:chExt cx="420600" cy="6858000"/>
            </a:xfrm>
          </p:grpSpPr>
          <p:grpSp>
            <p:nvGrpSpPr>
              <p:cNvPr id="115" name="Google Shape;115;p11"/>
              <p:cNvGrpSpPr/>
              <p:nvPr/>
            </p:nvGrpSpPr>
            <p:grpSpPr>
              <a:xfrm>
                <a:off x="15148" y="1066800"/>
                <a:ext cx="420600" cy="5334000"/>
                <a:chOff x="15148" y="1066800"/>
                <a:chExt cx="420600" cy="5334000"/>
              </a:xfrm>
            </p:grpSpPr>
            <p:cxnSp>
              <p:nvCxnSpPr>
                <p:cNvPr id="116" name="Google Shape;116;p11"/>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17" name="Google Shape;117;p11"/>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18" name="Google Shape;118;p11"/>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19" name="Google Shape;119;p11"/>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20" name="Google Shape;120;p11"/>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21" name="Google Shape;121;p11"/>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122" name="Google Shape;122;p11"/>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6.xml"/><Relationship Id="rId12" Type="http://schemas.openxmlformats.org/officeDocument/2006/relationships/slideLayout" Target="../slideLayouts/slideLayout18.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image" Target="../media/image27.png"/><Relationship Id="rId2" Type="http://schemas.openxmlformats.org/officeDocument/2006/relationships/image" Target="../media/image26.png"/><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6" Type="http://schemas.openxmlformats.org/officeDocument/2006/relationships/theme" Target="../theme/theme1.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hyperlink" Target="http://www.noaa.gov/marine-aviation" TargetMode="External"/><Relationship Id="rId2" Type="http://schemas.openxmlformats.org/officeDocument/2006/relationships/image" Target="../media/image38.png"/><Relationship Id="rId3" Type="http://schemas.openxmlformats.org/officeDocument/2006/relationships/hyperlink" Target="http://www.noaa.gov/research" TargetMode="External"/><Relationship Id="rId4" Type="http://schemas.openxmlformats.org/officeDocument/2006/relationships/image" Target="../media/image35.png"/><Relationship Id="rId9" Type="http://schemas.openxmlformats.org/officeDocument/2006/relationships/hyperlink" Target="http://www.noaa.gov/oceans-coasts" TargetMode="Externa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5" Type="http://schemas.openxmlformats.org/officeDocument/2006/relationships/hyperlink" Target="http://www.noaa.gov/satellites" TargetMode="External"/><Relationship Id="rId6" Type="http://schemas.openxmlformats.org/officeDocument/2006/relationships/image" Target="../media/image47.png"/><Relationship Id="rId29" Type="http://schemas.openxmlformats.org/officeDocument/2006/relationships/slideLayout" Target="../slideLayouts/slideLayout44.xml"/><Relationship Id="rId7" Type="http://schemas.openxmlformats.org/officeDocument/2006/relationships/hyperlink" Target="http://www.noaa.gov/fisheries" TargetMode="External"/><Relationship Id="rId8" Type="http://schemas.openxmlformats.org/officeDocument/2006/relationships/image" Target="../media/image36.png"/><Relationship Id="rId31" Type="http://schemas.openxmlformats.org/officeDocument/2006/relationships/slideLayout" Target="../slideLayouts/slideLayout46.xml"/><Relationship Id="rId30" Type="http://schemas.openxmlformats.org/officeDocument/2006/relationships/slideLayout" Target="../slideLayouts/slideLayout45.xml"/><Relationship Id="rId11" Type="http://schemas.openxmlformats.org/officeDocument/2006/relationships/hyperlink" Target="http://www.noaa.gov/weather" TargetMode="External"/><Relationship Id="rId33" Type="http://schemas.openxmlformats.org/officeDocument/2006/relationships/slideLayout" Target="../slideLayouts/slideLayout48.xml"/><Relationship Id="rId10" Type="http://schemas.openxmlformats.org/officeDocument/2006/relationships/image" Target="../media/image40.png"/><Relationship Id="rId32" Type="http://schemas.openxmlformats.org/officeDocument/2006/relationships/slideLayout" Target="../slideLayouts/slideLayout47.xml"/><Relationship Id="rId13" Type="http://schemas.openxmlformats.org/officeDocument/2006/relationships/hyperlink" Target="https://www.commerce.gov/" TargetMode="External"/><Relationship Id="rId12" Type="http://schemas.openxmlformats.org/officeDocument/2006/relationships/image" Target="../media/image37.png"/><Relationship Id="rId34" Type="http://schemas.openxmlformats.org/officeDocument/2006/relationships/theme" Target="../theme/theme2.xml"/><Relationship Id="rId15" Type="http://schemas.openxmlformats.org/officeDocument/2006/relationships/hyperlink" Target="http://www.noaa.gov/" TargetMode="External"/><Relationship Id="rId14" Type="http://schemas.openxmlformats.org/officeDocument/2006/relationships/image" Target="../media/image49.png"/><Relationship Id="rId17" Type="http://schemas.openxmlformats.org/officeDocument/2006/relationships/slideLayout" Target="../slideLayouts/slideLayout32.xml"/><Relationship Id="rId16" Type="http://schemas.openxmlformats.org/officeDocument/2006/relationships/image" Target="../media/image48.png"/><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 name="Shape 239"/>
        <p:cNvGrpSpPr/>
        <p:nvPr/>
      </p:nvGrpSpPr>
      <p:grpSpPr>
        <a:xfrm>
          <a:off x="0" y="0"/>
          <a:ext cx="0" cy="0"/>
          <a:chOff x="0" y="0"/>
          <a:chExt cx="0" cy="0"/>
        </a:xfrm>
      </p:grpSpPr>
      <p:sp>
        <p:nvSpPr>
          <p:cNvPr id="240" name="Google Shape;240;p21"/>
          <p:cNvSpPr/>
          <p:nvPr/>
        </p:nvSpPr>
        <p:spPr>
          <a:xfrm>
            <a:off x="771525" y="57150"/>
            <a:ext cx="7610400" cy="260700"/>
          </a:xfrm>
          <a:prstGeom prst="rect">
            <a:avLst/>
          </a:prstGeom>
          <a:solidFill>
            <a:srgbClr val="6C9B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3366"/>
              </a:buClr>
              <a:buSzPts val="300"/>
              <a:buFont typeface="Trebuchet MS"/>
              <a:buNone/>
            </a:pPr>
            <a:r>
              <a:rPr b="0" i="0" lang="en-US" sz="1200" u="none" cap="none" strike="noStrike">
                <a:solidFill>
                  <a:srgbClr val="003366"/>
                </a:solidFill>
                <a:latin typeface="Trebuchet MS"/>
                <a:ea typeface="Trebuchet MS"/>
                <a:cs typeface="Trebuchet MS"/>
                <a:sym typeface="Trebuchet MS"/>
              </a:rPr>
              <a:t>N A T I O N A L   O C E A N I C   A N D   A T M O S P H E R I C   A D M I N I S T R A T I O N</a:t>
            </a:r>
            <a:endParaRPr b="0" i="0" sz="1400" u="none" cap="none" strike="noStrike">
              <a:solidFill>
                <a:srgbClr val="000000"/>
              </a:solidFill>
              <a:latin typeface="Arial"/>
              <a:ea typeface="Arial"/>
              <a:cs typeface="Arial"/>
              <a:sym typeface="Arial"/>
            </a:endParaRPr>
          </a:p>
        </p:txBody>
      </p:sp>
      <p:sp>
        <p:nvSpPr>
          <p:cNvPr id="241" name="Google Shape;241;p21"/>
          <p:cNvSpPr txBox="1"/>
          <p:nvPr/>
        </p:nvSpPr>
        <p:spPr>
          <a:xfrm>
            <a:off x="771525" y="342900"/>
            <a:ext cx="7686600" cy="685800"/>
          </a:xfrm>
          <a:prstGeom prst="rect">
            <a:avLst/>
          </a:prstGeom>
          <a:solidFill>
            <a:srgbClr val="215A9F"/>
          </a:solidFill>
          <a:ln>
            <a:noFill/>
          </a:ln>
        </p:spPr>
        <p:txBody>
          <a:bodyPr anchorCtr="0" anchor="t" bIns="36575" lIns="36575" spcFirstLastPara="1" rIns="36575" wrap="square" tIns="7315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42" name="Google Shape;242;p21"/>
          <p:cNvGrpSpPr/>
          <p:nvPr/>
        </p:nvGrpSpPr>
        <p:grpSpPr>
          <a:xfrm>
            <a:off x="76200" y="57148"/>
            <a:ext cx="1428750" cy="1071563"/>
            <a:chOff x="72" y="82"/>
            <a:chExt cx="900" cy="900"/>
          </a:xfrm>
        </p:grpSpPr>
        <p:sp>
          <p:nvSpPr>
            <p:cNvPr id="243" name="Google Shape;243;p21"/>
            <p:cNvSpPr/>
            <p:nvPr/>
          </p:nvSpPr>
          <p:spPr>
            <a:xfrm>
              <a:off x="72" y="82"/>
              <a:ext cx="900" cy="900"/>
            </a:xfrm>
            <a:prstGeom prst="ellipse">
              <a:avLst/>
            </a:prstGeom>
            <a:solidFill>
              <a:srgbClr val="FFFFFF"/>
            </a:solidFill>
            <a:ln>
              <a:noFill/>
            </a:ln>
          </p:spPr>
          <p:txBody>
            <a:bodyPr anchorCtr="0" anchor="t" bIns="36575" lIns="36575" spcFirstLastPara="1" rIns="36575" wrap="square" tIns="36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44" name="Google Shape;244;p21"/>
            <p:cNvPicPr preferRelativeResize="0"/>
            <p:nvPr/>
          </p:nvPicPr>
          <p:blipFill rotWithShape="1">
            <a:blip r:embed="rId1">
              <a:alphaModFix/>
            </a:blip>
            <a:srcRect b="0" l="0" r="0" t="0"/>
            <a:stretch/>
          </p:blipFill>
          <p:spPr>
            <a:xfrm>
              <a:off x="72" y="82"/>
              <a:ext cx="827" cy="827"/>
            </a:xfrm>
            <a:prstGeom prst="rect">
              <a:avLst/>
            </a:prstGeom>
            <a:noFill/>
            <a:ln>
              <a:noFill/>
            </a:ln>
          </p:spPr>
        </p:pic>
      </p:grpSp>
      <p:sp>
        <p:nvSpPr>
          <p:cNvPr id="245" name="Google Shape;245;p21"/>
          <p:cNvSpPr txBox="1"/>
          <p:nvPr>
            <p:ph type="title"/>
          </p:nvPr>
        </p:nvSpPr>
        <p:spPr>
          <a:xfrm>
            <a:off x="1371600" y="400050"/>
            <a:ext cx="6400800" cy="5715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246" name="Google Shape;246;p21"/>
          <p:cNvSpPr txBox="1"/>
          <p:nvPr>
            <p:ph idx="1" type="body"/>
          </p:nvPr>
        </p:nvSpPr>
        <p:spPr>
          <a:xfrm>
            <a:off x="76200" y="1085850"/>
            <a:ext cx="8991600" cy="36006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56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48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00"/>
              </a:spcBef>
              <a:spcAft>
                <a:spcPts val="0"/>
              </a:spcAft>
              <a:buClr>
                <a:srgbClr val="003366"/>
              </a:buClr>
              <a:buSzPts val="1400"/>
              <a:buFont typeface="Trebuchet MS"/>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360"/>
              </a:spcBef>
              <a:spcAft>
                <a:spcPts val="0"/>
              </a:spcAft>
              <a:buClr>
                <a:srgbClr val="003366"/>
              </a:buClr>
              <a:buSzPts val="1400"/>
              <a:buFont typeface="Arial"/>
              <a:buChar char="·"/>
              <a:defRPr b="0" i="0" sz="1400" u="none" cap="none" strike="noStrike">
                <a:solidFill>
                  <a:srgbClr val="000000"/>
                </a:solidFill>
                <a:latin typeface="Arial"/>
                <a:ea typeface="Arial"/>
                <a:cs typeface="Arial"/>
                <a:sym typeface="Arial"/>
              </a:defRPr>
            </a:lvl9pPr>
          </a:lstStyle>
          <a:p/>
        </p:txBody>
      </p:sp>
      <p:grpSp>
        <p:nvGrpSpPr>
          <p:cNvPr id="247" name="Google Shape;247;p21"/>
          <p:cNvGrpSpPr/>
          <p:nvPr/>
        </p:nvGrpSpPr>
        <p:grpSpPr>
          <a:xfrm>
            <a:off x="7772400" y="57150"/>
            <a:ext cx="1472046" cy="1098218"/>
            <a:chOff x="5184" y="3736"/>
            <a:chExt cx="600" cy="600"/>
          </a:xfrm>
        </p:grpSpPr>
        <p:sp>
          <p:nvSpPr>
            <p:cNvPr id="248" name="Google Shape;248;p21"/>
            <p:cNvSpPr/>
            <p:nvPr/>
          </p:nvSpPr>
          <p:spPr>
            <a:xfrm>
              <a:off x="5184" y="3736"/>
              <a:ext cx="600" cy="6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49" name="Google Shape;249;p21"/>
            <p:cNvPicPr preferRelativeResize="0"/>
            <p:nvPr/>
          </p:nvPicPr>
          <p:blipFill rotWithShape="1">
            <a:blip r:embed="rId2">
              <a:alphaModFix/>
            </a:blip>
            <a:srcRect b="0" l="0" r="0" t="0"/>
            <a:stretch/>
          </p:blipFill>
          <p:spPr>
            <a:xfrm>
              <a:off x="5190" y="3747"/>
              <a:ext cx="520" cy="516"/>
            </a:xfrm>
            <a:prstGeom prst="rect">
              <a:avLst/>
            </a:prstGeom>
            <a:noFill/>
            <a:ln>
              <a:noFill/>
            </a:ln>
          </p:spPr>
        </p:pic>
      </p:grpSp>
      <p:sp>
        <p:nvSpPr>
          <p:cNvPr id="250" name="Google Shape;250;p21"/>
          <p:cNvSpPr txBox="1"/>
          <p:nvPr>
            <p:ph idx="11" type="ftr"/>
          </p:nvPr>
        </p:nvSpPr>
        <p:spPr>
          <a:xfrm>
            <a:off x="233362" y="4800600"/>
            <a:ext cx="8686800" cy="243000"/>
          </a:xfrm>
          <a:prstGeom prst="rect">
            <a:avLst/>
          </a:prstGeom>
          <a:solidFill>
            <a:srgbClr val="003366"/>
          </a:solid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1" name="Google Shape;251;p21"/>
          <p:cNvSpPr txBox="1"/>
          <p:nvPr>
            <p:ph idx="12" type="sldNum"/>
          </p:nvPr>
        </p:nvSpPr>
        <p:spPr>
          <a:xfrm>
            <a:off x="7848600" y="4850606"/>
            <a:ext cx="1066800" cy="2430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6C9BC6"/>
              </a:buClr>
              <a:buSzPts val="400"/>
              <a:buFont typeface="Trebuchet MS"/>
              <a:buNone/>
              <a:defRPr b="1" i="0" sz="1600" u="none" cap="none" strike="noStrike">
                <a:solidFill>
                  <a:srgbClr val="6C9BC6"/>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grpSp>
        <p:nvGrpSpPr>
          <p:cNvPr id="369" name="Google Shape;369;p35"/>
          <p:cNvGrpSpPr/>
          <p:nvPr/>
        </p:nvGrpSpPr>
        <p:grpSpPr>
          <a:xfrm>
            <a:off x="-30388" y="-2286"/>
            <a:ext cx="472440" cy="5145786"/>
            <a:chOff x="-15240" y="-3048"/>
            <a:chExt cx="472440" cy="6861048"/>
          </a:xfrm>
        </p:grpSpPr>
        <p:sp>
          <p:nvSpPr>
            <p:cNvPr id="370" name="Google Shape;370;p35"/>
            <p:cNvSpPr/>
            <p:nvPr/>
          </p:nvSpPr>
          <p:spPr>
            <a:xfrm>
              <a:off x="10668" y="0"/>
              <a:ext cx="420600" cy="6858000"/>
            </a:xfrm>
            <a:prstGeom prst="rect">
              <a:avLst/>
            </a:prstGeom>
            <a:solidFill>
              <a:srgbClr val="0099D8"/>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sp>
          <p:nvSpPr>
            <p:cNvPr id="371" name="Google Shape;371;p35"/>
            <p:cNvSpPr/>
            <p:nvPr/>
          </p:nvSpPr>
          <p:spPr>
            <a:xfrm>
              <a:off x="16002" y="-3048"/>
              <a:ext cx="410100" cy="1069800"/>
            </a:xfrm>
            <a:prstGeom prst="rect">
              <a:avLst/>
            </a:prstGeom>
            <a:solidFill>
              <a:srgbClr val="0B4596"/>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pic>
          <p:nvPicPr>
            <p:cNvPr descr="C:\Users\jacqui.fenner\Desktop\PTT templates\images\noaa icons\noaa_icons-04.png" id="372" name="Google Shape;372;p35">
              <a:hlinkClick r:id="rId1"/>
            </p:cNvPr>
            <p:cNvPicPr preferRelativeResize="0"/>
            <p:nvPr/>
          </p:nvPicPr>
          <p:blipFill rotWithShape="1">
            <a:blip r:embed="rId2">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373" name="Google Shape;373;p35">
              <a:hlinkClick r:id="rId3"/>
            </p:cNvPr>
            <p:cNvPicPr preferRelativeResize="0"/>
            <p:nvPr/>
          </p:nvPicPr>
          <p:blipFill rotWithShape="1">
            <a:blip r:embed="rId4">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374" name="Google Shape;374;p35">
              <a:hlinkClick r:id="rId5"/>
            </p:cNvPr>
            <p:cNvPicPr preferRelativeResize="0"/>
            <p:nvPr/>
          </p:nvPicPr>
          <p:blipFill rotWithShape="1">
            <a:blip r:embed="rId6">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375" name="Google Shape;375;p35">
              <a:hlinkClick r:id="rId7"/>
            </p:cNvPr>
            <p:cNvPicPr preferRelativeResize="0"/>
            <p:nvPr/>
          </p:nvPicPr>
          <p:blipFill rotWithShape="1">
            <a:blip r:embed="rId8">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376" name="Google Shape;376;p35">
              <a:hlinkClick r:id="rId9"/>
            </p:cNvPr>
            <p:cNvPicPr preferRelativeResize="0"/>
            <p:nvPr/>
          </p:nvPicPr>
          <p:blipFill rotWithShape="1">
            <a:blip r:embed="rId10">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377" name="Google Shape;377;p35">
              <a:hlinkClick r:id="rId11"/>
            </p:cNvPr>
            <p:cNvPicPr preferRelativeResize="0"/>
            <p:nvPr/>
          </p:nvPicPr>
          <p:blipFill rotWithShape="1">
            <a:blip r:embed="rId12">
              <a:alphaModFix/>
            </a:blip>
            <a:srcRect b="0" l="0" r="0" t="0"/>
            <a:stretch/>
          </p:blipFill>
          <p:spPr>
            <a:xfrm>
              <a:off x="-15240" y="381000"/>
              <a:ext cx="472440" cy="324009"/>
            </a:xfrm>
            <a:prstGeom prst="rect">
              <a:avLst/>
            </a:prstGeom>
            <a:noFill/>
            <a:ln>
              <a:noFill/>
            </a:ln>
          </p:spPr>
        </p:pic>
        <p:grpSp>
          <p:nvGrpSpPr>
            <p:cNvPr id="378" name="Google Shape;378;p35"/>
            <p:cNvGrpSpPr/>
            <p:nvPr/>
          </p:nvGrpSpPr>
          <p:grpSpPr>
            <a:xfrm>
              <a:off x="15148" y="0"/>
              <a:ext cx="420600" cy="6858000"/>
              <a:chOff x="15148" y="0"/>
              <a:chExt cx="420600" cy="6858000"/>
            </a:xfrm>
          </p:grpSpPr>
          <p:grpSp>
            <p:nvGrpSpPr>
              <p:cNvPr id="379" name="Google Shape;379;p35"/>
              <p:cNvGrpSpPr/>
              <p:nvPr/>
            </p:nvGrpSpPr>
            <p:grpSpPr>
              <a:xfrm>
                <a:off x="15148" y="1066800"/>
                <a:ext cx="420600" cy="5334000"/>
                <a:chOff x="15148" y="1066800"/>
                <a:chExt cx="420600" cy="5334000"/>
              </a:xfrm>
            </p:grpSpPr>
            <p:cxnSp>
              <p:nvCxnSpPr>
                <p:cNvPr id="380" name="Google Shape;380;p35"/>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1" name="Google Shape;381;p35"/>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2" name="Google Shape;382;p35"/>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3" name="Google Shape;383;p35"/>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4" name="Google Shape;384;p35"/>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5" name="Google Shape;385;p35"/>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386" name="Google Shape;386;p35"/>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387" name="Google Shape;387;p35"/>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Calibri"/>
              <a:ea typeface="Calibri"/>
              <a:cs typeface="Calibri"/>
              <a:sym typeface="Calibri"/>
            </a:endParaRPr>
          </a:p>
        </p:txBody>
      </p:sp>
      <p:sp>
        <p:nvSpPr>
          <p:cNvPr id="388" name="Google Shape;388;p35"/>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rtl="0" algn="l">
              <a:lnSpc>
                <a:spcPct val="100000"/>
              </a:lnSpc>
              <a:spcBef>
                <a:spcPts val="0"/>
              </a:spcBef>
              <a:spcAft>
                <a:spcPts val="0"/>
              </a:spcAft>
              <a:buClr>
                <a:srgbClr val="0099D8"/>
              </a:buClr>
              <a:buSzPts val="1800"/>
              <a:buFont typeface="Arial"/>
              <a:buNone/>
              <a:defRPr b="1" i="0" sz="18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389" name="Google Shape;389;p35"/>
          <p:cNvSpPr txBox="1"/>
          <p:nvPr>
            <p:ph idx="1" type="body"/>
          </p:nvPr>
        </p:nvSpPr>
        <p:spPr>
          <a:xfrm>
            <a:off x="752888" y="914400"/>
            <a:ext cx="7933800" cy="3714900"/>
          </a:xfrm>
          <a:prstGeom prst="rect">
            <a:avLst/>
          </a:prstGeom>
          <a:noFill/>
          <a:ln>
            <a:noFill/>
          </a:ln>
        </p:spPr>
        <p:txBody>
          <a:bodyPr anchorCtr="0" anchor="t" bIns="51425" lIns="51425" spcFirstLastPara="1" rIns="51425" wrap="square" tIns="5142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30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2pPr>
            <a:lvl3pPr indent="-317500" lvl="2" marL="1371600" marR="0" rtl="0" algn="l">
              <a:lnSpc>
                <a:spcPct val="100000"/>
              </a:lnSpc>
              <a:spcBef>
                <a:spcPts val="300"/>
              </a:spcBef>
              <a:spcAft>
                <a:spcPts val="0"/>
              </a:spcAft>
              <a:buClr>
                <a:srgbClr val="07336F"/>
              </a:buClr>
              <a:buSzPts val="1400"/>
              <a:buFont typeface="Arial"/>
              <a:buChar char="•"/>
              <a:defRPr b="0" i="0" sz="1400" u="none" cap="none" strike="noStrike">
                <a:solidFill>
                  <a:srgbClr val="07336F"/>
                </a:solidFill>
                <a:latin typeface="Arial"/>
                <a:ea typeface="Arial"/>
                <a:cs typeface="Arial"/>
                <a:sym typeface="Arial"/>
              </a:defRPr>
            </a:lvl3pPr>
            <a:lvl4pPr indent="-298450" lvl="3" marL="1828800" marR="0" rtl="0" algn="l">
              <a:lnSpc>
                <a:spcPct val="100000"/>
              </a:lnSpc>
              <a:spcBef>
                <a:spcPts val="200"/>
              </a:spcBef>
              <a:spcAft>
                <a:spcPts val="0"/>
              </a:spcAft>
              <a:buClr>
                <a:srgbClr val="07336F"/>
              </a:buClr>
              <a:buSzPts val="1100"/>
              <a:buFont typeface="Arial"/>
              <a:buChar char="•"/>
              <a:defRPr b="0" i="0" sz="1100" u="none" cap="none" strike="noStrike">
                <a:solidFill>
                  <a:srgbClr val="07336F"/>
                </a:solidFill>
                <a:latin typeface="Arial"/>
                <a:ea typeface="Arial"/>
                <a:cs typeface="Arial"/>
                <a:sym typeface="Arial"/>
              </a:defRPr>
            </a:lvl4pPr>
            <a:lvl5pPr indent="-298450" lvl="4" marL="2286000" marR="0" rtl="0" algn="l">
              <a:lnSpc>
                <a:spcPct val="100000"/>
              </a:lnSpc>
              <a:spcBef>
                <a:spcPts val="200"/>
              </a:spcBef>
              <a:spcAft>
                <a:spcPts val="0"/>
              </a:spcAft>
              <a:buClr>
                <a:srgbClr val="07336F"/>
              </a:buClr>
              <a:buSzPts val="1100"/>
              <a:buFont typeface="Arial"/>
              <a:buChar char="•"/>
              <a:defRPr b="0" i="0" sz="1100" u="none" cap="none" strike="noStrike">
                <a:solidFill>
                  <a:srgbClr val="07336F"/>
                </a:solidFill>
                <a:latin typeface="Arial"/>
                <a:ea typeface="Arial"/>
                <a:cs typeface="Arial"/>
                <a:sym typeface="Arial"/>
              </a:defRPr>
            </a:lvl5pPr>
            <a:lvl6pPr indent="-285750" lvl="5" marL="2743200" marR="0" rtl="0" algn="l">
              <a:lnSpc>
                <a:spcPct val="100000"/>
              </a:lnSpc>
              <a:spcBef>
                <a:spcPts val="200"/>
              </a:spcBef>
              <a:spcAft>
                <a:spcPts val="0"/>
              </a:spcAft>
              <a:buClr>
                <a:srgbClr val="07336F"/>
              </a:buClr>
              <a:buSzPts val="900"/>
              <a:buFont typeface="Arial"/>
              <a:buChar char="•"/>
              <a:defRPr b="0" i="0" sz="900" u="none" cap="none" strike="noStrike">
                <a:solidFill>
                  <a:srgbClr val="07336F"/>
                </a:solidFill>
                <a:latin typeface="Calibri"/>
                <a:ea typeface="Calibri"/>
                <a:cs typeface="Calibri"/>
                <a:sym typeface="Calibri"/>
              </a:defRPr>
            </a:lvl6pPr>
            <a:lvl7pPr indent="-298450" lvl="6" marL="3200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pic>
        <p:nvPicPr>
          <p:cNvPr descr="G:\STALL\ST Comms\Templates &amp; Resources\Logos\Other Emblems\DOC Logo\DOC Color.png" id="390" name="Google Shape;390;p35">
            <a:hlinkClick r:id="rId13"/>
          </p:cNvPr>
          <p:cNvPicPr preferRelativeResize="0"/>
          <p:nvPr/>
        </p:nvPicPr>
        <p:blipFill rotWithShape="1">
          <a:blip r:embed="rId14">
            <a:alphaModFix/>
          </a:blip>
          <a:srcRect b="0" l="0" r="0" t="0"/>
          <a:stretch/>
        </p:blipFill>
        <p:spPr>
          <a:xfrm>
            <a:off x="228600" y="4832593"/>
            <a:ext cx="278916" cy="278916"/>
          </a:xfrm>
          <a:prstGeom prst="rect">
            <a:avLst/>
          </a:prstGeom>
          <a:noFill/>
          <a:ln>
            <a:noFill/>
          </a:ln>
        </p:spPr>
      </p:pic>
      <p:pic>
        <p:nvPicPr>
          <p:cNvPr id="391" name="Google Shape;391;p35">
            <a:hlinkClick r:id="rId15"/>
          </p:cNvPr>
          <p:cNvPicPr preferRelativeResize="0"/>
          <p:nvPr/>
        </p:nvPicPr>
        <p:blipFill rotWithShape="1">
          <a:blip r:embed="rId16">
            <a:alphaModFix/>
          </a:blip>
          <a:srcRect b="0" l="0" r="0" t="0"/>
          <a:stretch/>
        </p:blipFill>
        <p:spPr>
          <a:xfrm>
            <a:off x="639826" y="4836940"/>
            <a:ext cx="270224" cy="270224"/>
          </a:xfrm>
          <a:prstGeom prst="rect">
            <a:avLst/>
          </a:prstGeom>
          <a:noFill/>
          <a:ln>
            <a:noFill/>
          </a:ln>
        </p:spPr>
      </p:pic>
      <p:sp>
        <p:nvSpPr>
          <p:cNvPr id="392" name="Google Shape;392;p35"/>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800"/>
              <a:buFont typeface="Arial Narrow"/>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6" name="Shape 516"/>
        <p:cNvGrpSpPr/>
        <p:nvPr/>
      </p:nvGrpSpPr>
      <p:grpSpPr>
        <a:xfrm>
          <a:off x="0" y="0"/>
          <a:ext cx="0" cy="0"/>
          <a:chOff x="0" y="0"/>
          <a:chExt cx="0" cy="0"/>
        </a:xfrm>
      </p:grpSpPr>
      <p:sp>
        <p:nvSpPr>
          <p:cNvPr id="517" name="Google Shape;517;p5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18" name="Google Shape;518;p5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9" name="Google Shape;519;p53"/>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0" name="Google Shape;520;p53"/>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1" name="Google Shape;521;p53"/>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96"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73.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71.png"/><Relationship Id="rId4" Type="http://schemas.openxmlformats.org/officeDocument/2006/relationships/image" Target="../media/image69.png"/><Relationship Id="rId5"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95.png"/><Relationship Id="rId4" Type="http://schemas.openxmlformats.org/officeDocument/2006/relationships/image" Target="../media/image77.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8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8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xml"/><Relationship Id="rId3" Type="http://schemas.openxmlformats.org/officeDocument/2006/relationships/image" Target="../media/image51.jpg"/><Relationship Id="rId4" Type="http://schemas.openxmlformats.org/officeDocument/2006/relationships/image" Target="../media/image5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96.jpg"/><Relationship Id="rId4" Type="http://schemas.openxmlformats.org/officeDocument/2006/relationships/image" Target="../media/image8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85.png"/><Relationship Id="rId4" Type="http://schemas.openxmlformats.org/officeDocument/2006/relationships/image" Target="../media/image89.png"/><Relationship Id="rId5" Type="http://schemas.openxmlformats.org/officeDocument/2006/relationships/image" Target="../media/image81.png"/><Relationship Id="rId6" Type="http://schemas.openxmlformats.org/officeDocument/2006/relationships/image" Target="../media/image84.png"/><Relationship Id="rId7" Type="http://schemas.openxmlformats.org/officeDocument/2006/relationships/image" Target="../media/image9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9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91.png"/><Relationship Id="rId4" Type="http://schemas.openxmlformats.org/officeDocument/2006/relationships/hyperlink" Target="http://www.weather.gov/nw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87.png"/><Relationship Id="rId4" Type="http://schemas.openxmlformats.org/officeDocument/2006/relationships/image" Target="../media/image100.png"/><Relationship Id="rId5" Type="http://schemas.openxmlformats.org/officeDocument/2006/relationships/image" Target="../media/image93.png"/><Relationship Id="rId6" Type="http://schemas.openxmlformats.org/officeDocument/2006/relationships/image" Target="../media/image92.png"/><Relationship Id="rId7" Type="http://schemas.openxmlformats.org/officeDocument/2006/relationships/image" Target="../media/image9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9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10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1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1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110.png"/><Relationship Id="rId4" Type="http://schemas.openxmlformats.org/officeDocument/2006/relationships/image" Target="../media/image105.png"/><Relationship Id="rId5" Type="http://schemas.openxmlformats.org/officeDocument/2006/relationships/image" Target="../media/image10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10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104.png"/><Relationship Id="rId4" Type="http://schemas.openxmlformats.org/officeDocument/2006/relationships/image" Target="../media/image106.png"/><Relationship Id="rId5" Type="http://schemas.openxmlformats.org/officeDocument/2006/relationships/image" Target="../media/image10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1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122.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1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1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115.png"/><Relationship Id="rId4" Type="http://schemas.openxmlformats.org/officeDocument/2006/relationships/image" Target="../media/image117.png"/><Relationship Id="rId5" Type="http://schemas.openxmlformats.org/officeDocument/2006/relationships/image" Target="../media/image10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3.png"/><Relationship Id="rId4" Type="http://schemas.openxmlformats.org/officeDocument/2006/relationships/image" Target="../media/image6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1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125.png"/><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1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20.png"/><Relationship Id="rId4" Type="http://schemas.openxmlformats.org/officeDocument/2006/relationships/image" Target="../media/image53.png"/><Relationship Id="rId5" Type="http://schemas.openxmlformats.org/officeDocument/2006/relationships/image" Target="../media/image1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61.png"/><Relationship Id="rId4" Type="http://schemas.openxmlformats.org/officeDocument/2006/relationships/image" Target="../media/image55.png"/><Relationship Id="rId5" Type="http://schemas.openxmlformats.org/officeDocument/2006/relationships/image" Target="../media/image56.jpg"/><Relationship Id="rId6" Type="http://schemas.openxmlformats.org/officeDocument/2006/relationships/image" Target="../media/image6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4.xml"/><Relationship Id="rId3" Type="http://schemas.openxmlformats.org/officeDocument/2006/relationships/image" Target="../media/image1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129.jpg"/><Relationship Id="rId4" Type="http://schemas.openxmlformats.org/officeDocument/2006/relationships/image" Target="../media/image128.png"/><Relationship Id="rId5" Type="http://schemas.openxmlformats.org/officeDocument/2006/relationships/image" Target="../media/image131.png"/><Relationship Id="rId6" Type="http://schemas.openxmlformats.org/officeDocument/2006/relationships/image" Target="../media/image1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6.xml"/><Relationship Id="rId3" Type="http://schemas.openxmlformats.org/officeDocument/2006/relationships/image" Target="../media/image135.png"/><Relationship Id="rId4" Type="http://schemas.openxmlformats.org/officeDocument/2006/relationships/image" Target="../media/image12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7.xml"/><Relationship Id="rId3" Type="http://schemas.openxmlformats.org/officeDocument/2006/relationships/image" Target="../media/image13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8.xml"/><Relationship Id="rId3" Type="http://schemas.openxmlformats.org/officeDocument/2006/relationships/image" Target="../media/image139.png"/><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9.xml"/><Relationship Id="rId3" Type="http://schemas.openxmlformats.org/officeDocument/2006/relationships/image" Target="../media/image143.png"/><Relationship Id="rId4" Type="http://schemas.openxmlformats.org/officeDocument/2006/relationships/image" Target="../media/image134.png"/><Relationship Id="rId5" Type="http://schemas.openxmlformats.org/officeDocument/2006/relationships/image" Target="../media/image152.jpg"/><Relationship Id="rId6" Type="http://schemas.openxmlformats.org/officeDocument/2006/relationships/image" Target="../media/image132.png"/><Relationship Id="rId7" Type="http://schemas.openxmlformats.org/officeDocument/2006/relationships/image" Target="../media/image1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5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0.xml"/><Relationship Id="rId3" Type="http://schemas.openxmlformats.org/officeDocument/2006/relationships/image" Target="../media/image139.png"/><Relationship Id="rId4" Type="http://schemas.openxmlformats.org/officeDocument/2006/relationships/image" Target="../media/image145.png"/><Relationship Id="rId9" Type="http://schemas.openxmlformats.org/officeDocument/2006/relationships/image" Target="../media/image150.gif"/><Relationship Id="rId5" Type="http://schemas.openxmlformats.org/officeDocument/2006/relationships/image" Target="../media/image146.png"/><Relationship Id="rId6" Type="http://schemas.openxmlformats.org/officeDocument/2006/relationships/image" Target="../media/image138.gif"/><Relationship Id="rId7" Type="http://schemas.openxmlformats.org/officeDocument/2006/relationships/image" Target="../media/image140.gif"/><Relationship Id="rId8" Type="http://schemas.openxmlformats.org/officeDocument/2006/relationships/image" Target="../media/image137.gif"/><Relationship Id="rId11" Type="http://schemas.openxmlformats.org/officeDocument/2006/relationships/image" Target="../media/image142.gif"/><Relationship Id="rId10" Type="http://schemas.openxmlformats.org/officeDocument/2006/relationships/image" Target="../media/image136.png"/><Relationship Id="rId12" Type="http://schemas.openxmlformats.org/officeDocument/2006/relationships/image" Target="../media/image1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1.xml"/><Relationship Id="rId3" Type="http://schemas.openxmlformats.org/officeDocument/2006/relationships/image" Target="../media/image147.png"/><Relationship Id="rId4" Type="http://schemas.openxmlformats.org/officeDocument/2006/relationships/image" Target="../media/image1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2.xml"/><Relationship Id="rId3" Type="http://schemas.openxmlformats.org/officeDocument/2006/relationships/image" Target="../media/image149.png"/><Relationship Id="rId4" Type="http://schemas.openxmlformats.org/officeDocument/2006/relationships/image" Target="../media/image1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5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6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65.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55"/>
          <p:cNvSpPr txBox="1"/>
          <p:nvPr>
            <p:ph idx="1" type="body"/>
          </p:nvPr>
        </p:nvSpPr>
        <p:spPr>
          <a:xfrm>
            <a:off x="780334" y="1943099"/>
            <a:ext cx="1371600" cy="720000"/>
          </a:xfrm>
          <a:prstGeom prst="rect">
            <a:avLst/>
          </a:prstGeom>
          <a:noFill/>
          <a:ln>
            <a:noFill/>
          </a:ln>
          <a:effectLst>
            <a:outerShdw blurRad="57150" rotWithShape="0" algn="bl" dir="5400000" dist="19050">
              <a:srgbClr val="000000">
                <a:alpha val="49803"/>
              </a:srgbClr>
            </a:outerShdw>
          </a:effectLst>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National Weather Service </a:t>
            </a:r>
            <a:endParaRPr/>
          </a:p>
        </p:txBody>
      </p:sp>
      <p:sp>
        <p:nvSpPr>
          <p:cNvPr id="533" name="Google Shape;533;p55"/>
          <p:cNvSpPr txBox="1"/>
          <p:nvPr>
            <p:ph idx="4" type="body"/>
          </p:nvPr>
        </p:nvSpPr>
        <p:spPr>
          <a:xfrm>
            <a:off x="2514600" y="424150"/>
            <a:ext cx="6477000" cy="1019100"/>
          </a:xfrm>
          <a:prstGeom prst="rect">
            <a:avLst/>
          </a:prstGeom>
          <a:noFill/>
          <a:ln>
            <a:noFill/>
          </a:ln>
          <a:effectLst>
            <a:outerShdw blurRad="57150" rotWithShape="0" algn="bl" dir="5400000" dist="19050">
              <a:srgbClr val="000000">
                <a:alpha val="49803"/>
              </a:srgbClr>
            </a:outerShdw>
          </a:effectLst>
        </p:spPr>
        <p:txBody>
          <a:bodyPr anchorCtr="0" anchor="t" bIns="0" lIns="0" spcFirstLastPara="1" rIns="0" wrap="square" tIns="0">
            <a:noAutofit/>
          </a:bodyPr>
          <a:lstStyle/>
          <a:p>
            <a:pPr indent="0" lvl="0" marL="0" rtl="0" algn="ctr">
              <a:lnSpc>
                <a:spcPct val="100000"/>
              </a:lnSpc>
              <a:spcBef>
                <a:spcPts val="0"/>
              </a:spcBef>
              <a:spcAft>
                <a:spcPts val="0"/>
              </a:spcAft>
              <a:buSzPts val="4400"/>
              <a:buNone/>
            </a:pPr>
            <a:r>
              <a:rPr lang="en-US" sz="3600"/>
              <a:t>National Weather Service</a:t>
            </a:r>
            <a:endParaRPr sz="3600"/>
          </a:p>
          <a:p>
            <a:pPr indent="0" lvl="0" marL="0" rtl="0" algn="ctr">
              <a:lnSpc>
                <a:spcPct val="100000"/>
              </a:lnSpc>
              <a:spcBef>
                <a:spcPts val="0"/>
              </a:spcBef>
              <a:spcAft>
                <a:spcPts val="0"/>
              </a:spcAft>
              <a:buSzPts val="4400"/>
              <a:buNone/>
            </a:pPr>
            <a:r>
              <a:t/>
            </a:r>
            <a:endParaRPr sz="1200"/>
          </a:p>
          <a:p>
            <a:pPr indent="0" lvl="0" marL="0" rtl="0" algn="ctr">
              <a:lnSpc>
                <a:spcPct val="100000"/>
              </a:lnSpc>
              <a:spcBef>
                <a:spcPts val="0"/>
              </a:spcBef>
              <a:spcAft>
                <a:spcPts val="0"/>
              </a:spcAft>
              <a:buSzPts val="4400"/>
              <a:buNone/>
            </a:pPr>
            <a:r>
              <a:rPr lang="en-US" sz="2800"/>
              <a:t>Marine Weather Safety</a:t>
            </a:r>
            <a:endParaRPr sz="2800"/>
          </a:p>
        </p:txBody>
      </p:sp>
      <p:sp>
        <p:nvSpPr>
          <p:cNvPr id="534" name="Google Shape;534;p55"/>
          <p:cNvSpPr txBox="1"/>
          <p:nvPr>
            <p:ph idx="5" type="body"/>
          </p:nvPr>
        </p:nvSpPr>
        <p:spPr>
          <a:xfrm>
            <a:off x="2514601" y="2209800"/>
            <a:ext cx="6092400" cy="703500"/>
          </a:xfrm>
          <a:prstGeom prst="rect">
            <a:avLst/>
          </a:prstGeom>
          <a:noFill/>
          <a:ln>
            <a:noFill/>
          </a:ln>
          <a:effectLst>
            <a:outerShdw blurRad="57150" rotWithShape="0" algn="bl" dir="5400000" dist="19050">
              <a:srgbClr val="000000">
                <a:alpha val="49803"/>
              </a:srgbClr>
            </a:outerShdw>
          </a:effectLst>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US"/>
              <a:t>Darren Wright</a:t>
            </a:r>
            <a:endParaRPr/>
          </a:p>
          <a:p>
            <a:pPr indent="0" lvl="0" marL="0" rtl="0" algn="l">
              <a:lnSpc>
                <a:spcPct val="100000"/>
              </a:lnSpc>
              <a:spcBef>
                <a:spcPts val="0"/>
              </a:spcBef>
              <a:spcAft>
                <a:spcPts val="0"/>
              </a:spcAft>
              <a:buSzPts val="2800"/>
              <a:buNone/>
            </a:pPr>
            <a:r>
              <a:rPr lang="en-US"/>
              <a:t>National Marine Program Manager</a:t>
            </a:r>
            <a:endParaRPr/>
          </a:p>
        </p:txBody>
      </p:sp>
      <p:pic>
        <p:nvPicPr>
          <p:cNvPr descr="https://lh4.googleusercontent.com/cRcAmvdtIuDAGzAodxTWLTVnk5Oj5Z5MQNeEGXqKedj1uZmYFpRiHl38LuApdl-RXGX9y9FkvafmEjp78ePMRuDhG02gvYBIpfqIL3S7UD-9sc2irwHUiixv2hE_Hk33E8wR4zelwLI" id="535" name="Google Shape;535;p55"/>
          <p:cNvPicPr preferRelativeResize="0"/>
          <p:nvPr>
            <p:ph idx="2" type="pic"/>
          </p:nvPr>
        </p:nvPicPr>
        <p:blipFill rotWithShape="1">
          <a:blip r:embed="rId3">
            <a:alphaModFix/>
          </a:blip>
          <a:srcRect b="6904" l="2856" r="2562" t="6894"/>
          <a:stretch/>
        </p:blipFill>
        <p:spPr>
          <a:xfrm>
            <a:off x="415637" y="3086100"/>
            <a:ext cx="8742000" cy="2057400"/>
          </a:xfrm>
          <a:prstGeom prst="rect">
            <a:avLst/>
          </a:prstGeom>
          <a:noFill/>
          <a:ln>
            <a:noFill/>
          </a:ln>
        </p:spPr>
      </p:pic>
      <p:pic>
        <p:nvPicPr>
          <p:cNvPr descr="https://lh5.googleusercontent.com/s1M3veSPTuTfFllFtqs54jE5s7KChj_y2MWpKRH6ZSdUGkwUG-gdH2usZopHqBUSAhyPaZgB2eHmRmfm-OcayBi7yxhtAjCcudu5b8VpCMX3tIa2PlgCD2h37WvXmiW2AaKZXCj8sqo" id="536" name="Google Shape;536;p55"/>
          <p:cNvPicPr preferRelativeResize="0"/>
          <p:nvPr/>
        </p:nvPicPr>
        <p:blipFill rotWithShape="1">
          <a:blip r:embed="rId4">
            <a:alphaModFix/>
          </a:blip>
          <a:srcRect b="0" l="0" r="0" t="0"/>
          <a:stretch/>
        </p:blipFill>
        <p:spPr>
          <a:xfrm>
            <a:off x="415625" y="3073400"/>
            <a:ext cx="1647874" cy="1019100"/>
          </a:xfrm>
          <a:prstGeom prst="rect">
            <a:avLst/>
          </a:prstGeom>
          <a:noFill/>
          <a:ln>
            <a:noFill/>
          </a:ln>
        </p:spPr>
      </p:pic>
      <p:pic>
        <p:nvPicPr>
          <p:cNvPr id="537" name="Google Shape;537;p55"/>
          <p:cNvPicPr preferRelativeResize="0"/>
          <p:nvPr/>
        </p:nvPicPr>
        <p:blipFill rotWithShape="1">
          <a:blip r:embed="rId5">
            <a:alphaModFix/>
          </a:blip>
          <a:srcRect b="0" l="0" r="0" t="0"/>
          <a:stretch/>
        </p:blipFill>
        <p:spPr>
          <a:xfrm>
            <a:off x="7461175" y="3087875"/>
            <a:ext cx="1647874" cy="1019100"/>
          </a:xfrm>
          <a:prstGeom prst="rect">
            <a:avLst/>
          </a:prstGeom>
          <a:noFill/>
          <a:ln cap="flat" cmpd="sng" w="9525">
            <a:solidFill>
              <a:srgbClr val="FFFFFF"/>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64"/>
          <p:cNvSpPr txBox="1"/>
          <p:nvPr>
            <p:ph type="title"/>
          </p:nvPr>
        </p:nvSpPr>
        <p:spPr>
          <a:xfrm>
            <a:off x="762000" y="800099"/>
            <a:ext cx="7933800" cy="9717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400"/>
              <a:buNone/>
            </a:pPr>
            <a:r>
              <a:rPr lang="en-US"/>
              <a:t>Know Before You Go!</a:t>
            </a:r>
            <a:endParaRPr/>
          </a:p>
        </p:txBody>
      </p:sp>
      <p:pic>
        <p:nvPicPr>
          <p:cNvPr id="633" name="Google Shape;633;p64"/>
          <p:cNvPicPr preferRelativeResize="0"/>
          <p:nvPr/>
        </p:nvPicPr>
        <p:blipFill rotWithShape="1">
          <a:blip r:embed="rId3">
            <a:alphaModFix/>
          </a:blip>
          <a:srcRect b="0" l="0" r="0" t="0"/>
          <a:stretch/>
        </p:blipFill>
        <p:spPr>
          <a:xfrm>
            <a:off x="5105235" y="1852350"/>
            <a:ext cx="3187866" cy="2682600"/>
          </a:xfrm>
          <a:prstGeom prst="rect">
            <a:avLst/>
          </a:prstGeom>
          <a:noFill/>
          <a:ln>
            <a:noFill/>
          </a:ln>
          <a:effectLst>
            <a:outerShdw blurRad="200025" rotWithShape="0" algn="bl" dir="2700000" dist="142875">
              <a:srgbClr val="000000">
                <a:alpha val="77650"/>
              </a:srgbClr>
            </a:outerShdw>
          </a:effectLst>
        </p:spPr>
      </p:pic>
      <p:pic>
        <p:nvPicPr>
          <p:cNvPr id="634" name="Google Shape;634;p64"/>
          <p:cNvPicPr preferRelativeResize="0"/>
          <p:nvPr/>
        </p:nvPicPr>
        <p:blipFill rotWithShape="1">
          <a:blip r:embed="rId4">
            <a:alphaModFix/>
          </a:blip>
          <a:srcRect b="0" l="0" r="0" t="0"/>
          <a:stretch/>
        </p:blipFill>
        <p:spPr>
          <a:xfrm>
            <a:off x="1177599" y="1852350"/>
            <a:ext cx="3481252" cy="2682600"/>
          </a:xfrm>
          <a:prstGeom prst="rect">
            <a:avLst/>
          </a:prstGeom>
          <a:noFill/>
          <a:ln>
            <a:noFill/>
          </a:ln>
          <a:effectLst>
            <a:outerShdw blurRad="142875" rotWithShape="0" algn="bl" dir="2700000" dist="142875">
              <a:srgbClr val="000000">
                <a:alpha val="7882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65"/>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3000">
                <a:solidFill>
                  <a:srgbClr val="FFFFFF"/>
                </a:solidFill>
              </a:rPr>
              <a:t>Know Before You Go! - Check the Forecast</a:t>
            </a:r>
            <a:endParaRPr sz="3000"/>
          </a:p>
        </p:txBody>
      </p:sp>
      <p:pic>
        <p:nvPicPr>
          <p:cNvPr id="641" name="Google Shape;641;p65"/>
          <p:cNvPicPr preferRelativeResize="0"/>
          <p:nvPr/>
        </p:nvPicPr>
        <p:blipFill rotWithShape="1">
          <a:blip r:embed="rId3">
            <a:alphaModFix/>
          </a:blip>
          <a:srcRect b="0" l="0" r="0" t="0"/>
          <a:stretch/>
        </p:blipFill>
        <p:spPr>
          <a:xfrm>
            <a:off x="835675" y="854923"/>
            <a:ext cx="4569625" cy="3778301"/>
          </a:xfrm>
          <a:prstGeom prst="rect">
            <a:avLst/>
          </a:prstGeom>
          <a:noFill/>
          <a:ln>
            <a:noFill/>
          </a:ln>
          <a:effectLst>
            <a:outerShdw blurRad="185738" rotWithShape="0" algn="bl" dir="2760000" dist="142875">
              <a:srgbClr val="000000">
                <a:alpha val="81960"/>
              </a:srgbClr>
            </a:outerShdw>
          </a:effectLst>
        </p:spPr>
      </p:pic>
      <p:sp>
        <p:nvSpPr>
          <p:cNvPr id="642" name="Google Shape;642;p65"/>
          <p:cNvSpPr txBox="1"/>
          <p:nvPr/>
        </p:nvSpPr>
        <p:spPr>
          <a:xfrm>
            <a:off x="5481500" y="2117475"/>
            <a:ext cx="3616800" cy="5178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800"/>
              <a:buFont typeface="Arial"/>
              <a:buNone/>
            </a:pPr>
            <a:r>
              <a:rPr b="1" i="1" lang="en-US" sz="2800" u="none" cap="none" strike="noStrike">
                <a:solidFill>
                  <a:srgbClr val="FFFF00"/>
                </a:solidFill>
                <a:latin typeface="Arial"/>
                <a:ea typeface="Arial"/>
                <a:cs typeface="Arial"/>
                <a:sym typeface="Arial"/>
              </a:rPr>
              <a:t>https://weather.gov</a:t>
            </a:r>
            <a:endParaRPr b="1" i="1" sz="2800" u="none" cap="none" strike="noStrike">
              <a:solidFill>
                <a:srgbClr val="FFFF00"/>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1" i="0" lang="en-US" sz="2800" u="none" cap="none" strike="noStrike">
                <a:solidFill>
                  <a:srgbClr val="FFFFFF"/>
                </a:solidFill>
                <a:latin typeface="Arial"/>
                <a:ea typeface="Arial"/>
                <a:cs typeface="Arial"/>
                <a:sym typeface="Arial"/>
              </a:rPr>
              <a:t>Point and Click</a:t>
            </a:r>
            <a:endParaRPr b="1" i="0" sz="2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65"/>
          <p:cNvSpPr/>
          <p:nvPr/>
        </p:nvSpPr>
        <p:spPr>
          <a:xfrm>
            <a:off x="874400" y="1633550"/>
            <a:ext cx="864000" cy="2438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4" name="Google Shape;644;p65"/>
          <p:cNvCxnSpPr/>
          <p:nvPr/>
        </p:nvCxnSpPr>
        <p:spPr>
          <a:xfrm flipH="1">
            <a:off x="1063775" y="2635275"/>
            <a:ext cx="1096200" cy="439500"/>
          </a:xfrm>
          <a:prstGeom prst="straightConnector1">
            <a:avLst/>
          </a:prstGeom>
          <a:noFill/>
          <a:ln cap="flat" cmpd="sng" w="38100">
            <a:solidFill>
              <a:srgbClr val="FF0000"/>
            </a:solidFill>
            <a:prstDash val="solid"/>
            <a:round/>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66"/>
          <p:cNvSpPr txBox="1"/>
          <p:nvPr>
            <p:ph type="ctrTitle"/>
          </p:nvPr>
        </p:nvSpPr>
        <p:spPr>
          <a:xfrm>
            <a:off x="515675" y="406550"/>
            <a:ext cx="8628300" cy="632700"/>
          </a:xfrm>
          <a:prstGeom prst="rect">
            <a:avLst/>
          </a:prstGeom>
          <a:noFill/>
          <a:ln>
            <a:noFill/>
          </a:ln>
          <a:effectLst>
            <a:outerShdw blurRad="57150" rotWithShape="0" algn="bl" dir="5400000" dist="19050">
              <a:srgbClr val="000000">
                <a:alpha val="49800"/>
              </a:srgbClr>
            </a:outerShdw>
          </a:effectLst>
        </p:spPr>
        <p:txBody>
          <a:bodyPr anchorCtr="0" anchor="ctr" bIns="51000" lIns="51000" spcFirstLastPara="1" rIns="51000" wrap="square" tIns="51000">
            <a:noAutofit/>
          </a:bodyPr>
          <a:lstStyle/>
          <a:p>
            <a:pPr indent="0" lvl="0" marL="0" marR="0" rtl="0" algn="ctr">
              <a:lnSpc>
                <a:spcPct val="100000"/>
              </a:lnSpc>
              <a:spcBef>
                <a:spcPts val="0"/>
              </a:spcBef>
              <a:spcAft>
                <a:spcPts val="0"/>
              </a:spcAft>
              <a:buClr>
                <a:schemeClr val="dk1"/>
              </a:buClr>
              <a:buSzPts val="3600"/>
              <a:buFont typeface="Calibri"/>
              <a:buNone/>
            </a:pPr>
            <a:r>
              <a:rPr b="1" i="0" lang="en-US" sz="3000" u="none" cap="none" strike="noStrike">
                <a:solidFill>
                  <a:srgbClr val="FFFFFF"/>
                </a:solidFill>
                <a:latin typeface="Arial"/>
                <a:ea typeface="Arial"/>
                <a:cs typeface="Arial"/>
                <a:sym typeface="Arial"/>
              </a:rPr>
              <a:t>Marine Program Website</a:t>
            </a:r>
            <a:endParaRPr b="1" i="0" sz="30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1" lang="en-US" sz="2400">
                <a:solidFill>
                  <a:srgbClr val="FFFF00"/>
                </a:solidFill>
              </a:rPr>
              <a:t>https://</a:t>
            </a:r>
            <a:r>
              <a:rPr b="1" i="1" lang="en-US" sz="2400" u="none" cap="none" strike="noStrike">
                <a:solidFill>
                  <a:srgbClr val="FFFF00"/>
                </a:solidFill>
                <a:latin typeface="Arial"/>
                <a:ea typeface="Arial"/>
                <a:cs typeface="Arial"/>
                <a:sym typeface="Arial"/>
              </a:rPr>
              <a:t>weather.gov/marine</a:t>
            </a:r>
            <a:endParaRPr b="1" i="1" sz="24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600"/>
              <a:buFont typeface="Calibri"/>
              <a:buNone/>
            </a:pPr>
            <a:r>
              <a:t/>
            </a:r>
            <a:endParaRPr b="1" i="0" sz="2700" u="none" cap="none" strike="noStrike">
              <a:solidFill>
                <a:srgbClr val="FFFFFF"/>
              </a:solidFill>
              <a:latin typeface="Arial"/>
              <a:ea typeface="Arial"/>
              <a:cs typeface="Arial"/>
              <a:sym typeface="Arial"/>
            </a:endParaRPr>
          </a:p>
        </p:txBody>
      </p:sp>
      <p:pic>
        <p:nvPicPr>
          <p:cNvPr id="651" name="Google Shape;651;p66"/>
          <p:cNvPicPr preferRelativeResize="0"/>
          <p:nvPr/>
        </p:nvPicPr>
        <p:blipFill rotWithShape="1">
          <a:blip r:embed="rId3">
            <a:alphaModFix/>
          </a:blip>
          <a:srcRect b="0" l="0" r="0" t="0"/>
          <a:stretch/>
        </p:blipFill>
        <p:spPr>
          <a:xfrm>
            <a:off x="2979900" y="1039251"/>
            <a:ext cx="3617494" cy="3645525"/>
          </a:xfrm>
          <a:prstGeom prst="rect">
            <a:avLst/>
          </a:prstGeom>
          <a:noFill/>
          <a:ln cap="flat" cmpd="sng" w="9525">
            <a:solidFill>
              <a:srgbClr val="000000"/>
            </a:solidFill>
            <a:prstDash val="solid"/>
            <a:round/>
            <a:headEnd len="sm" w="sm" type="none"/>
            <a:tailEnd len="sm" w="sm" type="none"/>
          </a:ln>
          <a:effectLst>
            <a:outerShdw blurRad="214313" rotWithShape="0" algn="bl" dir="2760000" dist="114300">
              <a:srgbClr val="000000">
                <a:alpha val="8471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67"/>
          <p:cNvPicPr preferRelativeResize="0"/>
          <p:nvPr/>
        </p:nvPicPr>
        <p:blipFill rotWithShape="1">
          <a:blip r:embed="rId3">
            <a:alphaModFix/>
          </a:blip>
          <a:srcRect b="0" l="0" r="0" t="0"/>
          <a:stretch/>
        </p:blipFill>
        <p:spPr>
          <a:xfrm>
            <a:off x="3420598" y="912700"/>
            <a:ext cx="4966899" cy="3742450"/>
          </a:xfrm>
          <a:prstGeom prst="rect">
            <a:avLst/>
          </a:prstGeom>
          <a:noFill/>
          <a:ln cap="flat" cmpd="sng" w="9525">
            <a:solidFill>
              <a:schemeClr val="dk2"/>
            </a:solidFill>
            <a:prstDash val="solid"/>
            <a:round/>
            <a:headEnd len="sm" w="sm" type="none"/>
            <a:tailEnd len="sm" w="sm" type="none"/>
          </a:ln>
          <a:effectLst>
            <a:outerShdw blurRad="171450" rotWithShape="0" algn="bl" dir="2940000" dist="123825">
              <a:srgbClr val="000000">
                <a:alpha val="78823"/>
              </a:srgbClr>
            </a:outerShdw>
          </a:effectLst>
        </p:spPr>
      </p:pic>
      <p:sp>
        <p:nvSpPr>
          <p:cNvPr id="658" name="Google Shape;658;p67"/>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Arial"/>
              <a:buNone/>
            </a:pPr>
            <a:r>
              <a:rPr lang="en-US" sz="3000"/>
              <a:t>Marine Website Features</a:t>
            </a:r>
            <a:endParaRPr sz="3000"/>
          </a:p>
          <a:p>
            <a:pPr indent="0" lvl="0" marL="0" rtl="0" algn="l">
              <a:lnSpc>
                <a:spcPct val="100000"/>
              </a:lnSpc>
              <a:spcBef>
                <a:spcPts val="0"/>
              </a:spcBef>
              <a:spcAft>
                <a:spcPts val="0"/>
              </a:spcAft>
              <a:buClr>
                <a:schemeClr val="dk1"/>
              </a:buClr>
              <a:buSzPts val="2400"/>
              <a:buFont typeface="Arial"/>
              <a:buNone/>
            </a:pPr>
            <a:r>
              <a:t/>
            </a:r>
            <a:endParaRPr sz="3000"/>
          </a:p>
          <a:p>
            <a:pPr indent="0" lvl="0" marL="0" rtl="0" algn="l">
              <a:lnSpc>
                <a:spcPct val="100000"/>
              </a:lnSpc>
              <a:spcBef>
                <a:spcPts val="0"/>
              </a:spcBef>
              <a:spcAft>
                <a:spcPts val="0"/>
              </a:spcAft>
              <a:buClr>
                <a:schemeClr val="dk1"/>
              </a:buClr>
              <a:buSzPts val="2400"/>
              <a:buFont typeface="Arial"/>
              <a:buNone/>
            </a:pPr>
            <a:r>
              <a:t/>
            </a:r>
            <a:endParaRPr sz="3000"/>
          </a:p>
          <a:p>
            <a:pPr indent="0" lvl="0" marL="0" rtl="0" algn="l">
              <a:lnSpc>
                <a:spcPct val="100000"/>
              </a:lnSpc>
              <a:spcBef>
                <a:spcPts val="0"/>
              </a:spcBef>
              <a:spcAft>
                <a:spcPts val="0"/>
              </a:spcAft>
              <a:buClr>
                <a:schemeClr val="dk1"/>
              </a:buClr>
              <a:buSzPts val="2400"/>
              <a:buFont typeface="Arial"/>
              <a:buNone/>
            </a:pPr>
            <a:r>
              <a:t/>
            </a:r>
            <a:endParaRPr sz="3000"/>
          </a:p>
        </p:txBody>
      </p:sp>
      <p:pic>
        <p:nvPicPr>
          <p:cNvPr id="659" name="Google Shape;659;p67"/>
          <p:cNvPicPr preferRelativeResize="0"/>
          <p:nvPr/>
        </p:nvPicPr>
        <p:blipFill rotWithShape="1">
          <a:blip r:embed="rId4">
            <a:alphaModFix/>
          </a:blip>
          <a:srcRect b="0" l="0" r="0" t="0"/>
          <a:stretch/>
        </p:blipFill>
        <p:spPr>
          <a:xfrm>
            <a:off x="573225" y="752150"/>
            <a:ext cx="3190000" cy="3849326"/>
          </a:xfrm>
          <a:prstGeom prst="rect">
            <a:avLst/>
          </a:prstGeom>
          <a:noFill/>
          <a:ln cap="flat" cmpd="sng" w="9525">
            <a:solidFill>
              <a:schemeClr val="dk2"/>
            </a:solidFill>
            <a:prstDash val="solid"/>
            <a:round/>
            <a:headEnd len="sm" w="sm" type="none"/>
            <a:tailEnd len="sm" w="sm" type="none"/>
          </a:ln>
          <a:effectLst>
            <a:outerShdw blurRad="171450" rotWithShape="0" algn="bl" dir="2940000" dist="123825">
              <a:srgbClr val="000000">
                <a:alpha val="78823"/>
              </a:srgbClr>
            </a:outerShdw>
          </a:effectLst>
        </p:spPr>
      </p:pic>
      <p:pic>
        <p:nvPicPr>
          <p:cNvPr id="660" name="Google Shape;660;p67"/>
          <p:cNvPicPr preferRelativeResize="0"/>
          <p:nvPr/>
        </p:nvPicPr>
        <p:blipFill rotWithShape="1">
          <a:blip r:embed="rId5">
            <a:alphaModFix/>
          </a:blip>
          <a:srcRect b="0" l="0" r="0" t="0"/>
          <a:stretch/>
        </p:blipFill>
        <p:spPr>
          <a:xfrm>
            <a:off x="5675851" y="760250"/>
            <a:ext cx="3310550" cy="2995750"/>
          </a:xfrm>
          <a:prstGeom prst="rect">
            <a:avLst/>
          </a:prstGeom>
          <a:noFill/>
          <a:ln cap="flat" cmpd="sng" w="9525">
            <a:solidFill>
              <a:schemeClr val="dk2"/>
            </a:solidFill>
            <a:prstDash val="solid"/>
            <a:round/>
            <a:headEnd len="sm" w="sm" type="none"/>
            <a:tailEnd len="sm" w="sm" type="none"/>
          </a:ln>
          <a:effectLst>
            <a:outerShdw blurRad="171450" rotWithShape="0" algn="bl" dir="2940000" dist="123825">
              <a:srgbClr val="000000">
                <a:alpha val="78823"/>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68"/>
          <p:cNvPicPr preferRelativeResize="0"/>
          <p:nvPr/>
        </p:nvPicPr>
        <p:blipFill rotWithShape="1">
          <a:blip r:embed="rId3">
            <a:alphaModFix/>
          </a:blip>
          <a:srcRect b="0" l="0" r="0" t="0"/>
          <a:stretch/>
        </p:blipFill>
        <p:spPr>
          <a:xfrm>
            <a:off x="2919825" y="1208775"/>
            <a:ext cx="3865450" cy="3523299"/>
          </a:xfrm>
          <a:prstGeom prst="rect">
            <a:avLst/>
          </a:prstGeom>
          <a:noFill/>
          <a:ln cap="flat" cmpd="sng" w="9525">
            <a:solidFill>
              <a:schemeClr val="dk2"/>
            </a:solidFill>
            <a:prstDash val="solid"/>
            <a:round/>
            <a:headEnd len="sm" w="sm" type="none"/>
            <a:tailEnd len="sm" w="sm" type="none"/>
          </a:ln>
          <a:effectLst>
            <a:outerShdw blurRad="371475" rotWithShape="0" algn="bl" dir="2400000" dist="114300">
              <a:srgbClr val="000000">
                <a:alpha val="82745"/>
              </a:srgbClr>
            </a:outerShdw>
          </a:effectLst>
        </p:spPr>
      </p:pic>
      <p:sp>
        <p:nvSpPr>
          <p:cNvPr id="667" name="Google Shape;667;p68"/>
          <p:cNvSpPr txBox="1"/>
          <p:nvPr>
            <p:ph type="title"/>
          </p:nvPr>
        </p:nvSpPr>
        <p:spPr>
          <a:xfrm>
            <a:off x="685800" y="-41130"/>
            <a:ext cx="8412600" cy="4551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400"/>
              <a:buFont typeface="Arial"/>
              <a:buNone/>
            </a:pPr>
            <a:r>
              <a:rPr lang="en-US" sz="2400"/>
              <a:t>Marine “Point and Click” Spot Forecast</a:t>
            </a:r>
            <a:br>
              <a:rPr lang="en-US" sz="2400"/>
            </a:br>
            <a:r>
              <a:rPr lang="en-US" sz="2400"/>
              <a:t>Replace “Miami” with local forecast office</a:t>
            </a:r>
            <a:endParaRPr sz="2400"/>
          </a:p>
          <a:p>
            <a:pPr indent="0" lvl="0" marL="0" rtl="0" algn="ctr">
              <a:lnSpc>
                <a:spcPct val="100000"/>
              </a:lnSpc>
              <a:spcBef>
                <a:spcPts val="0"/>
              </a:spcBef>
              <a:spcAft>
                <a:spcPts val="0"/>
              </a:spcAft>
              <a:buClr>
                <a:schemeClr val="dk1"/>
              </a:buClr>
              <a:buSzPts val="2400"/>
              <a:buFont typeface="Arial"/>
              <a:buNone/>
            </a:pPr>
            <a:r>
              <a:rPr i="1" lang="en-US" sz="2400">
                <a:solidFill>
                  <a:srgbClr val="FFFF00"/>
                </a:solidFill>
              </a:rPr>
              <a:t>https://www.weather.gov/mfl/</a:t>
            </a:r>
            <a:br>
              <a:rPr lang="en-US" sz="2400"/>
            </a:br>
            <a:endParaRPr b="1" i="0" sz="2400" u="none" cap="none" strike="noStrike">
              <a:solidFill>
                <a:schemeClr val="lt1"/>
              </a:solidFill>
              <a:latin typeface="Arial"/>
              <a:ea typeface="Arial"/>
              <a:cs typeface="Arial"/>
              <a:sym typeface="Arial"/>
            </a:endParaRPr>
          </a:p>
        </p:txBody>
      </p:sp>
      <p:cxnSp>
        <p:nvCxnSpPr>
          <p:cNvPr id="668" name="Google Shape;668;p68"/>
          <p:cNvCxnSpPr/>
          <p:nvPr/>
        </p:nvCxnSpPr>
        <p:spPr>
          <a:xfrm flipH="1" rot="10800000">
            <a:off x="1171950" y="1802850"/>
            <a:ext cx="1794000" cy="962100"/>
          </a:xfrm>
          <a:prstGeom prst="straightConnector1">
            <a:avLst/>
          </a:prstGeom>
          <a:noFill/>
          <a:ln cap="flat" cmpd="sng" w="38100">
            <a:solidFill>
              <a:srgbClr val="FF0000"/>
            </a:solidFill>
            <a:prstDash val="solid"/>
            <a:round/>
            <a:headEnd len="sm" w="sm"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69"/>
          <p:cNvPicPr preferRelativeResize="0"/>
          <p:nvPr/>
        </p:nvPicPr>
        <p:blipFill rotWithShape="1">
          <a:blip r:embed="rId3">
            <a:alphaModFix/>
          </a:blip>
          <a:srcRect b="0" l="0" r="0" t="0"/>
          <a:stretch/>
        </p:blipFill>
        <p:spPr>
          <a:xfrm>
            <a:off x="5034275" y="890425"/>
            <a:ext cx="3968649" cy="2084225"/>
          </a:xfrm>
          <a:prstGeom prst="rect">
            <a:avLst/>
          </a:prstGeom>
          <a:noFill/>
          <a:ln cap="flat" cmpd="sng" w="9525">
            <a:solidFill>
              <a:schemeClr val="dk2"/>
            </a:solidFill>
            <a:prstDash val="solid"/>
            <a:round/>
            <a:headEnd len="sm" w="sm" type="none"/>
            <a:tailEnd len="sm" w="sm" type="none"/>
          </a:ln>
          <a:effectLst>
            <a:outerShdw blurRad="200025" rotWithShape="0" algn="bl" dir="2580000" dist="114300">
              <a:srgbClr val="000000">
                <a:alpha val="85882"/>
              </a:srgbClr>
            </a:outerShdw>
          </a:effectLst>
        </p:spPr>
      </p:pic>
      <p:pic>
        <p:nvPicPr>
          <p:cNvPr id="675" name="Google Shape;675;p69"/>
          <p:cNvPicPr preferRelativeResize="0"/>
          <p:nvPr/>
        </p:nvPicPr>
        <p:blipFill rotWithShape="1">
          <a:blip r:embed="rId4">
            <a:alphaModFix/>
          </a:blip>
          <a:srcRect b="0" l="0" r="0" t="0"/>
          <a:stretch/>
        </p:blipFill>
        <p:spPr>
          <a:xfrm>
            <a:off x="7110925" y="2819300"/>
            <a:ext cx="1775285" cy="1864050"/>
          </a:xfrm>
          <a:prstGeom prst="rect">
            <a:avLst/>
          </a:prstGeom>
          <a:noFill/>
          <a:ln cap="flat" cmpd="sng" w="9525">
            <a:solidFill>
              <a:schemeClr val="dk2"/>
            </a:solidFill>
            <a:prstDash val="solid"/>
            <a:round/>
            <a:headEnd len="sm" w="sm" type="none"/>
            <a:tailEnd len="sm" w="sm" type="none"/>
          </a:ln>
          <a:effectLst>
            <a:outerShdw blurRad="200025" rotWithShape="0" algn="bl" dir="2580000" dist="114300">
              <a:srgbClr val="000000">
                <a:alpha val="85882"/>
              </a:srgbClr>
            </a:outerShdw>
          </a:effectLst>
        </p:spPr>
      </p:pic>
      <p:sp>
        <p:nvSpPr>
          <p:cNvPr id="676" name="Google Shape;676;p69"/>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Arial"/>
              <a:buNone/>
            </a:pPr>
            <a:r>
              <a:rPr lang="en-US" sz="3000"/>
              <a:t>Marine Forecast Products</a:t>
            </a:r>
            <a:endParaRPr b="1" i="0" sz="3000" u="none" cap="none" strike="noStrike">
              <a:solidFill>
                <a:schemeClr val="lt1"/>
              </a:solidFill>
              <a:latin typeface="Arial"/>
              <a:ea typeface="Arial"/>
              <a:cs typeface="Arial"/>
              <a:sym typeface="Arial"/>
            </a:endParaRPr>
          </a:p>
        </p:txBody>
      </p:sp>
      <p:pic>
        <p:nvPicPr>
          <p:cNvPr id="677" name="Google Shape;677;p69"/>
          <p:cNvPicPr preferRelativeResize="0"/>
          <p:nvPr/>
        </p:nvPicPr>
        <p:blipFill rotWithShape="1">
          <a:blip r:embed="rId5">
            <a:alphaModFix/>
          </a:blip>
          <a:srcRect b="0" l="0" r="0" t="0"/>
          <a:stretch/>
        </p:blipFill>
        <p:spPr>
          <a:xfrm>
            <a:off x="685800" y="900550"/>
            <a:ext cx="3414300" cy="3138050"/>
          </a:xfrm>
          <a:prstGeom prst="rect">
            <a:avLst/>
          </a:prstGeom>
          <a:noFill/>
          <a:ln cap="flat" cmpd="sng" w="9525">
            <a:solidFill>
              <a:schemeClr val="dk2"/>
            </a:solidFill>
            <a:prstDash val="solid"/>
            <a:round/>
            <a:headEnd len="sm" w="sm" type="none"/>
            <a:tailEnd len="sm" w="sm" type="none"/>
          </a:ln>
          <a:effectLst>
            <a:outerShdw blurRad="157163" rotWithShape="0" algn="bl" dir="2940000" dist="114300">
              <a:srgbClr val="000000">
                <a:alpha val="93725"/>
              </a:srgbClr>
            </a:outerShdw>
          </a:effectLst>
        </p:spPr>
      </p:pic>
      <p:pic>
        <p:nvPicPr>
          <p:cNvPr id="678" name="Google Shape;678;p69"/>
          <p:cNvPicPr preferRelativeResize="0"/>
          <p:nvPr/>
        </p:nvPicPr>
        <p:blipFill rotWithShape="1">
          <a:blip r:embed="rId6">
            <a:alphaModFix/>
          </a:blip>
          <a:srcRect b="0" l="0" r="0" t="0"/>
          <a:stretch/>
        </p:blipFill>
        <p:spPr>
          <a:xfrm>
            <a:off x="2867700" y="2047100"/>
            <a:ext cx="3775949" cy="2357925"/>
          </a:xfrm>
          <a:prstGeom prst="rect">
            <a:avLst/>
          </a:prstGeom>
          <a:noFill/>
          <a:ln cap="flat" cmpd="sng" w="9525">
            <a:solidFill>
              <a:schemeClr val="dk2"/>
            </a:solidFill>
            <a:prstDash val="solid"/>
            <a:round/>
            <a:headEnd len="sm" w="sm" type="none"/>
            <a:tailEnd len="sm" w="sm" type="none"/>
          </a:ln>
          <a:effectLst>
            <a:outerShdw blurRad="157163" rotWithShape="0" algn="bl" dir="2940000" dist="114300">
              <a:srgbClr val="000000">
                <a:alpha val="93725"/>
              </a:srgbClr>
            </a:outerShdw>
          </a:effectLst>
        </p:spPr>
      </p:pic>
      <p:pic>
        <p:nvPicPr>
          <p:cNvPr id="679" name="Google Shape;679;p69"/>
          <p:cNvPicPr preferRelativeResize="0"/>
          <p:nvPr/>
        </p:nvPicPr>
        <p:blipFill rotWithShape="1">
          <a:blip r:embed="rId7">
            <a:alphaModFix/>
          </a:blip>
          <a:srcRect b="0" l="0" r="0" t="0"/>
          <a:stretch/>
        </p:blipFill>
        <p:spPr>
          <a:xfrm>
            <a:off x="588425" y="2819308"/>
            <a:ext cx="1812000" cy="1888567"/>
          </a:xfrm>
          <a:prstGeom prst="rect">
            <a:avLst/>
          </a:prstGeom>
          <a:noFill/>
          <a:ln cap="flat" cmpd="sng" w="9525">
            <a:solidFill>
              <a:schemeClr val="dk2"/>
            </a:solidFill>
            <a:prstDash val="solid"/>
            <a:round/>
            <a:headEnd len="sm" w="sm" type="none"/>
            <a:tailEnd len="sm" w="sm" type="none"/>
          </a:ln>
          <a:effectLst>
            <a:outerShdw blurRad="200025" rotWithShape="0" algn="bl" dir="2580000" dist="114300">
              <a:srgbClr val="000000">
                <a:alpha val="85882"/>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70"/>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Graphical Forecasts</a:t>
            </a:r>
            <a:endParaRPr b="1" i="0" sz="3000" u="none" cap="none" strike="noStrike">
              <a:solidFill>
                <a:schemeClr val="lt1"/>
              </a:solidFill>
              <a:latin typeface="Arial"/>
              <a:ea typeface="Arial"/>
              <a:cs typeface="Arial"/>
              <a:sym typeface="Arial"/>
            </a:endParaRPr>
          </a:p>
        </p:txBody>
      </p:sp>
      <p:sp>
        <p:nvSpPr>
          <p:cNvPr id="686" name="Google Shape;686;p70"/>
          <p:cNvSpPr txBox="1"/>
          <p:nvPr/>
        </p:nvSpPr>
        <p:spPr>
          <a:xfrm>
            <a:off x="2667475" y="4274925"/>
            <a:ext cx="3879000" cy="426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FFFF00"/>
                </a:solidFill>
                <a:latin typeface="Calibri"/>
                <a:ea typeface="Calibri"/>
                <a:cs typeface="Calibri"/>
                <a:sym typeface="Calibri"/>
              </a:rPr>
              <a:t>https://digital.weather.gov/</a:t>
            </a:r>
            <a:endParaRPr sz="2400"/>
          </a:p>
        </p:txBody>
      </p:sp>
      <p:pic>
        <p:nvPicPr>
          <p:cNvPr id="687" name="Google Shape;687;p70"/>
          <p:cNvPicPr preferRelativeResize="0"/>
          <p:nvPr/>
        </p:nvPicPr>
        <p:blipFill>
          <a:blip r:embed="rId3">
            <a:alphaModFix/>
          </a:blip>
          <a:stretch>
            <a:fillRect/>
          </a:stretch>
        </p:blipFill>
        <p:spPr>
          <a:xfrm>
            <a:off x="521475" y="873825"/>
            <a:ext cx="3792150" cy="2265800"/>
          </a:xfrm>
          <a:prstGeom prst="rect">
            <a:avLst/>
          </a:prstGeom>
          <a:noFill/>
          <a:ln>
            <a:noFill/>
          </a:ln>
          <a:effectLst>
            <a:outerShdw blurRad="185738" rotWithShape="0" algn="bl" dir="2760000" dist="152400">
              <a:srgbClr val="000000">
                <a:alpha val="80000"/>
              </a:srgbClr>
            </a:outerShdw>
          </a:effectLst>
        </p:spPr>
      </p:pic>
      <p:pic>
        <p:nvPicPr>
          <p:cNvPr id="688" name="Google Shape;688;p70"/>
          <p:cNvPicPr preferRelativeResize="0"/>
          <p:nvPr/>
        </p:nvPicPr>
        <p:blipFill>
          <a:blip r:embed="rId4">
            <a:alphaModFix/>
          </a:blip>
          <a:stretch>
            <a:fillRect/>
          </a:stretch>
        </p:blipFill>
        <p:spPr>
          <a:xfrm>
            <a:off x="4877275" y="862172"/>
            <a:ext cx="3971001" cy="2345953"/>
          </a:xfrm>
          <a:prstGeom prst="rect">
            <a:avLst/>
          </a:prstGeom>
          <a:noFill/>
          <a:ln>
            <a:noFill/>
          </a:ln>
          <a:effectLst>
            <a:outerShdw blurRad="257175" rotWithShape="0" algn="bl" dir="2520000" dist="152400">
              <a:srgbClr val="000000">
                <a:alpha val="85000"/>
              </a:srgbClr>
            </a:outerShdw>
          </a:effectLst>
        </p:spPr>
      </p:pic>
      <p:pic>
        <p:nvPicPr>
          <p:cNvPr id="689" name="Google Shape;689;p70"/>
          <p:cNvPicPr preferRelativeResize="0"/>
          <p:nvPr/>
        </p:nvPicPr>
        <p:blipFill>
          <a:blip r:embed="rId5">
            <a:alphaModFix/>
          </a:blip>
          <a:stretch>
            <a:fillRect/>
          </a:stretch>
        </p:blipFill>
        <p:spPr>
          <a:xfrm>
            <a:off x="2884100" y="1940625"/>
            <a:ext cx="3792151" cy="2258883"/>
          </a:xfrm>
          <a:prstGeom prst="rect">
            <a:avLst/>
          </a:prstGeom>
          <a:noFill/>
          <a:ln>
            <a:noFill/>
          </a:ln>
          <a:effectLst>
            <a:outerShdw blurRad="200025" rotWithShape="0" algn="bl" dir="2400000" dist="114300">
              <a:srgbClr val="000000">
                <a:alpha val="90000"/>
              </a:srgbClr>
            </a:outerShdw>
          </a:effectLst>
        </p:spPr>
      </p:pic>
      <p:sp>
        <p:nvSpPr>
          <p:cNvPr id="690" name="Google Shape;690;p70"/>
          <p:cNvSpPr/>
          <p:nvPr/>
        </p:nvSpPr>
        <p:spPr>
          <a:xfrm>
            <a:off x="2679200" y="1951475"/>
            <a:ext cx="802500" cy="363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71"/>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Arial"/>
              <a:buNone/>
            </a:pPr>
            <a:r>
              <a:rPr lang="en-US" sz="3000"/>
              <a:t>Nearshore Wave Prediction System (NWPS)</a:t>
            </a:r>
            <a:endParaRPr b="1" i="0" sz="3000" u="none" cap="none" strike="noStrike">
              <a:solidFill>
                <a:schemeClr val="lt1"/>
              </a:solidFill>
              <a:latin typeface="Arial"/>
              <a:ea typeface="Arial"/>
              <a:cs typeface="Arial"/>
              <a:sym typeface="Arial"/>
            </a:endParaRPr>
          </a:p>
        </p:txBody>
      </p:sp>
      <p:pic>
        <p:nvPicPr>
          <p:cNvPr id="697" name="Google Shape;697;p71"/>
          <p:cNvPicPr preferRelativeResize="0"/>
          <p:nvPr/>
        </p:nvPicPr>
        <p:blipFill rotWithShape="1">
          <a:blip r:embed="rId3">
            <a:alphaModFix/>
          </a:blip>
          <a:srcRect b="0" l="0" r="0" t="0"/>
          <a:stretch/>
        </p:blipFill>
        <p:spPr>
          <a:xfrm>
            <a:off x="405125" y="718775"/>
            <a:ext cx="8738875" cy="4032875"/>
          </a:xfrm>
          <a:prstGeom prst="rect">
            <a:avLst/>
          </a:prstGeom>
          <a:noFill/>
          <a:ln>
            <a:noFill/>
          </a:ln>
        </p:spPr>
      </p:pic>
      <p:sp>
        <p:nvSpPr>
          <p:cNvPr id="698" name="Google Shape;698;p71"/>
          <p:cNvSpPr txBox="1"/>
          <p:nvPr/>
        </p:nvSpPr>
        <p:spPr>
          <a:xfrm>
            <a:off x="1676875" y="4274925"/>
            <a:ext cx="6235800" cy="4269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FFFF00"/>
                </a:solidFill>
                <a:latin typeface="Calibri"/>
                <a:ea typeface="Calibri"/>
                <a:cs typeface="Calibri"/>
                <a:sym typeface="Calibri"/>
              </a:rPr>
              <a:t>http://polar.ncep.noaa.gov/nwps/viewer.shtml</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2"/>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NWPS Animated Graphics </a:t>
            </a:r>
            <a:endParaRPr b="1" i="0" sz="3000" u="none" cap="none" strike="noStrike">
              <a:solidFill>
                <a:schemeClr val="lt1"/>
              </a:solidFill>
              <a:latin typeface="Arial"/>
              <a:ea typeface="Arial"/>
              <a:cs typeface="Arial"/>
              <a:sym typeface="Arial"/>
            </a:endParaRPr>
          </a:p>
        </p:txBody>
      </p:sp>
      <p:sp>
        <p:nvSpPr>
          <p:cNvPr id="705" name="Google Shape;705;p72"/>
          <p:cNvSpPr txBox="1"/>
          <p:nvPr/>
        </p:nvSpPr>
        <p:spPr>
          <a:xfrm>
            <a:off x="1676875" y="4274925"/>
            <a:ext cx="6235800" cy="426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FFFF00"/>
                </a:solidFill>
                <a:latin typeface="Calibri"/>
                <a:ea typeface="Calibri"/>
                <a:cs typeface="Calibri"/>
                <a:sym typeface="Calibri"/>
              </a:rPr>
              <a:t>http://polar.ncep.noaa.gov/nwps/viewer.shtml</a:t>
            </a:r>
            <a:endParaRPr sz="2400"/>
          </a:p>
        </p:txBody>
      </p:sp>
      <p:pic>
        <p:nvPicPr>
          <p:cNvPr id="706" name="Google Shape;706;p72"/>
          <p:cNvPicPr preferRelativeResize="0"/>
          <p:nvPr/>
        </p:nvPicPr>
        <p:blipFill>
          <a:blip r:embed="rId3">
            <a:alphaModFix/>
          </a:blip>
          <a:stretch>
            <a:fillRect/>
          </a:stretch>
        </p:blipFill>
        <p:spPr>
          <a:xfrm>
            <a:off x="1699550" y="817975"/>
            <a:ext cx="5939251" cy="3408850"/>
          </a:xfrm>
          <a:prstGeom prst="rect">
            <a:avLst/>
          </a:prstGeom>
          <a:noFill/>
          <a:ln>
            <a:noFill/>
          </a:ln>
          <a:effectLst>
            <a:outerShdw blurRad="300038" rotWithShape="0" algn="bl" dir="2700000" dist="133350">
              <a:srgbClr val="000000">
                <a:alpha val="86000"/>
              </a:srgbClr>
            </a:outerShdw>
          </a:effectLst>
        </p:spPr>
      </p:pic>
      <p:sp>
        <p:nvSpPr>
          <p:cNvPr id="707" name="Google Shape;707;p72"/>
          <p:cNvSpPr/>
          <p:nvPr/>
        </p:nvSpPr>
        <p:spPr>
          <a:xfrm>
            <a:off x="6600293" y="713711"/>
            <a:ext cx="1162200" cy="3408900"/>
          </a:xfrm>
          <a:prstGeom prst="ellipse">
            <a:avLst/>
          </a:prstGeom>
          <a:noFill/>
          <a:ln cap="flat" cmpd="sng" w="38100">
            <a:solidFill>
              <a:srgbClr val="FF0000"/>
            </a:solidFill>
            <a:prstDash val="solid"/>
            <a:round/>
            <a:headEnd len="sm" w="sm" type="none"/>
            <a:tailEnd len="sm" w="sm" type="none"/>
          </a:ln>
          <a:effectLst>
            <a:outerShdw blurRad="200025" rotWithShape="0" algn="bl" dir="2400000" dist="114300">
              <a:srgbClr val="000000">
                <a:alpha val="9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1000"/>
                                        <p:tgtEl>
                                          <p:spTgt spid="7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73"/>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NWPS Wave System Detection</a:t>
            </a:r>
            <a:endParaRPr b="1" i="0" sz="3000" u="none" cap="none" strike="noStrike">
              <a:solidFill>
                <a:schemeClr val="lt1"/>
              </a:solidFill>
              <a:latin typeface="Arial"/>
              <a:ea typeface="Arial"/>
              <a:cs typeface="Arial"/>
              <a:sym typeface="Arial"/>
            </a:endParaRPr>
          </a:p>
        </p:txBody>
      </p:sp>
      <p:pic>
        <p:nvPicPr>
          <p:cNvPr descr="Hansonplot_51003.png" id="714" name="Google Shape;714;p73"/>
          <p:cNvPicPr preferRelativeResize="0"/>
          <p:nvPr/>
        </p:nvPicPr>
        <p:blipFill>
          <a:blip r:embed="rId3">
            <a:alphaModFix/>
          </a:blip>
          <a:stretch>
            <a:fillRect/>
          </a:stretch>
        </p:blipFill>
        <p:spPr>
          <a:xfrm>
            <a:off x="2033850" y="794976"/>
            <a:ext cx="5145225" cy="3575500"/>
          </a:xfrm>
          <a:prstGeom prst="rect">
            <a:avLst/>
          </a:prstGeom>
          <a:noFill/>
          <a:ln cap="flat" cmpd="sng" w="9525">
            <a:solidFill>
              <a:srgbClr val="000000"/>
            </a:solidFill>
            <a:prstDash val="solid"/>
            <a:round/>
            <a:headEnd len="sm" w="sm" type="none"/>
            <a:tailEnd len="sm" w="sm" type="none"/>
          </a:ln>
          <a:effectLst>
            <a:outerShdw blurRad="200025" rotWithShape="0" algn="bl" dir="2400000" dist="114300">
              <a:srgbClr val="000000">
                <a:alpha val="9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1" name="Shape 541"/>
        <p:cNvGrpSpPr/>
        <p:nvPr/>
      </p:nvGrpSpPr>
      <p:grpSpPr>
        <a:xfrm>
          <a:off x="0" y="0"/>
          <a:ext cx="0" cy="0"/>
          <a:chOff x="0" y="0"/>
          <a:chExt cx="0" cy="0"/>
        </a:xfrm>
      </p:grpSpPr>
      <p:sp>
        <p:nvSpPr>
          <p:cNvPr id="542" name="Google Shape;542;p56"/>
          <p:cNvSpPr txBox="1"/>
          <p:nvPr>
            <p:ph type="title"/>
          </p:nvPr>
        </p:nvSpPr>
        <p:spPr>
          <a:xfrm>
            <a:off x="1600200" y="0"/>
            <a:ext cx="6248400" cy="1542900"/>
          </a:xfrm>
          <a:prstGeom prst="rect">
            <a:avLst/>
          </a:prstGeom>
          <a:noFill/>
          <a:ln>
            <a:noFill/>
          </a:ln>
        </p:spPr>
        <p:txBody>
          <a:bodyPr anchorCtr="0" anchor="t" bIns="46025" lIns="92075" spcFirstLastPara="1" rIns="92075" wrap="square" tIns="46025">
            <a:noAutofit/>
          </a:bodyPr>
          <a:lstStyle/>
          <a:p>
            <a:pPr indent="0" lvl="0" marL="0" rtl="0" algn="ctr">
              <a:lnSpc>
                <a:spcPct val="100000"/>
              </a:lnSpc>
              <a:spcBef>
                <a:spcPts val="0"/>
              </a:spcBef>
              <a:spcAft>
                <a:spcPts val="0"/>
              </a:spcAft>
              <a:buClr>
                <a:schemeClr val="dk1"/>
              </a:buClr>
              <a:buSzPts val="4400"/>
              <a:buFont typeface="Arial"/>
              <a:buNone/>
            </a:pPr>
            <a:r>
              <a:rPr b="0" i="0" lang="en-US" sz="4000" u="none">
                <a:solidFill>
                  <a:schemeClr val="dk1"/>
                </a:solidFill>
                <a:latin typeface="Arial"/>
                <a:ea typeface="Arial"/>
                <a:cs typeface="Arial"/>
                <a:sym typeface="Arial"/>
              </a:rPr>
              <a:t>“Expect the Unexpected”</a:t>
            </a:r>
            <a:endParaRPr sz="4000"/>
          </a:p>
        </p:txBody>
      </p:sp>
      <p:sp>
        <p:nvSpPr>
          <p:cNvPr id="543" name="Google Shape;543;p56"/>
          <p:cNvSpPr txBox="1"/>
          <p:nvPr>
            <p:ph idx="1" type="body"/>
          </p:nvPr>
        </p:nvSpPr>
        <p:spPr>
          <a:xfrm>
            <a:off x="0" y="1028700"/>
            <a:ext cx="6324600" cy="3314700"/>
          </a:xfrm>
          <a:prstGeom prst="rect">
            <a:avLst/>
          </a:prstGeom>
          <a:noFill/>
          <a:ln>
            <a:noFill/>
          </a:ln>
        </p:spPr>
        <p:txBody>
          <a:bodyPr anchorCtr="0" anchor="t" bIns="46025" lIns="92075" spcFirstLastPara="1" rIns="92075" wrap="square" tIns="46025">
            <a:noAutofit/>
          </a:bodyPr>
          <a:lstStyle/>
          <a:p>
            <a:pPr indent="-342900" lvl="0" marL="342900" marR="0" rtl="0" algn="l">
              <a:lnSpc>
                <a:spcPct val="90000"/>
              </a:lnSpc>
              <a:spcBef>
                <a:spcPts val="0"/>
              </a:spcBef>
              <a:spcAft>
                <a:spcPts val="0"/>
              </a:spcAft>
              <a:buClr>
                <a:schemeClr val="dk1"/>
              </a:buClr>
              <a:buSzPts val="2400"/>
              <a:buFont typeface="Arial"/>
              <a:buNone/>
            </a:pPr>
            <a:r>
              <a:rPr b="0" i="0" lang="en-US" sz="1900" u="none" cap="none" strike="noStrike">
                <a:solidFill>
                  <a:schemeClr val="dk1"/>
                </a:solidFill>
                <a:latin typeface="Arial"/>
                <a:ea typeface="Arial"/>
                <a:cs typeface="Arial"/>
                <a:sym typeface="Arial"/>
              </a:rPr>
              <a:t>“When anyone asks me how I can best describe my experience of nearly forty years at sea, I merely say uneventful.  </a:t>
            </a:r>
            <a:endParaRPr sz="1900"/>
          </a:p>
          <a:p>
            <a:pPr indent="-342900" lvl="0" marL="342900" marR="0" rtl="0" algn="l">
              <a:lnSpc>
                <a:spcPct val="90000"/>
              </a:lnSpc>
              <a:spcBef>
                <a:spcPts val="480"/>
              </a:spcBef>
              <a:spcAft>
                <a:spcPts val="0"/>
              </a:spcAft>
              <a:buClr>
                <a:schemeClr val="dk1"/>
              </a:buClr>
              <a:buSzPts val="2400"/>
              <a:buFont typeface="Arial"/>
              <a:buNone/>
            </a:pPr>
            <a:r>
              <a:rPr b="0" i="0" lang="en-US" sz="1900" u="none" cap="none" strike="noStrike">
                <a:solidFill>
                  <a:schemeClr val="dk1"/>
                </a:solidFill>
                <a:latin typeface="Arial"/>
                <a:ea typeface="Arial"/>
                <a:cs typeface="Arial"/>
                <a:sym typeface="Arial"/>
              </a:rPr>
              <a:t>Of course there have been winter gales and storms and fog and the like, but in all my experience, I have never been in an accident of any sort worth speaking about.  I have seen but one vessel in distress in all my years at sea…</a:t>
            </a:r>
            <a:endParaRPr sz="1900"/>
          </a:p>
          <a:p>
            <a:pPr indent="-342900" lvl="0" marL="342900" marR="0" rtl="0" algn="l">
              <a:lnSpc>
                <a:spcPct val="90000"/>
              </a:lnSpc>
              <a:spcBef>
                <a:spcPts val="480"/>
              </a:spcBef>
              <a:spcAft>
                <a:spcPts val="0"/>
              </a:spcAft>
              <a:buClr>
                <a:schemeClr val="dk1"/>
              </a:buClr>
              <a:buSzPts val="2400"/>
              <a:buFont typeface="Arial"/>
              <a:buNone/>
            </a:pPr>
            <a:r>
              <a:rPr b="0" i="0" lang="en-US" sz="1900" u="none" cap="none" strike="noStrike">
                <a:solidFill>
                  <a:schemeClr val="dk1"/>
                </a:solidFill>
                <a:latin typeface="Arial"/>
                <a:ea typeface="Arial"/>
                <a:cs typeface="Arial"/>
                <a:sym typeface="Arial"/>
              </a:rPr>
              <a:t>I never saw a wreck and have never </a:t>
            </a:r>
            <a:br>
              <a:rPr b="0" i="0" lang="en-US" sz="1900" u="none" cap="none" strike="noStrike">
                <a:solidFill>
                  <a:schemeClr val="dk1"/>
                </a:solidFill>
                <a:latin typeface="Arial"/>
                <a:ea typeface="Arial"/>
                <a:cs typeface="Arial"/>
                <a:sym typeface="Arial"/>
              </a:rPr>
            </a:br>
            <a:r>
              <a:rPr b="0" i="0" lang="en-US" sz="1900" u="none" cap="none" strike="noStrike">
                <a:solidFill>
                  <a:schemeClr val="dk1"/>
                </a:solidFill>
                <a:latin typeface="Arial"/>
                <a:ea typeface="Arial"/>
                <a:cs typeface="Arial"/>
                <a:sym typeface="Arial"/>
              </a:rPr>
              <a:t>been wrecked, nor was I ever in any </a:t>
            </a:r>
            <a:br>
              <a:rPr b="0" i="0" lang="en-US" sz="1900" u="none" cap="none" strike="noStrike">
                <a:solidFill>
                  <a:schemeClr val="dk1"/>
                </a:solidFill>
                <a:latin typeface="Arial"/>
                <a:ea typeface="Arial"/>
                <a:cs typeface="Arial"/>
                <a:sym typeface="Arial"/>
              </a:rPr>
            </a:br>
            <a:r>
              <a:rPr b="0" i="0" lang="en-US" sz="1900" u="none" cap="none" strike="noStrike">
                <a:solidFill>
                  <a:schemeClr val="dk1"/>
                </a:solidFill>
                <a:latin typeface="Arial"/>
                <a:ea typeface="Arial"/>
                <a:cs typeface="Arial"/>
                <a:sym typeface="Arial"/>
              </a:rPr>
              <a:t>predicament that threatened to end </a:t>
            </a:r>
            <a:br>
              <a:rPr b="0" i="0" lang="en-US" sz="1900" u="none" cap="none" strike="noStrike">
                <a:solidFill>
                  <a:schemeClr val="dk1"/>
                </a:solidFill>
                <a:latin typeface="Arial"/>
                <a:ea typeface="Arial"/>
                <a:cs typeface="Arial"/>
                <a:sym typeface="Arial"/>
              </a:rPr>
            </a:br>
            <a:r>
              <a:rPr b="0" i="0" lang="en-US" sz="1900" u="none" cap="none" strike="noStrike">
                <a:solidFill>
                  <a:schemeClr val="dk1"/>
                </a:solidFill>
                <a:latin typeface="Arial"/>
                <a:ea typeface="Arial"/>
                <a:cs typeface="Arial"/>
                <a:sym typeface="Arial"/>
              </a:rPr>
              <a:t>in disaster of any sort.”</a:t>
            </a:r>
            <a:r>
              <a:rPr b="0" i="0" lang="en-US" sz="1900" u="none" cap="none" strike="noStrike">
                <a:solidFill>
                  <a:srgbClr val="00B400"/>
                </a:solidFill>
                <a:latin typeface="Arial"/>
                <a:ea typeface="Arial"/>
                <a:cs typeface="Arial"/>
                <a:sym typeface="Arial"/>
              </a:rPr>
              <a:t>  </a:t>
            </a:r>
            <a:endParaRPr sz="1900"/>
          </a:p>
        </p:txBody>
      </p:sp>
      <p:pic>
        <p:nvPicPr>
          <p:cNvPr id="544" name="Google Shape;544;p56"/>
          <p:cNvPicPr preferRelativeResize="0"/>
          <p:nvPr/>
        </p:nvPicPr>
        <p:blipFill rotWithShape="1">
          <a:blip r:embed="rId3">
            <a:alphaModFix/>
          </a:blip>
          <a:srcRect b="0" l="0" r="0" t="0"/>
          <a:stretch/>
        </p:blipFill>
        <p:spPr>
          <a:xfrm>
            <a:off x="6934200" y="1085850"/>
            <a:ext cx="1313259" cy="1828800"/>
          </a:xfrm>
          <a:prstGeom prst="rect">
            <a:avLst/>
          </a:prstGeom>
          <a:noFill/>
          <a:ln>
            <a:noFill/>
          </a:ln>
        </p:spPr>
      </p:pic>
      <p:pic>
        <p:nvPicPr>
          <p:cNvPr id="545" name="Google Shape;545;p56"/>
          <p:cNvPicPr preferRelativeResize="0"/>
          <p:nvPr/>
        </p:nvPicPr>
        <p:blipFill rotWithShape="1">
          <a:blip r:embed="rId4">
            <a:alphaModFix/>
          </a:blip>
          <a:srcRect b="12302" l="0" r="0" t="28721"/>
          <a:stretch/>
        </p:blipFill>
        <p:spPr>
          <a:xfrm>
            <a:off x="6019800" y="3363515"/>
            <a:ext cx="2971800" cy="922734"/>
          </a:xfrm>
          <a:prstGeom prst="rect">
            <a:avLst/>
          </a:prstGeom>
          <a:noFill/>
          <a:ln cap="flat" cmpd="sng" w="9525">
            <a:solidFill>
              <a:srgbClr val="000000"/>
            </a:solidFill>
            <a:prstDash val="solid"/>
            <a:round/>
            <a:headEnd len="sm" w="sm" type="none"/>
            <a:tailEnd len="sm" w="sm" type="none"/>
          </a:ln>
        </p:spPr>
      </p:pic>
      <p:sp>
        <p:nvSpPr>
          <p:cNvPr id="546" name="Google Shape;546;p56"/>
          <p:cNvSpPr txBox="1"/>
          <p:nvPr/>
        </p:nvSpPr>
        <p:spPr>
          <a:xfrm>
            <a:off x="6248400" y="2971800"/>
            <a:ext cx="2514600" cy="285900"/>
          </a:xfrm>
          <a:prstGeom prst="rect">
            <a:avLst/>
          </a:prstGeom>
          <a:noFill/>
          <a:ln>
            <a:noFill/>
          </a:ln>
        </p:spPr>
        <p:txBody>
          <a:bodyPr anchorCtr="0" anchor="t" bIns="46025" lIns="92075" spcFirstLastPara="1" rIns="92075" wrap="square" tIns="46025">
            <a:noAutofit/>
          </a:bodyPr>
          <a:lstStyle/>
          <a:p>
            <a:pPr indent="0" lvl="0" marL="0" marR="0" rtl="0" algn="ctr">
              <a:lnSpc>
                <a:spcPct val="89000"/>
              </a:lnSpc>
              <a:spcBef>
                <a:spcPts val="0"/>
              </a:spcBef>
              <a:spcAft>
                <a:spcPts val="0"/>
              </a:spcAft>
              <a:buClr>
                <a:schemeClr val="dk2"/>
              </a:buClr>
              <a:buSzPts val="1800"/>
              <a:buFont typeface="Arial"/>
              <a:buNone/>
            </a:pPr>
            <a:r>
              <a:rPr b="1" i="0" lang="en-US" sz="1800" u="none" cap="none" strike="noStrike">
                <a:solidFill>
                  <a:schemeClr val="dk2"/>
                </a:solidFill>
                <a:latin typeface="Arial"/>
                <a:ea typeface="Arial"/>
                <a:cs typeface="Arial"/>
                <a:sym typeface="Arial"/>
              </a:rPr>
              <a:t>Captain of the </a:t>
            </a:r>
            <a:r>
              <a:rPr b="1" i="1" lang="en-US" sz="1800" u="none" cap="none" strike="noStrike">
                <a:solidFill>
                  <a:schemeClr val="dk2"/>
                </a:solidFill>
                <a:latin typeface="Arial"/>
                <a:ea typeface="Arial"/>
                <a:cs typeface="Arial"/>
                <a:sym typeface="Arial"/>
              </a:rPr>
              <a:t>Titanic</a:t>
            </a:r>
            <a:endParaRPr/>
          </a:p>
        </p:txBody>
      </p:sp>
      <p:sp>
        <p:nvSpPr>
          <p:cNvPr id="547" name="Google Shape;547;p56"/>
          <p:cNvSpPr txBox="1"/>
          <p:nvPr/>
        </p:nvSpPr>
        <p:spPr>
          <a:xfrm>
            <a:off x="288925" y="4624388"/>
            <a:ext cx="5210100" cy="589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Times New Roman"/>
              <a:buNone/>
            </a:pPr>
            <a:r>
              <a:rPr b="0" i="1" lang="en-US" sz="2400" u="none" cap="none" strike="noStrike">
                <a:solidFill>
                  <a:schemeClr val="dk1"/>
                </a:solidFill>
                <a:latin typeface="Times New Roman"/>
                <a:ea typeface="Times New Roman"/>
                <a:cs typeface="Times New Roman"/>
                <a:sym typeface="Times New Roman"/>
              </a:rPr>
              <a:t>- from a presentation by E.J. Smith, 1907</a:t>
            </a:r>
            <a:endParaRPr/>
          </a:p>
          <a:p>
            <a:pPr indent="0" lvl="0" marL="0" marR="0" rtl="0" algn="l">
              <a:lnSpc>
                <a:spcPct val="100000"/>
              </a:lnSpc>
              <a:spcBef>
                <a:spcPts val="0"/>
              </a:spcBef>
              <a:spcAft>
                <a:spcPts val="0"/>
              </a:spcAft>
              <a:buNone/>
            </a:pPr>
            <a:r>
              <a:t/>
            </a:r>
            <a:endParaRPr b="0" i="1" sz="2400" u="non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500"/>
                                        <p:tgtEl>
                                          <p:spTgt spid="54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3">
                                            <p:txEl>
                                              <p:pRg end="0" st="0"/>
                                            </p:txEl>
                                          </p:spTgt>
                                        </p:tgtEl>
                                        <p:attrNameLst>
                                          <p:attrName>style.visibility</p:attrName>
                                        </p:attrNameLst>
                                      </p:cBhvr>
                                      <p:to>
                                        <p:strVal val="visible"/>
                                      </p:to>
                                    </p:set>
                                    <p:anim calcmode="lin" valueType="num">
                                      <p:cBhvr additive="base">
                                        <p:cTn dur="500"/>
                                        <p:tgtEl>
                                          <p:spTgt spid="54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3">
                                            <p:txEl>
                                              <p:pRg end="1" st="1"/>
                                            </p:txEl>
                                          </p:spTgt>
                                        </p:tgtEl>
                                        <p:attrNameLst>
                                          <p:attrName>style.visibility</p:attrName>
                                        </p:attrNameLst>
                                      </p:cBhvr>
                                      <p:to>
                                        <p:strVal val="visible"/>
                                      </p:to>
                                    </p:set>
                                    <p:anim calcmode="lin" valueType="num">
                                      <p:cBhvr additive="base">
                                        <p:cTn dur="500"/>
                                        <p:tgtEl>
                                          <p:spTgt spid="54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3">
                                            <p:txEl>
                                              <p:pRg end="2" st="2"/>
                                            </p:txEl>
                                          </p:spTgt>
                                        </p:tgtEl>
                                        <p:attrNameLst>
                                          <p:attrName>style.visibility</p:attrName>
                                        </p:attrNameLst>
                                      </p:cBhvr>
                                      <p:to>
                                        <p:strVal val="visible"/>
                                      </p:to>
                                    </p:set>
                                    <p:anim calcmode="lin" valueType="num">
                                      <p:cBhvr additive="base">
                                        <p:cTn dur="500"/>
                                        <p:tgtEl>
                                          <p:spTgt spid="543">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200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7"/>
                                        </p:tgtEl>
                                        <p:attrNameLst>
                                          <p:attrName>style.visibility</p:attrName>
                                        </p:attrNameLst>
                                      </p:cBhvr>
                                      <p:to>
                                        <p:strVal val="visible"/>
                                      </p:to>
                                    </p:set>
                                    <p:anim calcmode="lin" valueType="num">
                                      <p:cBhvr additive="base">
                                        <p:cTn dur="500"/>
                                        <p:tgtEl>
                                          <p:spTgt spid="5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74"/>
          <p:cNvPicPr preferRelativeResize="0"/>
          <p:nvPr/>
        </p:nvPicPr>
        <p:blipFill rotWithShape="1">
          <a:blip r:embed="rId3">
            <a:alphaModFix/>
          </a:blip>
          <a:srcRect b="0" l="0" r="0" t="0"/>
          <a:stretch/>
        </p:blipFill>
        <p:spPr>
          <a:xfrm>
            <a:off x="5666137" y="2202475"/>
            <a:ext cx="3358012" cy="2484875"/>
          </a:xfrm>
          <a:prstGeom prst="rect">
            <a:avLst/>
          </a:prstGeom>
          <a:noFill/>
          <a:ln cap="flat" cmpd="sng" w="9525">
            <a:solidFill>
              <a:schemeClr val="dk2"/>
            </a:solidFill>
            <a:prstDash val="solid"/>
            <a:round/>
            <a:headEnd len="sm" w="sm" type="none"/>
            <a:tailEnd len="sm" w="sm" type="none"/>
          </a:ln>
          <a:effectLst>
            <a:outerShdw blurRad="171450" rotWithShape="0" algn="bl" dir="2760000" dist="114300">
              <a:srgbClr val="000000">
                <a:alpha val="80000"/>
              </a:srgbClr>
            </a:outerShdw>
          </a:effectLst>
        </p:spPr>
      </p:pic>
      <p:pic>
        <p:nvPicPr>
          <p:cNvPr id="721" name="Google Shape;721;p74"/>
          <p:cNvPicPr preferRelativeResize="0"/>
          <p:nvPr/>
        </p:nvPicPr>
        <p:blipFill rotWithShape="1">
          <a:blip r:embed="rId4">
            <a:alphaModFix/>
          </a:blip>
          <a:srcRect b="0" l="0" r="0" t="0"/>
          <a:stretch/>
        </p:blipFill>
        <p:spPr>
          <a:xfrm>
            <a:off x="546375" y="744363"/>
            <a:ext cx="5683500" cy="3654775"/>
          </a:xfrm>
          <a:prstGeom prst="rect">
            <a:avLst/>
          </a:prstGeom>
          <a:noFill/>
          <a:ln cap="flat" cmpd="sng" w="9525">
            <a:solidFill>
              <a:srgbClr val="000000"/>
            </a:solidFill>
            <a:prstDash val="solid"/>
            <a:round/>
            <a:headEnd len="sm" w="sm" type="none"/>
            <a:tailEnd len="sm" w="sm" type="none"/>
          </a:ln>
          <a:effectLst>
            <a:outerShdw blurRad="242888" rotWithShape="0" algn="bl" dir="2760000" dist="161925">
              <a:srgbClr val="000000">
                <a:alpha val="87840"/>
              </a:srgbClr>
            </a:outerShdw>
          </a:effectLst>
        </p:spPr>
      </p:pic>
      <p:sp>
        <p:nvSpPr>
          <p:cNvPr id="722" name="Google Shape;722;p74"/>
          <p:cNvSpPr txBox="1"/>
          <p:nvPr>
            <p:ph type="title"/>
          </p:nvPr>
        </p:nvSpPr>
        <p:spPr>
          <a:xfrm>
            <a:off x="685800" y="135520"/>
            <a:ext cx="8412600" cy="455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400"/>
              <a:buFont typeface="Arial"/>
              <a:buNone/>
            </a:pPr>
            <a:r>
              <a:rPr lang="en-US" sz="3200"/>
              <a:t>Wave and Wind Forecast Along Transect </a:t>
            </a:r>
            <a:endParaRPr b="1" i="0" sz="3200" u="none" cap="none" strike="noStrike">
              <a:solidFill>
                <a:schemeClr val="lt1"/>
              </a:solidFill>
              <a:latin typeface="Arial"/>
              <a:ea typeface="Arial"/>
              <a:cs typeface="Arial"/>
              <a:sym typeface="Arial"/>
            </a:endParaRPr>
          </a:p>
        </p:txBody>
      </p:sp>
      <p:sp>
        <p:nvSpPr>
          <p:cNvPr id="723" name="Google Shape;723;p74"/>
          <p:cNvSpPr/>
          <p:nvPr/>
        </p:nvSpPr>
        <p:spPr>
          <a:xfrm>
            <a:off x="1092200" y="1516550"/>
            <a:ext cx="1371600" cy="1480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24" name="Google Shape;724;p74"/>
          <p:cNvCxnSpPr/>
          <p:nvPr/>
        </p:nvCxnSpPr>
        <p:spPr>
          <a:xfrm flipH="1">
            <a:off x="1486025" y="1751650"/>
            <a:ext cx="662700" cy="1067700"/>
          </a:xfrm>
          <a:prstGeom prst="straightConnector1">
            <a:avLst/>
          </a:prstGeom>
          <a:noFill/>
          <a:ln cap="flat" cmpd="sng" w="28575">
            <a:solidFill>
              <a:srgbClr val="FF0000"/>
            </a:solidFill>
            <a:prstDash val="solid"/>
            <a:round/>
            <a:headEnd len="sm" w="sm" type="none"/>
            <a:tailEnd len="med" w="med" type="triangle"/>
          </a:ln>
        </p:spPr>
      </p:cxnSp>
      <p:sp>
        <p:nvSpPr>
          <p:cNvPr id="725" name="Google Shape;725;p74"/>
          <p:cNvSpPr txBox="1"/>
          <p:nvPr/>
        </p:nvSpPr>
        <p:spPr>
          <a:xfrm>
            <a:off x="2984500" y="1650050"/>
            <a:ext cx="1777800" cy="17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rgbClr val="FF0000"/>
                </a:solidFill>
                <a:latin typeface="Arial"/>
                <a:ea typeface="Arial"/>
                <a:cs typeface="Arial"/>
                <a:sym typeface="Arial"/>
              </a:rPr>
              <a:t>Small Craft Advisory Line</a:t>
            </a:r>
            <a:endParaRPr b="1" i="0" sz="900" u="none" cap="none" strike="noStrike">
              <a:solidFill>
                <a:srgbClr val="FF0000"/>
              </a:solidFill>
              <a:latin typeface="Arial"/>
              <a:ea typeface="Arial"/>
              <a:cs typeface="Arial"/>
              <a:sym typeface="Arial"/>
            </a:endParaRPr>
          </a:p>
        </p:txBody>
      </p:sp>
      <p:sp>
        <p:nvSpPr>
          <p:cNvPr id="726" name="Google Shape;726;p74"/>
          <p:cNvSpPr txBox="1"/>
          <p:nvPr/>
        </p:nvSpPr>
        <p:spPr>
          <a:xfrm>
            <a:off x="6363600" y="1264850"/>
            <a:ext cx="2687100" cy="812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Nearshore Wave Prediction System (NWPS)</a:t>
            </a:r>
            <a:endParaRPr b="1" i="0" sz="1800" u="none" cap="none" strike="noStrike">
              <a:solidFill>
                <a:srgbClr val="FFFFFF"/>
              </a:solidFill>
              <a:latin typeface="Arial"/>
              <a:ea typeface="Arial"/>
              <a:cs typeface="Arial"/>
              <a:sym typeface="Arial"/>
            </a:endParaRPr>
          </a:p>
        </p:txBody>
      </p:sp>
      <p:sp>
        <p:nvSpPr>
          <p:cNvPr id="727" name="Google Shape;727;p74"/>
          <p:cNvSpPr txBox="1"/>
          <p:nvPr/>
        </p:nvSpPr>
        <p:spPr>
          <a:xfrm>
            <a:off x="640775" y="4380050"/>
            <a:ext cx="4770300" cy="2565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1" lang="en-US" sz="1600" u="none" cap="none" strike="noStrike">
                <a:solidFill>
                  <a:srgbClr val="FFFF00"/>
                </a:solidFill>
                <a:latin typeface="Arial"/>
                <a:ea typeface="Arial"/>
                <a:cs typeface="Arial"/>
                <a:sym typeface="Arial"/>
              </a:rPr>
              <a:t>https://polar.ncep.noaa.gov/nwps/viewer.shtml</a:t>
            </a:r>
            <a:endParaRPr b="1" i="1" sz="1600" u="none" cap="none" strike="noStrike">
              <a:solidFill>
                <a:srgbClr val="FFFF00"/>
              </a:solidFill>
              <a:latin typeface="Arial"/>
              <a:ea typeface="Arial"/>
              <a:cs typeface="Arial"/>
              <a:sym typeface="Arial"/>
            </a:endParaRPr>
          </a:p>
        </p:txBody>
      </p:sp>
      <p:sp>
        <p:nvSpPr>
          <p:cNvPr id="728" name="Google Shape;728;p74"/>
          <p:cNvSpPr/>
          <p:nvPr/>
        </p:nvSpPr>
        <p:spPr>
          <a:xfrm>
            <a:off x="8478350" y="3569975"/>
            <a:ext cx="620100" cy="256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29" name="Google Shape;729;p74"/>
          <p:cNvCxnSpPr/>
          <p:nvPr/>
        </p:nvCxnSpPr>
        <p:spPr>
          <a:xfrm rot="10800000">
            <a:off x="6200150" y="1919825"/>
            <a:ext cx="2278200" cy="1778400"/>
          </a:xfrm>
          <a:prstGeom prst="straightConnector1">
            <a:avLst/>
          </a:prstGeom>
          <a:noFill/>
          <a:ln cap="flat" cmpd="sng" w="28575">
            <a:solidFill>
              <a:srgbClr val="FF0000"/>
            </a:solidFill>
            <a:prstDash val="solid"/>
            <a:round/>
            <a:headEnd len="sm" w="sm"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75"/>
          <p:cNvSpPr txBox="1"/>
          <p:nvPr>
            <p:ph type="title"/>
          </p:nvPr>
        </p:nvSpPr>
        <p:spPr>
          <a:xfrm>
            <a:off x="762000" y="800099"/>
            <a:ext cx="7933800" cy="971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a:t>Marine Hazards</a:t>
            </a:r>
            <a:endParaRPr/>
          </a:p>
        </p:txBody>
      </p:sp>
      <p:pic>
        <p:nvPicPr>
          <p:cNvPr id="736" name="Google Shape;736;p75"/>
          <p:cNvPicPr preferRelativeResize="0"/>
          <p:nvPr/>
        </p:nvPicPr>
        <p:blipFill>
          <a:blip r:embed="rId3">
            <a:alphaModFix/>
          </a:blip>
          <a:stretch>
            <a:fillRect/>
          </a:stretch>
        </p:blipFill>
        <p:spPr>
          <a:xfrm>
            <a:off x="527025" y="1822949"/>
            <a:ext cx="2219325" cy="1800225"/>
          </a:xfrm>
          <a:prstGeom prst="rect">
            <a:avLst/>
          </a:prstGeom>
          <a:noFill/>
          <a:ln cap="flat" cmpd="sng" w="9525">
            <a:solidFill>
              <a:schemeClr val="dk2"/>
            </a:solidFill>
            <a:prstDash val="solid"/>
            <a:round/>
            <a:headEnd len="sm" w="sm" type="none"/>
            <a:tailEnd len="sm" w="sm" type="none"/>
          </a:ln>
          <a:effectLst>
            <a:outerShdw blurRad="185738" rotWithShape="0" algn="bl" dir="2760000" dist="152400">
              <a:srgbClr val="000000">
                <a:alpha val="80000"/>
              </a:srgbClr>
            </a:outerShdw>
          </a:effectLst>
        </p:spPr>
      </p:pic>
      <p:pic>
        <p:nvPicPr>
          <p:cNvPr id="737" name="Google Shape;737;p75"/>
          <p:cNvPicPr preferRelativeResize="0"/>
          <p:nvPr/>
        </p:nvPicPr>
        <p:blipFill>
          <a:blip r:embed="rId4">
            <a:alphaModFix/>
          </a:blip>
          <a:stretch>
            <a:fillRect/>
          </a:stretch>
        </p:blipFill>
        <p:spPr>
          <a:xfrm>
            <a:off x="3674258" y="1766874"/>
            <a:ext cx="2481967" cy="1800225"/>
          </a:xfrm>
          <a:prstGeom prst="rect">
            <a:avLst/>
          </a:prstGeom>
          <a:noFill/>
          <a:ln cap="flat" cmpd="sng" w="9525">
            <a:solidFill>
              <a:schemeClr val="dk2"/>
            </a:solidFill>
            <a:prstDash val="solid"/>
            <a:round/>
            <a:headEnd len="sm" w="sm" type="none"/>
            <a:tailEnd len="sm" w="sm" type="none"/>
          </a:ln>
          <a:effectLst>
            <a:outerShdw blurRad="185738" rotWithShape="0" algn="bl" dir="2760000" dist="152400">
              <a:srgbClr val="000000">
                <a:alpha val="80000"/>
              </a:srgbClr>
            </a:outerShdw>
          </a:effectLst>
        </p:spPr>
      </p:pic>
      <p:pic>
        <p:nvPicPr>
          <p:cNvPr id="738" name="Google Shape;738;p75"/>
          <p:cNvPicPr preferRelativeResize="0"/>
          <p:nvPr/>
        </p:nvPicPr>
        <p:blipFill>
          <a:blip r:embed="rId5">
            <a:alphaModFix/>
          </a:blip>
          <a:stretch>
            <a:fillRect/>
          </a:stretch>
        </p:blipFill>
        <p:spPr>
          <a:xfrm>
            <a:off x="6600302" y="1766876"/>
            <a:ext cx="2396749" cy="1800225"/>
          </a:xfrm>
          <a:prstGeom prst="rect">
            <a:avLst/>
          </a:prstGeom>
          <a:noFill/>
          <a:ln cap="flat" cmpd="sng" w="9525">
            <a:solidFill>
              <a:schemeClr val="dk2"/>
            </a:solidFill>
            <a:prstDash val="solid"/>
            <a:round/>
            <a:headEnd len="sm" w="sm" type="none"/>
            <a:tailEnd len="sm" w="sm" type="none"/>
          </a:ln>
          <a:effectLst>
            <a:outerShdw blurRad="185738" rotWithShape="0" algn="bl" dir="2760000" dist="152400">
              <a:srgbClr val="000000">
                <a:alpha val="80000"/>
              </a:srgbClr>
            </a:outerShdw>
          </a:effectLst>
        </p:spPr>
      </p:pic>
      <p:pic>
        <p:nvPicPr>
          <p:cNvPr id="739" name="Google Shape;739;p75"/>
          <p:cNvPicPr preferRelativeResize="0"/>
          <p:nvPr/>
        </p:nvPicPr>
        <p:blipFill>
          <a:blip r:embed="rId6">
            <a:alphaModFix/>
          </a:blip>
          <a:stretch>
            <a:fillRect/>
          </a:stretch>
        </p:blipFill>
        <p:spPr>
          <a:xfrm>
            <a:off x="2210775" y="2612699"/>
            <a:ext cx="2181225" cy="1819275"/>
          </a:xfrm>
          <a:prstGeom prst="rect">
            <a:avLst/>
          </a:prstGeom>
          <a:noFill/>
          <a:ln cap="flat" cmpd="sng" w="9525">
            <a:solidFill>
              <a:schemeClr val="dk2"/>
            </a:solidFill>
            <a:prstDash val="solid"/>
            <a:round/>
            <a:headEnd len="sm" w="sm" type="none"/>
            <a:tailEnd len="sm" w="sm" type="none"/>
          </a:ln>
          <a:effectLst>
            <a:outerShdw blurRad="185738" rotWithShape="0" algn="bl" dir="2760000" dist="152400">
              <a:srgbClr val="000000">
                <a:alpha val="80000"/>
              </a:srgbClr>
            </a:outerShdw>
          </a:effectLst>
        </p:spPr>
      </p:pic>
      <p:pic>
        <p:nvPicPr>
          <p:cNvPr id="740" name="Google Shape;740;p75"/>
          <p:cNvPicPr preferRelativeResize="0"/>
          <p:nvPr/>
        </p:nvPicPr>
        <p:blipFill>
          <a:blip r:embed="rId7">
            <a:alphaModFix/>
          </a:blip>
          <a:stretch>
            <a:fillRect/>
          </a:stretch>
        </p:blipFill>
        <p:spPr>
          <a:xfrm>
            <a:off x="5556490" y="2631751"/>
            <a:ext cx="2302110" cy="1800225"/>
          </a:xfrm>
          <a:prstGeom prst="rect">
            <a:avLst/>
          </a:prstGeom>
          <a:noFill/>
          <a:ln cap="flat" cmpd="sng" w="9525">
            <a:solidFill>
              <a:schemeClr val="dk2"/>
            </a:solidFill>
            <a:prstDash val="solid"/>
            <a:round/>
            <a:headEnd len="sm" w="sm" type="none"/>
            <a:tailEnd len="sm" w="sm" type="none"/>
          </a:ln>
          <a:effectLst>
            <a:outerShdw blurRad="185738" rotWithShape="0" algn="bl" dir="2760000" dist="152400">
              <a:srgbClr val="000000">
                <a:alpha val="8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76"/>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NWS Safety Web Page</a:t>
            </a:r>
            <a:endParaRPr b="1" i="0" sz="3000" u="none" cap="none" strike="noStrike">
              <a:solidFill>
                <a:schemeClr val="lt1"/>
              </a:solidFill>
              <a:latin typeface="Arial"/>
              <a:ea typeface="Arial"/>
              <a:cs typeface="Arial"/>
              <a:sym typeface="Arial"/>
            </a:endParaRPr>
          </a:p>
        </p:txBody>
      </p:sp>
      <p:sp>
        <p:nvSpPr>
          <p:cNvPr id="747" name="Google Shape;747;p76"/>
          <p:cNvSpPr txBox="1"/>
          <p:nvPr/>
        </p:nvSpPr>
        <p:spPr>
          <a:xfrm>
            <a:off x="2434175" y="4273625"/>
            <a:ext cx="4675500" cy="426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FFFF00"/>
                </a:solidFill>
                <a:latin typeface="Calibri"/>
                <a:ea typeface="Calibri"/>
                <a:cs typeface="Calibri"/>
                <a:sym typeface="Calibri"/>
              </a:rPr>
              <a:t>https://www.weather.gov/safety/</a:t>
            </a:r>
            <a:endParaRPr sz="2400"/>
          </a:p>
        </p:txBody>
      </p:sp>
      <p:pic>
        <p:nvPicPr>
          <p:cNvPr id="748" name="Google Shape;748;p76"/>
          <p:cNvPicPr preferRelativeResize="0"/>
          <p:nvPr/>
        </p:nvPicPr>
        <p:blipFill>
          <a:blip r:embed="rId3">
            <a:alphaModFix/>
          </a:blip>
          <a:stretch>
            <a:fillRect/>
          </a:stretch>
        </p:blipFill>
        <p:spPr>
          <a:xfrm>
            <a:off x="2007975" y="869870"/>
            <a:ext cx="5453998" cy="3403756"/>
          </a:xfrm>
          <a:prstGeom prst="rect">
            <a:avLst/>
          </a:prstGeom>
          <a:noFill/>
          <a:ln cap="flat" cmpd="sng" w="9525">
            <a:solidFill>
              <a:schemeClr val="dk2"/>
            </a:solidFill>
            <a:prstDash val="solid"/>
            <a:round/>
            <a:headEnd len="sm" w="sm" type="none"/>
            <a:tailEnd len="sm" w="sm" type="none"/>
          </a:ln>
          <a:effectLst>
            <a:outerShdw blurRad="314325" rotWithShape="0" algn="bl" dir="2760000" dist="152400">
              <a:srgbClr val="000000">
                <a:alpha val="79000"/>
              </a:srgbClr>
            </a:outerShdw>
          </a:effectLst>
        </p:spPr>
      </p:pic>
      <p:sp>
        <p:nvSpPr>
          <p:cNvPr id="749" name="Google Shape;749;p76"/>
          <p:cNvSpPr/>
          <p:nvPr/>
        </p:nvSpPr>
        <p:spPr>
          <a:xfrm>
            <a:off x="5504261" y="2270799"/>
            <a:ext cx="898500" cy="945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0" name="Google Shape;750;p76"/>
          <p:cNvCxnSpPr/>
          <p:nvPr/>
        </p:nvCxnSpPr>
        <p:spPr>
          <a:xfrm>
            <a:off x="4522850" y="2122975"/>
            <a:ext cx="993300" cy="3666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77"/>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Marine Thunderstorms</a:t>
            </a:r>
            <a:endParaRPr b="1" i="0" sz="3000" cap="none" strike="noStrike">
              <a:solidFill>
                <a:schemeClr val="lt1"/>
              </a:solidFill>
              <a:latin typeface="Arial"/>
              <a:ea typeface="Arial"/>
              <a:cs typeface="Arial"/>
              <a:sym typeface="Arial"/>
            </a:endParaRPr>
          </a:p>
        </p:txBody>
      </p:sp>
      <p:pic>
        <p:nvPicPr>
          <p:cNvPr id="757" name="Google Shape;757;p77"/>
          <p:cNvPicPr preferRelativeResize="0"/>
          <p:nvPr/>
        </p:nvPicPr>
        <p:blipFill>
          <a:blip r:embed="rId3">
            <a:alphaModFix/>
          </a:blip>
          <a:stretch>
            <a:fillRect/>
          </a:stretch>
        </p:blipFill>
        <p:spPr>
          <a:xfrm>
            <a:off x="5083399" y="568475"/>
            <a:ext cx="3872527" cy="2561313"/>
          </a:xfrm>
          <a:prstGeom prst="rect">
            <a:avLst/>
          </a:prstGeom>
          <a:noFill/>
          <a:ln cap="flat" cmpd="sng" w="9525">
            <a:solidFill>
              <a:schemeClr val="dk2"/>
            </a:solidFill>
            <a:prstDash val="solid"/>
            <a:round/>
            <a:headEnd len="sm" w="sm" type="none"/>
            <a:tailEnd len="sm" w="sm" type="none"/>
          </a:ln>
          <a:effectLst>
            <a:outerShdw blurRad="242888" rotWithShape="0" algn="bl" dir="3120000" dist="133350">
              <a:srgbClr val="000000">
                <a:alpha val="87000"/>
              </a:srgbClr>
            </a:outerShdw>
          </a:effectLst>
        </p:spPr>
      </p:pic>
      <p:sp>
        <p:nvSpPr>
          <p:cNvPr id="758" name="Google Shape;758;p77"/>
          <p:cNvSpPr txBox="1"/>
          <p:nvPr/>
        </p:nvSpPr>
        <p:spPr>
          <a:xfrm>
            <a:off x="611525" y="774000"/>
            <a:ext cx="4366800" cy="14253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FFFF"/>
                </a:solidFill>
              </a:rPr>
              <a:t>Severe thunderstorms are officially defined as storms that are capable of producing hail that is 3/4 inch or larger or wind gusts over 34 KT and/or waterspouts.</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t/>
            </a:r>
            <a:endParaRPr sz="2400">
              <a:solidFill>
                <a:srgbClr val="FFFFFF"/>
              </a:solidFill>
            </a:endParaRPr>
          </a:p>
        </p:txBody>
      </p:sp>
      <p:sp>
        <p:nvSpPr>
          <p:cNvPr id="759" name="Google Shape;759;p77"/>
          <p:cNvSpPr txBox="1"/>
          <p:nvPr/>
        </p:nvSpPr>
        <p:spPr>
          <a:xfrm>
            <a:off x="517000" y="3157475"/>
            <a:ext cx="8412600" cy="1490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b="1" lang="en-US" sz="1800">
                <a:solidFill>
                  <a:srgbClr val="FFFFFF"/>
                </a:solidFill>
              </a:rPr>
              <a:t>Be Weather-Ready: </a:t>
            </a:r>
            <a:r>
              <a:rPr lang="en-US" sz="1800">
                <a:solidFill>
                  <a:srgbClr val="FFFFFF"/>
                </a:solidFill>
              </a:rPr>
              <a:t>Check the forecast before leaving. </a:t>
            </a:r>
            <a:endParaRPr sz="1800">
              <a:solidFill>
                <a:srgbClr val="FFFFFF"/>
              </a:solidFill>
            </a:endParaRPr>
          </a:p>
          <a:p>
            <a:pPr indent="-342900" lvl="0" marL="457200" rtl="0" algn="l">
              <a:spcBef>
                <a:spcPts val="0"/>
              </a:spcBef>
              <a:spcAft>
                <a:spcPts val="0"/>
              </a:spcAft>
              <a:buClr>
                <a:srgbClr val="FFFFFF"/>
              </a:buClr>
              <a:buSzPts val="1800"/>
              <a:buChar char="●"/>
            </a:pPr>
            <a:r>
              <a:rPr b="1" lang="en-US" sz="1800">
                <a:solidFill>
                  <a:srgbClr val="FFFFFF"/>
                </a:solidFill>
              </a:rPr>
              <a:t>Sign Up for Notifications: </a:t>
            </a:r>
            <a:r>
              <a:rPr lang="en-US" sz="1800">
                <a:solidFill>
                  <a:srgbClr val="FFFFFF"/>
                </a:solidFill>
              </a:rPr>
              <a:t>Sign up for phone alerts</a:t>
            </a:r>
            <a:r>
              <a:rPr b="1" lang="en-US" sz="1800">
                <a:solidFill>
                  <a:srgbClr val="FFFFFF"/>
                </a:solidFill>
              </a:rPr>
              <a:t>; </a:t>
            </a:r>
            <a:r>
              <a:rPr lang="en-US" sz="1800">
                <a:solidFill>
                  <a:srgbClr val="FFFFFF"/>
                </a:solidFill>
              </a:rPr>
              <a:t>Listen to </a:t>
            </a:r>
            <a:r>
              <a:rPr lang="en-US" sz="1800" u="sng">
                <a:solidFill>
                  <a:srgbClr val="FFFFFF"/>
                </a:solidFill>
                <a:hlinkClick r:id="rId4">
                  <a:extLst>
                    <a:ext uri="{A12FA001-AC4F-418D-AE19-62706E023703}">
                      <ahyp:hlinkClr val="tx"/>
                    </a:ext>
                  </a:extLst>
                </a:hlinkClick>
              </a:rPr>
              <a:t>NOAA Weather Radio</a:t>
            </a:r>
            <a:endParaRPr b="1" sz="1800">
              <a:solidFill>
                <a:srgbClr val="FFFFFF"/>
              </a:solidFill>
            </a:endParaRPr>
          </a:p>
          <a:p>
            <a:pPr indent="-342900" lvl="0" marL="457200" rtl="0" algn="l">
              <a:spcBef>
                <a:spcPts val="0"/>
              </a:spcBef>
              <a:spcAft>
                <a:spcPts val="0"/>
              </a:spcAft>
              <a:buClr>
                <a:srgbClr val="FFFFFF"/>
              </a:buClr>
              <a:buSzPts val="1800"/>
              <a:buChar char="●"/>
            </a:pPr>
            <a:r>
              <a:rPr b="1" lang="en-US" sz="1800">
                <a:solidFill>
                  <a:srgbClr val="FFFFFF"/>
                </a:solidFill>
              </a:rPr>
              <a:t>Create a Communications Plan: </a:t>
            </a:r>
            <a:r>
              <a:rPr lang="en-US" sz="1800">
                <a:solidFill>
                  <a:srgbClr val="FFFFFF"/>
                </a:solidFill>
              </a:rPr>
              <a:t>Tell someone when you’re going out and where you’re going</a:t>
            </a:r>
            <a:endParaRPr sz="1800">
              <a:solidFill>
                <a:srgbClr val="FFFFFF"/>
              </a:solidFill>
            </a:endParaRPr>
          </a:p>
        </p:txBody>
      </p:sp>
      <p:sp>
        <p:nvSpPr>
          <p:cNvPr id="760" name="Google Shape;760;p77"/>
          <p:cNvSpPr txBox="1"/>
          <p:nvPr/>
        </p:nvSpPr>
        <p:spPr>
          <a:xfrm>
            <a:off x="3841350" y="4354975"/>
            <a:ext cx="5208300" cy="347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FFFF00"/>
                </a:solidFill>
              </a:rPr>
              <a:t>https://www.weather.gov/safety/thunderstorm</a:t>
            </a:r>
            <a:endParaRPr b="1" i="1" sz="1800">
              <a:solidFill>
                <a:srgbClr val="FF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78"/>
          <p:cNvPicPr preferRelativeResize="0"/>
          <p:nvPr/>
        </p:nvPicPr>
        <p:blipFill>
          <a:blip r:embed="rId3">
            <a:alphaModFix/>
          </a:blip>
          <a:stretch>
            <a:fillRect/>
          </a:stretch>
        </p:blipFill>
        <p:spPr>
          <a:xfrm>
            <a:off x="4691130" y="794976"/>
            <a:ext cx="4310601" cy="2560655"/>
          </a:xfrm>
          <a:prstGeom prst="rect">
            <a:avLst/>
          </a:prstGeom>
          <a:noFill/>
          <a:ln cap="flat" cmpd="sng" w="9525">
            <a:solidFill>
              <a:schemeClr val="dk2"/>
            </a:solidFill>
            <a:prstDash val="solid"/>
            <a:round/>
            <a:headEnd len="sm" w="sm" type="none"/>
            <a:tailEnd len="sm" w="sm" type="none"/>
          </a:ln>
          <a:effectLst>
            <a:outerShdw blurRad="142875" rotWithShape="0" algn="bl" dir="2760000" dist="123825">
              <a:srgbClr val="000000">
                <a:alpha val="85000"/>
              </a:srgbClr>
            </a:outerShdw>
          </a:effectLst>
        </p:spPr>
      </p:pic>
      <p:sp>
        <p:nvSpPr>
          <p:cNvPr id="767" name="Google Shape;767;p78"/>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Special Marine Warnings - Pay Attention!</a:t>
            </a:r>
            <a:endParaRPr b="1" i="0" sz="3000" u="none" cap="none" strike="noStrike">
              <a:solidFill>
                <a:schemeClr val="lt1"/>
              </a:solidFill>
              <a:latin typeface="Arial"/>
              <a:ea typeface="Arial"/>
              <a:cs typeface="Arial"/>
              <a:sym typeface="Arial"/>
            </a:endParaRPr>
          </a:p>
        </p:txBody>
      </p:sp>
      <p:pic>
        <p:nvPicPr>
          <p:cNvPr id="768" name="Google Shape;768;p78"/>
          <p:cNvPicPr preferRelativeResize="0"/>
          <p:nvPr/>
        </p:nvPicPr>
        <p:blipFill>
          <a:blip r:embed="rId4">
            <a:alphaModFix/>
          </a:blip>
          <a:stretch>
            <a:fillRect/>
          </a:stretch>
        </p:blipFill>
        <p:spPr>
          <a:xfrm>
            <a:off x="476600" y="777900"/>
            <a:ext cx="4049700" cy="3685575"/>
          </a:xfrm>
          <a:prstGeom prst="rect">
            <a:avLst/>
          </a:prstGeom>
          <a:noFill/>
          <a:ln cap="flat" cmpd="sng" w="9525">
            <a:solidFill>
              <a:schemeClr val="dk2"/>
            </a:solidFill>
            <a:prstDash val="solid"/>
            <a:round/>
            <a:headEnd len="sm" w="sm" type="none"/>
            <a:tailEnd len="sm" w="sm" type="none"/>
          </a:ln>
          <a:effectLst>
            <a:outerShdw blurRad="142875" rotWithShape="0" algn="bl" dir="2760000" dist="123825">
              <a:srgbClr val="000000">
                <a:alpha val="85000"/>
              </a:srgbClr>
            </a:outerShdw>
          </a:effectLst>
        </p:spPr>
      </p:pic>
      <p:pic>
        <p:nvPicPr>
          <p:cNvPr id="769" name="Google Shape;769;p78"/>
          <p:cNvPicPr preferRelativeResize="0"/>
          <p:nvPr/>
        </p:nvPicPr>
        <p:blipFill>
          <a:blip r:embed="rId5">
            <a:alphaModFix/>
          </a:blip>
          <a:stretch>
            <a:fillRect/>
          </a:stretch>
        </p:blipFill>
        <p:spPr>
          <a:xfrm>
            <a:off x="4738453" y="3482375"/>
            <a:ext cx="1619569" cy="1153625"/>
          </a:xfrm>
          <a:prstGeom prst="rect">
            <a:avLst/>
          </a:prstGeom>
          <a:noFill/>
          <a:ln cap="flat" cmpd="sng" w="9525">
            <a:solidFill>
              <a:schemeClr val="dk2"/>
            </a:solidFill>
            <a:prstDash val="solid"/>
            <a:round/>
            <a:headEnd len="sm" w="sm" type="none"/>
            <a:tailEnd len="sm" w="sm" type="none"/>
          </a:ln>
          <a:effectLst>
            <a:outerShdw blurRad="142875" rotWithShape="0" algn="bl" dir="2760000" dist="123825">
              <a:srgbClr val="000000">
                <a:alpha val="85000"/>
              </a:srgbClr>
            </a:outerShdw>
          </a:effectLst>
        </p:spPr>
      </p:pic>
      <p:pic>
        <p:nvPicPr>
          <p:cNvPr id="770" name="Google Shape;770;p78"/>
          <p:cNvPicPr preferRelativeResize="0"/>
          <p:nvPr/>
        </p:nvPicPr>
        <p:blipFill>
          <a:blip r:embed="rId6">
            <a:alphaModFix/>
          </a:blip>
          <a:stretch>
            <a:fillRect/>
          </a:stretch>
        </p:blipFill>
        <p:spPr>
          <a:xfrm>
            <a:off x="6548478" y="3469550"/>
            <a:ext cx="1378329" cy="1179275"/>
          </a:xfrm>
          <a:prstGeom prst="rect">
            <a:avLst/>
          </a:prstGeom>
          <a:noFill/>
          <a:ln cap="flat" cmpd="sng" w="9525">
            <a:solidFill>
              <a:schemeClr val="dk2"/>
            </a:solidFill>
            <a:prstDash val="solid"/>
            <a:round/>
            <a:headEnd len="sm" w="sm" type="none"/>
            <a:tailEnd len="sm" w="sm" type="none"/>
          </a:ln>
          <a:effectLst>
            <a:outerShdw blurRad="142875" rotWithShape="0" algn="bl" dir="2760000" dist="123825">
              <a:srgbClr val="000000">
                <a:alpha val="85000"/>
              </a:srgbClr>
            </a:outerShdw>
          </a:effectLst>
        </p:spPr>
      </p:pic>
      <p:sp>
        <p:nvSpPr>
          <p:cNvPr id="771" name="Google Shape;771;p78"/>
          <p:cNvSpPr/>
          <p:nvPr/>
        </p:nvSpPr>
        <p:spPr>
          <a:xfrm>
            <a:off x="4723925" y="2271525"/>
            <a:ext cx="2581800" cy="30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78"/>
          <p:cNvSpPr/>
          <p:nvPr/>
        </p:nvSpPr>
        <p:spPr>
          <a:xfrm>
            <a:off x="4709457" y="3117918"/>
            <a:ext cx="2662200" cy="152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3" name="Google Shape;773;p78"/>
          <p:cNvCxnSpPr/>
          <p:nvPr/>
        </p:nvCxnSpPr>
        <p:spPr>
          <a:xfrm rot="10800000">
            <a:off x="7516425" y="3204750"/>
            <a:ext cx="1294800" cy="0"/>
          </a:xfrm>
          <a:prstGeom prst="straightConnector1">
            <a:avLst/>
          </a:prstGeom>
          <a:noFill/>
          <a:ln cap="flat" cmpd="sng" w="28575">
            <a:solidFill>
              <a:srgbClr val="FF0000"/>
            </a:solidFill>
            <a:prstDash val="solid"/>
            <a:round/>
            <a:headEnd len="med" w="med" type="none"/>
            <a:tailEnd len="med" w="med" type="triangle"/>
          </a:ln>
        </p:spPr>
      </p:cxnSp>
      <p:pic>
        <p:nvPicPr>
          <p:cNvPr id="774" name="Google Shape;774;p78"/>
          <p:cNvPicPr preferRelativeResize="0"/>
          <p:nvPr/>
        </p:nvPicPr>
        <p:blipFill>
          <a:blip r:embed="rId7">
            <a:alphaModFix/>
          </a:blip>
          <a:stretch>
            <a:fillRect/>
          </a:stretch>
        </p:blipFill>
        <p:spPr>
          <a:xfrm>
            <a:off x="8136527" y="3469550"/>
            <a:ext cx="688654" cy="1179275"/>
          </a:xfrm>
          <a:prstGeom prst="rect">
            <a:avLst/>
          </a:prstGeom>
          <a:noFill/>
          <a:ln cap="flat" cmpd="sng" w="9525">
            <a:solidFill>
              <a:schemeClr val="dk2"/>
            </a:solidFill>
            <a:prstDash val="solid"/>
            <a:round/>
            <a:headEnd len="sm" w="sm" type="none"/>
            <a:tailEnd len="sm" w="sm" type="none"/>
          </a:ln>
          <a:effectLst>
            <a:outerShdw blurRad="171450" rotWithShape="0" algn="bl" dir="2760000" dist="142875">
              <a:srgbClr val="000000">
                <a:alpha val="76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79"/>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Arial"/>
              <a:buNone/>
            </a:pPr>
            <a:r>
              <a:rPr lang="en-US" sz="3000"/>
              <a:t>Special Marine Warning - Auto-tweet</a:t>
            </a:r>
            <a:endParaRPr b="1" i="0" sz="3000" u="none" cap="none" strike="noStrike">
              <a:solidFill>
                <a:schemeClr val="lt1"/>
              </a:solidFill>
              <a:latin typeface="Arial"/>
              <a:ea typeface="Arial"/>
              <a:cs typeface="Arial"/>
              <a:sym typeface="Arial"/>
            </a:endParaRPr>
          </a:p>
        </p:txBody>
      </p:sp>
      <p:pic>
        <p:nvPicPr>
          <p:cNvPr id="781" name="Google Shape;781;p79"/>
          <p:cNvPicPr preferRelativeResize="0"/>
          <p:nvPr/>
        </p:nvPicPr>
        <p:blipFill>
          <a:blip r:embed="rId3">
            <a:alphaModFix/>
          </a:blip>
          <a:stretch>
            <a:fillRect/>
          </a:stretch>
        </p:blipFill>
        <p:spPr>
          <a:xfrm>
            <a:off x="2381250" y="759929"/>
            <a:ext cx="4305300" cy="3886500"/>
          </a:xfrm>
          <a:prstGeom prst="rect">
            <a:avLst/>
          </a:prstGeom>
          <a:noFill/>
          <a:ln>
            <a:noFill/>
          </a:ln>
          <a:effectLst>
            <a:outerShdw blurRad="200025" rotWithShape="0" algn="bl" dir="2400000" dist="114300">
              <a:srgbClr val="000000">
                <a:alpha val="9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80"/>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Lightning Safety</a:t>
            </a:r>
            <a:endParaRPr b="1" i="0" sz="3000" u="none" cap="none" strike="noStrike">
              <a:solidFill>
                <a:schemeClr val="lt1"/>
              </a:solidFill>
              <a:latin typeface="Arial"/>
              <a:ea typeface="Arial"/>
              <a:cs typeface="Arial"/>
              <a:sym typeface="Arial"/>
            </a:endParaRPr>
          </a:p>
        </p:txBody>
      </p:sp>
      <p:pic>
        <p:nvPicPr>
          <p:cNvPr id="788" name="Google Shape;788;p80"/>
          <p:cNvPicPr preferRelativeResize="0"/>
          <p:nvPr/>
        </p:nvPicPr>
        <p:blipFill>
          <a:blip r:embed="rId3">
            <a:alphaModFix/>
          </a:blip>
          <a:stretch>
            <a:fillRect/>
          </a:stretch>
        </p:blipFill>
        <p:spPr>
          <a:xfrm>
            <a:off x="5096575" y="566375"/>
            <a:ext cx="3907800" cy="2329400"/>
          </a:xfrm>
          <a:prstGeom prst="rect">
            <a:avLst/>
          </a:prstGeom>
          <a:noFill/>
          <a:ln cap="flat" cmpd="sng" w="9525">
            <a:solidFill>
              <a:schemeClr val="dk2"/>
            </a:solidFill>
            <a:prstDash val="solid"/>
            <a:round/>
            <a:headEnd len="sm" w="sm" type="none"/>
            <a:tailEnd len="sm" w="sm" type="none"/>
          </a:ln>
          <a:effectLst>
            <a:outerShdw blurRad="285750" rotWithShape="0" algn="bl" dir="2940000" dist="152400">
              <a:srgbClr val="000000">
                <a:alpha val="85000"/>
              </a:srgbClr>
            </a:outerShdw>
          </a:effectLst>
        </p:spPr>
      </p:pic>
      <p:sp>
        <p:nvSpPr>
          <p:cNvPr id="789" name="Google Shape;789;p80"/>
          <p:cNvSpPr txBox="1"/>
          <p:nvPr/>
        </p:nvSpPr>
        <p:spPr>
          <a:xfrm>
            <a:off x="665550" y="973250"/>
            <a:ext cx="5809200" cy="3834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US" sz="2000">
                <a:solidFill>
                  <a:srgbClr val="FFFFFF"/>
                </a:solidFill>
              </a:rPr>
              <a:t>Lightning: What You Need to Know</a:t>
            </a:r>
            <a:endParaRPr b="1" sz="2000">
              <a:solidFill>
                <a:srgbClr val="FFFFFF"/>
              </a:solidFill>
            </a:endParaRPr>
          </a:p>
          <a:p>
            <a:pPr indent="-342900" lvl="0" marL="457200" rtl="0" algn="l">
              <a:lnSpc>
                <a:spcPct val="115000"/>
              </a:lnSpc>
              <a:spcBef>
                <a:spcPts val="1200"/>
              </a:spcBef>
              <a:spcAft>
                <a:spcPts val="0"/>
              </a:spcAft>
              <a:buClr>
                <a:srgbClr val="FFFFFF"/>
              </a:buClr>
              <a:buSzPts val="1800"/>
              <a:buChar char="●"/>
            </a:pPr>
            <a:r>
              <a:rPr lang="en-US" sz="1800">
                <a:solidFill>
                  <a:srgbClr val="FFFFFF"/>
                </a:solidFill>
              </a:rPr>
              <a:t>NO PLACE outside is safe when       thunderstorms are in the area!!</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US" sz="1800">
                <a:solidFill>
                  <a:srgbClr val="FFFFFF"/>
                </a:solidFill>
              </a:rPr>
              <a:t>If you hear thunder, lightning is close           enough to strike you.</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US" sz="1800">
                <a:solidFill>
                  <a:srgbClr val="FFFFFF"/>
                </a:solidFill>
              </a:rPr>
              <a:t>When you hear thunder, immediately head back to shore.</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US" sz="1800">
                <a:solidFill>
                  <a:srgbClr val="FFFFFF"/>
                </a:solidFill>
              </a:rPr>
              <a:t>Stay in safe shelter at least 30 minutes after you hear the last sound of thunder.</a:t>
            </a:r>
            <a:endParaRPr sz="1800">
              <a:solidFill>
                <a:srgbClr val="FFFFFF"/>
              </a:solidFill>
            </a:endParaRPr>
          </a:p>
        </p:txBody>
      </p:sp>
      <p:sp>
        <p:nvSpPr>
          <p:cNvPr id="790" name="Google Shape;790;p80"/>
          <p:cNvSpPr txBox="1"/>
          <p:nvPr/>
        </p:nvSpPr>
        <p:spPr>
          <a:xfrm>
            <a:off x="4477950" y="4278775"/>
            <a:ext cx="4681200" cy="347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FFFF00"/>
                </a:solidFill>
              </a:rPr>
              <a:t>https://www.weather.gov/safety/lightning</a:t>
            </a:r>
            <a:endParaRPr b="1" i="1" sz="1800">
              <a:solidFill>
                <a:srgbClr val="FFFF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81"/>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Waterspouts</a:t>
            </a:r>
            <a:endParaRPr b="1" i="0" sz="3000" u="none" cap="none" strike="noStrike">
              <a:solidFill>
                <a:schemeClr val="lt1"/>
              </a:solidFill>
              <a:latin typeface="Arial"/>
              <a:ea typeface="Arial"/>
              <a:cs typeface="Arial"/>
              <a:sym typeface="Arial"/>
            </a:endParaRPr>
          </a:p>
        </p:txBody>
      </p:sp>
      <p:pic>
        <p:nvPicPr>
          <p:cNvPr id="797" name="Google Shape;797;p81"/>
          <p:cNvPicPr preferRelativeResize="0"/>
          <p:nvPr/>
        </p:nvPicPr>
        <p:blipFill>
          <a:blip r:embed="rId3">
            <a:alphaModFix/>
          </a:blip>
          <a:stretch>
            <a:fillRect/>
          </a:stretch>
        </p:blipFill>
        <p:spPr>
          <a:xfrm>
            <a:off x="477925" y="788525"/>
            <a:ext cx="3811950" cy="3772500"/>
          </a:xfrm>
          <a:prstGeom prst="rect">
            <a:avLst/>
          </a:prstGeom>
          <a:noFill/>
          <a:ln cap="flat" cmpd="sng" w="9525">
            <a:solidFill>
              <a:schemeClr val="dk2"/>
            </a:solidFill>
            <a:prstDash val="solid"/>
            <a:round/>
            <a:headEnd len="sm" w="sm" type="none"/>
            <a:tailEnd len="sm" w="sm" type="none"/>
          </a:ln>
          <a:effectLst>
            <a:outerShdw blurRad="200025" rotWithShape="0" algn="bl" dir="2340000" dist="152400">
              <a:srgbClr val="000000">
                <a:alpha val="88000"/>
              </a:srgbClr>
            </a:outerShdw>
          </a:effectLst>
        </p:spPr>
      </p:pic>
      <p:sp>
        <p:nvSpPr>
          <p:cNvPr id="798" name="Google Shape;798;p81"/>
          <p:cNvSpPr txBox="1"/>
          <p:nvPr/>
        </p:nvSpPr>
        <p:spPr>
          <a:xfrm>
            <a:off x="4347750" y="788675"/>
            <a:ext cx="4514100" cy="3772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sz="1800">
                <a:solidFill>
                  <a:srgbClr val="FFFFFF"/>
                </a:solidFill>
              </a:rPr>
              <a:t>Regardless of whether the </a:t>
            </a:r>
            <a:r>
              <a:rPr b="1" lang="en-US" sz="1800">
                <a:solidFill>
                  <a:srgbClr val="FFFFFF"/>
                </a:solidFill>
              </a:rPr>
              <a:t>waterspout</a:t>
            </a:r>
            <a:r>
              <a:rPr lang="en-US" sz="1800">
                <a:solidFill>
                  <a:srgbClr val="FFFFFF"/>
                </a:solidFill>
              </a:rPr>
              <a:t> is fair weather or tornadic in origin, all sea going vessels should take caution. </a:t>
            </a:r>
            <a:endParaRPr sz="1800">
              <a:solidFill>
                <a:srgbClr val="FFFFFF"/>
              </a:solidFill>
            </a:endParaRPr>
          </a:p>
          <a:p>
            <a:pPr indent="0" lvl="0" marL="457200" rtl="0" algn="l">
              <a:spcBef>
                <a:spcPts val="0"/>
              </a:spcBef>
              <a:spcAft>
                <a:spcPts val="0"/>
              </a:spcAft>
              <a:buNone/>
            </a:pPr>
            <a:r>
              <a:t/>
            </a:r>
            <a:endParaRPr sz="1800">
              <a:solidFill>
                <a:srgbClr val="FFFFFF"/>
              </a:solidFill>
            </a:endParaRPr>
          </a:p>
          <a:p>
            <a:pPr indent="-342900" lvl="0" marL="457200" rtl="0" algn="l">
              <a:spcBef>
                <a:spcPts val="0"/>
              </a:spcBef>
              <a:spcAft>
                <a:spcPts val="0"/>
              </a:spcAft>
              <a:buClr>
                <a:srgbClr val="FFFFFF"/>
              </a:buClr>
              <a:buSzPts val="1800"/>
              <a:buChar char="●"/>
            </a:pPr>
            <a:r>
              <a:rPr lang="en-US" sz="1800">
                <a:solidFill>
                  <a:srgbClr val="FFFFFF"/>
                </a:solidFill>
              </a:rPr>
              <a:t>Never navigate through a </a:t>
            </a:r>
            <a:r>
              <a:rPr b="1" lang="en-US" sz="1800">
                <a:solidFill>
                  <a:srgbClr val="FFFFFF"/>
                </a:solidFill>
              </a:rPr>
              <a:t>waterspout</a:t>
            </a:r>
            <a:r>
              <a:rPr lang="en-US" sz="1800">
                <a:solidFill>
                  <a:srgbClr val="FFFFFF"/>
                </a:solidFill>
              </a:rPr>
              <a:t> or move closer to it for investigation. </a:t>
            </a:r>
            <a:endParaRPr sz="1800">
              <a:solidFill>
                <a:srgbClr val="FFFFFF"/>
              </a:solidFill>
            </a:endParaRPr>
          </a:p>
          <a:p>
            <a:pPr indent="0" lvl="0" marL="457200" rtl="0" algn="l">
              <a:spcBef>
                <a:spcPts val="0"/>
              </a:spcBef>
              <a:spcAft>
                <a:spcPts val="0"/>
              </a:spcAft>
              <a:buNone/>
            </a:pPr>
            <a:r>
              <a:t/>
            </a:r>
            <a:endParaRPr sz="1800">
              <a:solidFill>
                <a:srgbClr val="FFFFFF"/>
              </a:solidFill>
            </a:endParaRPr>
          </a:p>
          <a:p>
            <a:pPr indent="-342900" lvl="0" marL="457200" rtl="0" algn="l">
              <a:spcBef>
                <a:spcPts val="0"/>
              </a:spcBef>
              <a:spcAft>
                <a:spcPts val="0"/>
              </a:spcAft>
              <a:buClr>
                <a:srgbClr val="FFFFFF"/>
              </a:buClr>
              <a:buSzPts val="1800"/>
              <a:buChar char="●"/>
            </a:pPr>
            <a:r>
              <a:rPr lang="en-US" sz="1800">
                <a:solidFill>
                  <a:srgbClr val="FFFFFF"/>
                </a:solidFill>
              </a:rPr>
              <a:t>To avoid a </a:t>
            </a:r>
            <a:r>
              <a:rPr b="1" lang="en-US" sz="1800">
                <a:solidFill>
                  <a:srgbClr val="FFFFFF"/>
                </a:solidFill>
              </a:rPr>
              <a:t>waterspout</a:t>
            </a:r>
            <a:r>
              <a:rPr lang="en-US" sz="1800">
                <a:solidFill>
                  <a:srgbClr val="FFFFFF"/>
                </a:solidFill>
              </a:rPr>
              <a:t>, try traveling at right angles to its apparent direction of movement</a:t>
            </a:r>
            <a:endParaRPr sz="1800">
              <a:solidFill>
                <a:srgbClr val="FFFFFF"/>
              </a:solidFill>
            </a:endParaRPr>
          </a:p>
        </p:txBody>
      </p:sp>
      <p:sp>
        <p:nvSpPr>
          <p:cNvPr id="799" name="Google Shape;799;p81"/>
          <p:cNvSpPr txBox="1"/>
          <p:nvPr/>
        </p:nvSpPr>
        <p:spPr>
          <a:xfrm>
            <a:off x="4684575" y="4165025"/>
            <a:ext cx="42690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600">
                <a:solidFill>
                  <a:srgbClr val="FFFF00"/>
                </a:solidFill>
              </a:rPr>
              <a:t>https://oceantoday.noaa.gov/waterspouts/</a:t>
            </a:r>
            <a:endParaRPr b="1" i="1" sz="1600">
              <a:solidFill>
                <a:srgbClr val="FF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82"/>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Cold Water </a:t>
            </a:r>
            <a:endParaRPr b="1" i="0" sz="3000" u="none" cap="none" strike="noStrike">
              <a:solidFill>
                <a:schemeClr val="lt1"/>
              </a:solidFill>
              <a:latin typeface="Arial"/>
              <a:ea typeface="Arial"/>
              <a:cs typeface="Arial"/>
              <a:sym typeface="Arial"/>
            </a:endParaRPr>
          </a:p>
        </p:txBody>
      </p:sp>
      <p:pic>
        <p:nvPicPr>
          <p:cNvPr id="806" name="Google Shape;806;p82"/>
          <p:cNvPicPr preferRelativeResize="0"/>
          <p:nvPr/>
        </p:nvPicPr>
        <p:blipFill>
          <a:blip r:embed="rId3">
            <a:alphaModFix/>
          </a:blip>
          <a:stretch>
            <a:fillRect/>
          </a:stretch>
        </p:blipFill>
        <p:spPr>
          <a:xfrm>
            <a:off x="4306725" y="1147074"/>
            <a:ext cx="4676276" cy="2616200"/>
          </a:xfrm>
          <a:prstGeom prst="rect">
            <a:avLst/>
          </a:prstGeom>
          <a:noFill/>
          <a:ln cap="flat" cmpd="sng" w="9525">
            <a:solidFill>
              <a:schemeClr val="dk2"/>
            </a:solidFill>
            <a:prstDash val="solid"/>
            <a:round/>
            <a:headEnd len="sm" w="sm" type="none"/>
            <a:tailEnd len="sm" w="sm" type="none"/>
          </a:ln>
          <a:effectLst>
            <a:outerShdw blurRad="200025" rotWithShape="0" algn="bl" dir="2760000" dist="190500">
              <a:srgbClr val="000000">
                <a:alpha val="50000"/>
              </a:srgbClr>
            </a:outerShdw>
          </a:effectLst>
        </p:spPr>
      </p:pic>
      <p:sp>
        <p:nvSpPr>
          <p:cNvPr id="807" name="Google Shape;807;p82"/>
          <p:cNvSpPr txBox="1"/>
          <p:nvPr/>
        </p:nvSpPr>
        <p:spPr>
          <a:xfrm>
            <a:off x="4176550" y="4282650"/>
            <a:ext cx="4806600" cy="347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FFFF00"/>
                </a:solidFill>
              </a:rPr>
              <a:t>https://www.weather.gov/safety/coldwater</a:t>
            </a:r>
            <a:endParaRPr b="1" i="1" sz="1800">
              <a:solidFill>
                <a:srgbClr val="FFFF00"/>
              </a:solidFill>
            </a:endParaRPr>
          </a:p>
        </p:txBody>
      </p:sp>
      <p:sp>
        <p:nvSpPr>
          <p:cNvPr id="808" name="Google Shape;808;p82"/>
          <p:cNvSpPr txBox="1"/>
          <p:nvPr/>
        </p:nvSpPr>
        <p:spPr>
          <a:xfrm>
            <a:off x="375225" y="751400"/>
            <a:ext cx="3931500" cy="3262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sz="1800">
                <a:solidFill>
                  <a:srgbClr val="FFFFFF"/>
                </a:solidFill>
              </a:rPr>
              <a:t>Always Wear a Lifejacket</a:t>
            </a:r>
            <a:endParaRPr sz="1800">
              <a:solidFill>
                <a:srgbClr val="FFFFFF"/>
              </a:solidFill>
            </a:endParaRPr>
          </a:p>
          <a:p>
            <a:pPr indent="0" lvl="0" marL="457200" rtl="0" algn="l">
              <a:spcBef>
                <a:spcPts val="0"/>
              </a:spcBef>
              <a:spcAft>
                <a:spcPts val="0"/>
              </a:spcAft>
              <a:buNone/>
            </a:pPr>
            <a:r>
              <a:t/>
            </a:r>
            <a:endParaRPr sz="1800">
              <a:solidFill>
                <a:srgbClr val="FFFFFF"/>
              </a:solidFill>
            </a:endParaRPr>
          </a:p>
          <a:p>
            <a:pPr indent="-342900" lvl="0" marL="457200" rtl="0" algn="l">
              <a:spcBef>
                <a:spcPts val="0"/>
              </a:spcBef>
              <a:spcAft>
                <a:spcPts val="0"/>
              </a:spcAft>
              <a:buClr>
                <a:srgbClr val="FFFFFF"/>
              </a:buClr>
              <a:buSzPts val="1800"/>
              <a:buChar char="●"/>
            </a:pPr>
            <a:r>
              <a:rPr lang="en-US" sz="1800">
                <a:solidFill>
                  <a:srgbClr val="FFFFFF"/>
                </a:solidFill>
              </a:rPr>
              <a:t>Water temperatures can be cold even if the air temperature is warm. Check before going.</a:t>
            </a:r>
            <a:endParaRPr sz="1800">
              <a:solidFill>
                <a:srgbClr val="FFFFFF"/>
              </a:solidFill>
            </a:endParaRPr>
          </a:p>
          <a:p>
            <a:pPr indent="0" lvl="0" marL="457200" rtl="0" algn="l">
              <a:spcBef>
                <a:spcPts val="0"/>
              </a:spcBef>
              <a:spcAft>
                <a:spcPts val="0"/>
              </a:spcAft>
              <a:buNone/>
            </a:pPr>
            <a:r>
              <a:t/>
            </a:r>
            <a:endParaRPr sz="1800">
              <a:solidFill>
                <a:srgbClr val="FFFFFF"/>
              </a:solidFill>
            </a:endParaRPr>
          </a:p>
          <a:p>
            <a:pPr indent="-342900" lvl="0" marL="457200" rtl="0" algn="l">
              <a:spcBef>
                <a:spcPts val="0"/>
              </a:spcBef>
              <a:spcAft>
                <a:spcPts val="0"/>
              </a:spcAft>
              <a:buClr>
                <a:srgbClr val="FFFFFF"/>
              </a:buClr>
              <a:buSzPts val="1800"/>
              <a:buChar char="●"/>
            </a:pPr>
            <a:r>
              <a:rPr lang="en-US" sz="1800">
                <a:solidFill>
                  <a:srgbClr val="FFFFFF"/>
                </a:solidFill>
              </a:rPr>
              <a:t>Immersion in cold water can be life threatening very quickly due cold water shock and loss of muscle control. </a:t>
            </a:r>
            <a:endParaRPr sz="1800">
              <a:solidFill>
                <a:srgbClr val="FFFFFF"/>
              </a:solidFill>
            </a:endParaRPr>
          </a:p>
          <a:p>
            <a:pPr indent="0" lvl="0" marL="457200" rtl="0" algn="l">
              <a:spcBef>
                <a:spcPts val="0"/>
              </a:spcBef>
              <a:spcAft>
                <a:spcPts val="0"/>
              </a:spcAft>
              <a:buNone/>
            </a:pPr>
            <a:r>
              <a:t/>
            </a:r>
            <a:endParaRPr sz="1800">
              <a:solidFill>
                <a:srgbClr val="FFFFFF"/>
              </a:solidFill>
            </a:endParaRPr>
          </a:p>
          <a:p>
            <a:pPr indent="-342900" lvl="0" marL="457200" rtl="0" algn="l">
              <a:spcBef>
                <a:spcPts val="0"/>
              </a:spcBef>
              <a:spcAft>
                <a:spcPts val="0"/>
              </a:spcAft>
              <a:buClr>
                <a:srgbClr val="FFFFFF"/>
              </a:buClr>
              <a:buSzPts val="1800"/>
              <a:buChar char="●"/>
            </a:pPr>
            <a:r>
              <a:rPr lang="en-US" sz="1800">
                <a:solidFill>
                  <a:srgbClr val="FFFFFF"/>
                </a:solidFill>
              </a:rPr>
              <a:t>Wear recommended cold water protective gear</a:t>
            </a:r>
            <a:endParaRPr sz="18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83"/>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Beach Hazards</a:t>
            </a:r>
            <a:endParaRPr b="1" i="0" sz="3000" u="none" cap="none" strike="noStrike">
              <a:solidFill>
                <a:schemeClr val="lt1"/>
              </a:solidFill>
              <a:latin typeface="Arial"/>
              <a:ea typeface="Arial"/>
              <a:cs typeface="Arial"/>
              <a:sym typeface="Arial"/>
            </a:endParaRPr>
          </a:p>
        </p:txBody>
      </p:sp>
      <p:sp>
        <p:nvSpPr>
          <p:cNvPr id="815" name="Google Shape;815;p83"/>
          <p:cNvSpPr txBox="1"/>
          <p:nvPr/>
        </p:nvSpPr>
        <p:spPr>
          <a:xfrm>
            <a:off x="509275" y="715225"/>
            <a:ext cx="4595700" cy="3651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b="1" lang="en-US" sz="1800">
                <a:solidFill>
                  <a:srgbClr val="FFFFFF"/>
                </a:solidFill>
              </a:rPr>
              <a:t>Check the National Weather Service Surf Zone Forecast</a:t>
            </a:r>
            <a:r>
              <a:rPr lang="en-US" sz="1800">
                <a:solidFill>
                  <a:srgbClr val="FFFFFF"/>
                </a:solidFill>
              </a:rPr>
              <a:t> (UV, Waves, H2O Temp, Tides, Winds, etc.)</a:t>
            </a:r>
            <a:endParaRPr sz="1800">
              <a:solidFill>
                <a:srgbClr val="FFFFFF"/>
              </a:solidFill>
            </a:endParaRPr>
          </a:p>
          <a:p>
            <a:pPr indent="0" lvl="0" marL="457200" rtl="0" algn="l">
              <a:spcBef>
                <a:spcPts val="0"/>
              </a:spcBef>
              <a:spcAft>
                <a:spcPts val="0"/>
              </a:spcAft>
              <a:buNone/>
            </a:pPr>
            <a:r>
              <a:t/>
            </a:r>
            <a:endParaRPr sz="1800">
              <a:solidFill>
                <a:srgbClr val="FFFFFF"/>
              </a:solidFill>
            </a:endParaRPr>
          </a:p>
          <a:p>
            <a:pPr indent="-342900" lvl="0" marL="457200" rtl="0" algn="l">
              <a:spcBef>
                <a:spcPts val="0"/>
              </a:spcBef>
              <a:spcAft>
                <a:spcPts val="0"/>
              </a:spcAft>
              <a:buClr>
                <a:srgbClr val="FFFFFF"/>
              </a:buClr>
              <a:buSzPts val="1800"/>
              <a:buChar char="●"/>
            </a:pPr>
            <a:r>
              <a:rPr b="1" lang="en-US" sz="1800">
                <a:solidFill>
                  <a:srgbClr val="FFFFFF"/>
                </a:solidFill>
              </a:rPr>
              <a:t>Know How to Swim BEFORE You Venture In:</a:t>
            </a:r>
            <a:r>
              <a:rPr lang="en-US" sz="1800">
                <a:solidFill>
                  <a:srgbClr val="FFFFFF"/>
                </a:solidFill>
              </a:rPr>
              <a:t> Swimming in a pool is NOT the same as swimming at a surf beach with crashing waves, winds,  and dangerous currents.</a:t>
            </a:r>
            <a:endParaRPr sz="1800">
              <a:solidFill>
                <a:srgbClr val="FFFFFF"/>
              </a:solidFill>
            </a:endParaRPr>
          </a:p>
          <a:p>
            <a:pPr indent="0" lvl="0" marL="457200" rtl="0" algn="l">
              <a:spcBef>
                <a:spcPts val="0"/>
              </a:spcBef>
              <a:spcAft>
                <a:spcPts val="0"/>
              </a:spcAft>
              <a:buNone/>
            </a:pPr>
            <a:r>
              <a:t/>
            </a:r>
            <a:endParaRPr sz="1800">
              <a:solidFill>
                <a:srgbClr val="FFFFFF"/>
              </a:solidFill>
            </a:endParaRPr>
          </a:p>
          <a:p>
            <a:pPr indent="-342900" lvl="0" marL="457200" rtl="0" algn="l">
              <a:spcBef>
                <a:spcPts val="0"/>
              </a:spcBef>
              <a:spcAft>
                <a:spcPts val="0"/>
              </a:spcAft>
              <a:buClr>
                <a:srgbClr val="FFFFFF"/>
              </a:buClr>
              <a:buSzPts val="1800"/>
              <a:buChar char="●"/>
            </a:pPr>
            <a:r>
              <a:rPr b="1" lang="en-US" sz="1800">
                <a:solidFill>
                  <a:srgbClr val="FFFFFF"/>
                </a:solidFill>
              </a:rPr>
              <a:t>Know What the Warning Flags</a:t>
            </a:r>
            <a:r>
              <a:rPr lang="en-US" sz="1800">
                <a:solidFill>
                  <a:srgbClr val="FFFFFF"/>
                </a:solidFill>
              </a:rPr>
              <a:t> </a:t>
            </a:r>
            <a:r>
              <a:rPr b="1" lang="en-US" sz="1800">
                <a:solidFill>
                  <a:srgbClr val="FFFFFF"/>
                </a:solidFill>
              </a:rPr>
              <a:t>Mean</a:t>
            </a:r>
            <a:r>
              <a:rPr lang="en-US" sz="1800">
                <a:solidFill>
                  <a:srgbClr val="FFFFFF"/>
                </a:solidFill>
              </a:rPr>
              <a:t>: Look for beach warning flags</a:t>
            </a:r>
            <a:endParaRPr sz="1800">
              <a:solidFill>
                <a:srgbClr val="FFFFFF"/>
              </a:solidFill>
            </a:endParaRPr>
          </a:p>
          <a:p>
            <a:pPr indent="0" lvl="0" marL="457200" rtl="0" algn="l">
              <a:spcBef>
                <a:spcPts val="0"/>
              </a:spcBef>
              <a:spcAft>
                <a:spcPts val="0"/>
              </a:spcAft>
              <a:buNone/>
            </a:pPr>
            <a:r>
              <a:t/>
            </a:r>
            <a:endParaRPr sz="1800">
              <a:solidFill>
                <a:srgbClr val="FFFFFF"/>
              </a:solidFill>
            </a:endParaRPr>
          </a:p>
        </p:txBody>
      </p:sp>
      <p:pic>
        <p:nvPicPr>
          <p:cNvPr id="816" name="Google Shape;816;p83"/>
          <p:cNvPicPr preferRelativeResize="0"/>
          <p:nvPr/>
        </p:nvPicPr>
        <p:blipFill>
          <a:blip r:embed="rId3">
            <a:alphaModFix/>
          </a:blip>
          <a:stretch>
            <a:fillRect/>
          </a:stretch>
        </p:blipFill>
        <p:spPr>
          <a:xfrm>
            <a:off x="5305525" y="111270"/>
            <a:ext cx="3757926" cy="2375640"/>
          </a:xfrm>
          <a:prstGeom prst="rect">
            <a:avLst/>
          </a:prstGeom>
          <a:noFill/>
          <a:ln cap="flat" cmpd="sng" w="9525">
            <a:solidFill>
              <a:schemeClr val="dk2"/>
            </a:solidFill>
            <a:prstDash val="solid"/>
            <a:round/>
            <a:headEnd len="sm" w="sm" type="none"/>
            <a:tailEnd len="sm" w="sm" type="none"/>
          </a:ln>
          <a:effectLst>
            <a:outerShdw blurRad="171450" rotWithShape="0" algn="bl" dir="2520000" dist="114300">
              <a:srgbClr val="000000">
                <a:alpha val="87000"/>
              </a:srgbClr>
            </a:outerShdw>
          </a:effectLst>
        </p:spPr>
      </p:pic>
      <p:pic>
        <p:nvPicPr>
          <p:cNvPr id="817" name="Google Shape;817;p83"/>
          <p:cNvPicPr preferRelativeResize="0"/>
          <p:nvPr/>
        </p:nvPicPr>
        <p:blipFill>
          <a:blip r:embed="rId4">
            <a:alphaModFix/>
          </a:blip>
          <a:stretch>
            <a:fillRect/>
          </a:stretch>
        </p:blipFill>
        <p:spPr>
          <a:xfrm>
            <a:off x="7032749" y="2683124"/>
            <a:ext cx="1991176" cy="1946150"/>
          </a:xfrm>
          <a:prstGeom prst="rect">
            <a:avLst/>
          </a:prstGeom>
          <a:noFill/>
          <a:ln cap="flat" cmpd="sng" w="9525">
            <a:solidFill>
              <a:schemeClr val="dk2"/>
            </a:solidFill>
            <a:prstDash val="solid"/>
            <a:round/>
            <a:headEnd len="sm" w="sm" type="none"/>
            <a:tailEnd len="sm" w="sm" type="none"/>
          </a:ln>
          <a:effectLst>
            <a:outerShdw blurRad="171450" rotWithShape="0" algn="bl" dir="2520000" dist="114300">
              <a:srgbClr val="000000">
                <a:alpha val="87000"/>
              </a:srgbClr>
            </a:outerShdw>
          </a:effectLst>
        </p:spPr>
      </p:pic>
      <p:pic>
        <p:nvPicPr>
          <p:cNvPr id="818" name="Google Shape;818;p83"/>
          <p:cNvPicPr preferRelativeResize="0"/>
          <p:nvPr/>
        </p:nvPicPr>
        <p:blipFill>
          <a:blip r:embed="rId5">
            <a:alphaModFix/>
          </a:blip>
          <a:stretch>
            <a:fillRect/>
          </a:stretch>
        </p:blipFill>
        <p:spPr>
          <a:xfrm>
            <a:off x="4978775" y="1522351"/>
            <a:ext cx="3103674" cy="2146350"/>
          </a:xfrm>
          <a:prstGeom prst="rect">
            <a:avLst/>
          </a:prstGeom>
          <a:noFill/>
          <a:ln cap="flat" cmpd="sng" w="9525">
            <a:solidFill>
              <a:schemeClr val="dk2"/>
            </a:solidFill>
            <a:prstDash val="solid"/>
            <a:round/>
            <a:headEnd len="sm" w="sm" type="none"/>
            <a:tailEnd len="sm" w="sm" type="none"/>
          </a:ln>
          <a:effectLst>
            <a:outerShdw blurRad="171450" rotWithShape="0" algn="bl" dir="2520000" dist="114300">
              <a:srgbClr val="000000">
                <a:alpha val="87000"/>
              </a:srgbClr>
            </a:outerShdw>
          </a:effectLst>
        </p:spPr>
      </p:pic>
      <p:sp>
        <p:nvSpPr>
          <p:cNvPr id="819" name="Google Shape;819;p83"/>
          <p:cNvSpPr txBox="1"/>
          <p:nvPr/>
        </p:nvSpPr>
        <p:spPr>
          <a:xfrm>
            <a:off x="1056200" y="4245675"/>
            <a:ext cx="5317200" cy="347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FFFF00"/>
                </a:solidFill>
              </a:rPr>
              <a:t>https://www.weather.gov/safety/beachhazards</a:t>
            </a:r>
            <a:endParaRPr b="1" i="1" sz="1800">
              <a:solidFill>
                <a:srgbClr val="FFFF00"/>
              </a:solidFill>
            </a:endParaRPr>
          </a:p>
        </p:txBody>
      </p:sp>
      <p:sp>
        <p:nvSpPr>
          <p:cNvPr id="820" name="Google Shape;820;p83"/>
          <p:cNvSpPr txBox="1"/>
          <p:nvPr/>
        </p:nvSpPr>
        <p:spPr>
          <a:xfrm>
            <a:off x="4643550" y="3746834"/>
            <a:ext cx="2198700" cy="247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FFFFFF"/>
                </a:solidFill>
              </a:rPr>
              <a:t>(where available)</a:t>
            </a:r>
            <a:endParaRPr sz="1800">
              <a:solidFill>
                <a:srgbClr val="FFFFFF"/>
              </a:solidFill>
            </a:endParaRPr>
          </a:p>
        </p:txBody>
      </p:sp>
      <p:sp>
        <p:nvSpPr>
          <p:cNvPr id="821" name="Google Shape;821;p83"/>
          <p:cNvSpPr txBox="1"/>
          <p:nvPr/>
        </p:nvSpPr>
        <p:spPr>
          <a:xfrm>
            <a:off x="7845125" y="4196000"/>
            <a:ext cx="528300" cy="2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UV</a:t>
            </a:r>
            <a:endParaRPr b="1" sz="1800"/>
          </a:p>
        </p:txBody>
      </p:sp>
      <p:sp>
        <p:nvSpPr>
          <p:cNvPr id="822" name="Google Shape;822;p83"/>
          <p:cNvSpPr txBox="1"/>
          <p:nvPr/>
        </p:nvSpPr>
        <p:spPr>
          <a:xfrm>
            <a:off x="7568025" y="165125"/>
            <a:ext cx="13596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High Surf</a:t>
            </a:r>
            <a:endParaRPr b="1"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7"/>
          <p:cNvSpPr txBox="1"/>
          <p:nvPr>
            <p:ph type="title"/>
          </p:nvPr>
        </p:nvSpPr>
        <p:spPr>
          <a:xfrm>
            <a:off x="685800" y="135520"/>
            <a:ext cx="8412600" cy="4551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Arial"/>
              <a:buNone/>
            </a:pPr>
            <a:r>
              <a:rPr lang="en-US" sz="3000"/>
              <a:t>Outline</a:t>
            </a:r>
            <a:endParaRPr b="1" i="0" sz="3000" u="none" cap="none" strike="noStrike">
              <a:solidFill>
                <a:schemeClr val="lt1"/>
              </a:solidFill>
              <a:latin typeface="Arial"/>
              <a:ea typeface="Arial"/>
              <a:cs typeface="Arial"/>
              <a:sym typeface="Arial"/>
            </a:endParaRPr>
          </a:p>
        </p:txBody>
      </p:sp>
      <p:sp>
        <p:nvSpPr>
          <p:cNvPr id="554" name="Google Shape;554;p57"/>
          <p:cNvSpPr txBox="1"/>
          <p:nvPr/>
        </p:nvSpPr>
        <p:spPr>
          <a:xfrm>
            <a:off x="644925" y="990825"/>
            <a:ext cx="7152300" cy="32040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406400" lvl="0" marL="457200" rtl="0" algn="l">
              <a:spcBef>
                <a:spcPts val="0"/>
              </a:spcBef>
              <a:spcAft>
                <a:spcPts val="0"/>
              </a:spcAft>
              <a:buClr>
                <a:schemeClr val="lt1"/>
              </a:buClr>
              <a:buSzPts val="2800"/>
              <a:buChar char="●"/>
            </a:pPr>
            <a:r>
              <a:rPr lang="en-US" sz="2800">
                <a:solidFill>
                  <a:schemeClr val="lt1"/>
                </a:solidFill>
              </a:rPr>
              <a:t>About the NWS Marine Program</a:t>
            </a:r>
            <a:endParaRPr sz="2800">
              <a:solidFill>
                <a:schemeClr val="lt1"/>
              </a:solidFill>
            </a:endParaRPr>
          </a:p>
          <a:p>
            <a:pPr indent="0" lvl="0" marL="457200" rtl="0" algn="l">
              <a:spcBef>
                <a:spcPts val="0"/>
              </a:spcBef>
              <a:spcAft>
                <a:spcPts val="0"/>
              </a:spcAft>
              <a:buNone/>
            </a:pPr>
            <a:r>
              <a:t/>
            </a:r>
            <a:endParaRPr sz="2800">
              <a:solidFill>
                <a:schemeClr val="lt1"/>
              </a:solidFill>
            </a:endParaRPr>
          </a:p>
          <a:p>
            <a:pPr indent="-406400" lvl="0" marL="457200" rtl="0" algn="l">
              <a:spcBef>
                <a:spcPts val="0"/>
              </a:spcBef>
              <a:spcAft>
                <a:spcPts val="0"/>
              </a:spcAft>
              <a:buClr>
                <a:schemeClr val="lt1"/>
              </a:buClr>
              <a:buSzPts val="2800"/>
              <a:buChar char="●"/>
            </a:pPr>
            <a:r>
              <a:rPr lang="en-US" sz="2800">
                <a:solidFill>
                  <a:schemeClr val="lt1"/>
                </a:solidFill>
              </a:rPr>
              <a:t>Know Before You Go!</a:t>
            </a:r>
            <a:endParaRPr sz="2800">
              <a:solidFill>
                <a:schemeClr val="lt1"/>
              </a:solidFill>
            </a:endParaRPr>
          </a:p>
          <a:p>
            <a:pPr indent="0" lvl="0" marL="457200" rtl="0" algn="l">
              <a:spcBef>
                <a:spcPts val="0"/>
              </a:spcBef>
              <a:spcAft>
                <a:spcPts val="0"/>
              </a:spcAft>
              <a:buNone/>
            </a:pPr>
            <a:r>
              <a:t/>
            </a:r>
            <a:endParaRPr sz="2800">
              <a:solidFill>
                <a:schemeClr val="lt1"/>
              </a:solidFill>
            </a:endParaRPr>
          </a:p>
          <a:p>
            <a:pPr indent="-406400" lvl="0" marL="457200" rtl="0" algn="l">
              <a:spcBef>
                <a:spcPts val="0"/>
              </a:spcBef>
              <a:spcAft>
                <a:spcPts val="0"/>
              </a:spcAft>
              <a:buClr>
                <a:schemeClr val="lt1"/>
              </a:buClr>
              <a:buSzPts val="2800"/>
              <a:buChar char="●"/>
            </a:pPr>
            <a:r>
              <a:rPr lang="en-US" sz="2800">
                <a:solidFill>
                  <a:schemeClr val="lt1"/>
                </a:solidFill>
              </a:rPr>
              <a:t>Marine Hazards</a:t>
            </a:r>
            <a:endParaRPr sz="2800">
              <a:solidFill>
                <a:schemeClr val="lt1"/>
              </a:solidFill>
            </a:endParaRPr>
          </a:p>
          <a:p>
            <a:pPr indent="0" lvl="0" marL="457200" rtl="0" algn="l">
              <a:spcBef>
                <a:spcPts val="0"/>
              </a:spcBef>
              <a:spcAft>
                <a:spcPts val="0"/>
              </a:spcAft>
              <a:buNone/>
            </a:pPr>
            <a:r>
              <a:t/>
            </a:r>
            <a:endParaRPr sz="2800">
              <a:solidFill>
                <a:schemeClr val="lt1"/>
              </a:solidFill>
            </a:endParaRPr>
          </a:p>
          <a:p>
            <a:pPr indent="-406400" lvl="0" marL="457200" rtl="0" algn="l">
              <a:spcBef>
                <a:spcPts val="0"/>
              </a:spcBef>
              <a:spcAft>
                <a:spcPts val="0"/>
              </a:spcAft>
              <a:buClr>
                <a:schemeClr val="lt1"/>
              </a:buClr>
              <a:buSzPts val="2800"/>
              <a:buChar char="●"/>
            </a:pPr>
            <a:r>
              <a:rPr lang="en-US" sz="2800">
                <a:solidFill>
                  <a:schemeClr val="lt1"/>
                </a:solidFill>
              </a:rPr>
              <a:t>Future Products and Changes</a:t>
            </a:r>
            <a:endParaRPr sz="2800">
              <a:solidFill>
                <a:schemeClr val="lt1"/>
              </a:solidFill>
            </a:endParaRPr>
          </a:p>
          <a:p>
            <a:pPr indent="0" lvl="0" marL="0" rtl="0" algn="l">
              <a:spcBef>
                <a:spcPts val="0"/>
              </a:spcBef>
              <a:spcAft>
                <a:spcPts val="0"/>
              </a:spcAft>
              <a:buNone/>
            </a:pPr>
            <a:r>
              <a:t/>
            </a:r>
            <a:endParaRPr sz="2800">
              <a:solidFill>
                <a:srgbClr val="FFFFFF"/>
              </a:solidFill>
            </a:endParaRPr>
          </a:p>
        </p:txBody>
      </p:sp>
      <p:pic>
        <p:nvPicPr>
          <p:cNvPr id="555" name="Google Shape;555;p57"/>
          <p:cNvPicPr preferRelativeResize="0"/>
          <p:nvPr/>
        </p:nvPicPr>
        <p:blipFill>
          <a:blip r:embed="rId3">
            <a:alphaModFix/>
          </a:blip>
          <a:stretch>
            <a:fillRect/>
          </a:stretch>
        </p:blipFill>
        <p:spPr>
          <a:xfrm>
            <a:off x="6511350" y="1007325"/>
            <a:ext cx="2352250" cy="3357451"/>
          </a:xfrm>
          <a:prstGeom prst="rect">
            <a:avLst/>
          </a:prstGeom>
          <a:noFill/>
          <a:ln cap="flat" cmpd="sng" w="9525">
            <a:solidFill>
              <a:schemeClr val="dk2"/>
            </a:solidFill>
            <a:prstDash val="solid"/>
            <a:round/>
            <a:headEnd len="sm" w="sm" type="none"/>
            <a:tailEnd len="sm" w="sm" type="none"/>
          </a:ln>
          <a:effectLst>
            <a:outerShdw blurRad="200025" rotWithShape="0" algn="bl" dir="2400000" dist="114300">
              <a:srgbClr val="000000">
                <a:alpha val="8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84"/>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Waves and High Surf</a:t>
            </a:r>
            <a:endParaRPr b="1" i="0" sz="3000" u="none" cap="none" strike="noStrike">
              <a:solidFill>
                <a:schemeClr val="lt1"/>
              </a:solidFill>
              <a:latin typeface="Arial"/>
              <a:ea typeface="Arial"/>
              <a:cs typeface="Arial"/>
              <a:sym typeface="Arial"/>
            </a:endParaRPr>
          </a:p>
        </p:txBody>
      </p:sp>
      <p:pic>
        <p:nvPicPr>
          <p:cNvPr id="829" name="Google Shape;829;p84"/>
          <p:cNvPicPr preferRelativeResize="0"/>
          <p:nvPr/>
        </p:nvPicPr>
        <p:blipFill>
          <a:blip r:embed="rId3">
            <a:alphaModFix/>
          </a:blip>
          <a:stretch>
            <a:fillRect/>
          </a:stretch>
        </p:blipFill>
        <p:spPr>
          <a:xfrm>
            <a:off x="533400" y="987125"/>
            <a:ext cx="4454325" cy="2918125"/>
          </a:xfrm>
          <a:prstGeom prst="rect">
            <a:avLst/>
          </a:prstGeom>
          <a:noFill/>
          <a:ln cap="flat" cmpd="sng" w="9525">
            <a:solidFill>
              <a:schemeClr val="dk2"/>
            </a:solidFill>
            <a:prstDash val="solid"/>
            <a:round/>
            <a:headEnd len="sm" w="sm" type="none"/>
            <a:tailEnd len="sm" w="sm" type="none"/>
          </a:ln>
          <a:effectLst>
            <a:outerShdw blurRad="228600" rotWithShape="0" algn="bl" dir="2940000" dist="152400">
              <a:srgbClr val="000000">
                <a:alpha val="84000"/>
              </a:srgbClr>
            </a:outerShdw>
          </a:effectLst>
        </p:spPr>
      </p:pic>
      <p:sp>
        <p:nvSpPr>
          <p:cNvPr id="830" name="Google Shape;830;p84"/>
          <p:cNvSpPr txBox="1"/>
          <p:nvPr/>
        </p:nvSpPr>
        <p:spPr>
          <a:xfrm>
            <a:off x="5039600" y="663150"/>
            <a:ext cx="3983100" cy="3969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36550" lvl="0" marL="457200" rtl="0" algn="l">
              <a:spcBef>
                <a:spcPts val="0"/>
              </a:spcBef>
              <a:spcAft>
                <a:spcPts val="0"/>
              </a:spcAft>
              <a:buClr>
                <a:srgbClr val="FFFFFF"/>
              </a:buClr>
              <a:buSzPts val="1700"/>
              <a:buChar char="●"/>
            </a:pPr>
            <a:r>
              <a:rPr b="1" lang="en-US" sz="1700">
                <a:solidFill>
                  <a:srgbClr val="FFFFFF"/>
                </a:solidFill>
              </a:rPr>
              <a:t>Check you local forecast for surf and tide conditions</a:t>
            </a:r>
            <a:endParaRPr b="1" sz="1700">
              <a:solidFill>
                <a:srgbClr val="FFFFFF"/>
              </a:solidFill>
            </a:endParaRPr>
          </a:p>
          <a:p>
            <a:pPr indent="0" lvl="0" marL="457200" rtl="0" algn="l">
              <a:lnSpc>
                <a:spcPct val="115000"/>
              </a:lnSpc>
              <a:spcBef>
                <a:spcPts val="0"/>
              </a:spcBef>
              <a:spcAft>
                <a:spcPts val="0"/>
              </a:spcAft>
              <a:buNone/>
            </a:pPr>
            <a:r>
              <a:t/>
            </a:r>
            <a:endParaRPr b="1" sz="1700">
              <a:solidFill>
                <a:srgbClr val="FFFFFF"/>
              </a:solidFill>
            </a:endParaRPr>
          </a:p>
          <a:p>
            <a:pPr indent="-336550" lvl="0" marL="457200" rtl="0" algn="l">
              <a:lnSpc>
                <a:spcPct val="115000"/>
              </a:lnSpc>
              <a:spcBef>
                <a:spcPts val="0"/>
              </a:spcBef>
              <a:spcAft>
                <a:spcPts val="0"/>
              </a:spcAft>
              <a:buClr>
                <a:srgbClr val="FFFFFF"/>
              </a:buClr>
              <a:buSzPts val="1700"/>
              <a:buChar char="●"/>
            </a:pPr>
            <a:r>
              <a:rPr b="1" lang="en-US" sz="1700">
                <a:solidFill>
                  <a:srgbClr val="FFFFFF"/>
                </a:solidFill>
              </a:rPr>
              <a:t>Watch for signs, flags, or lifeguards warning of present danger/s</a:t>
            </a:r>
            <a:endParaRPr b="1" sz="1700">
              <a:solidFill>
                <a:srgbClr val="FFFFFF"/>
              </a:solidFill>
            </a:endParaRPr>
          </a:p>
          <a:p>
            <a:pPr indent="0" lvl="0" marL="457200" rtl="0" algn="l">
              <a:lnSpc>
                <a:spcPct val="115000"/>
              </a:lnSpc>
              <a:spcBef>
                <a:spcPts val="0"/>
              </a:spcBef>
              <a:spcAft>
                <a:spcPts val="0"/>
              </a:spcAft>
              <a:buNone/>
            </a:pPr>
            <a:r>
              <a:t/>
            </a:r>
            <a:endParaRPr b="1" sz="1700">
              <a:solidFill>
                <a:srgbClr val="FFFFFF"/>
              </a:solidFill>
            </a:endParaRPr>
          </a:p>
          <a:p>
            <a:pPr indent="-336550" lvl="0" marL="457200" rtl="0" algn="l">
              <a:lnSpc>
                <a:spcPct val="115000"/>
              </a:lnSpc>
              <a:spcBef>
                <a:spcPts val="0"/>
              </a:spcBef>
              <a:spcAft>
                <a:spcPts val="0"/>
              </a:spcAft>
              <a:buClr>
                <a:srgbClr val="FFFFFF"/>
              </a:buClr>
              <a:buSzPts val="1700"/>
              <a:buChar char="●"/>
            </a:pPr>
            <a:r>
              <a:rPr b="1" lang="en-US" sz="1700">
                <a:solidFill>
                  <a:srgbClr val="FFFFFF"/>
                </a:solidFill>
              </a:rPr>
              <a:t>Always stay alert to changing weather, waves, and tides</a:t>
            </a:r>
            <a:endParaRPr b="1" sz="1700">
              <a:solidFill>
                <a:srgbClr val="FFFFFF"/>
              </a:solidFill>
            </a:endParaRPr>
          </a:p>
          <a:p>
            <a:pPr indent="0" lvl="0" marL="457200" rtl="0" algn="l">
              <a:lnSpc>
                <a:spcPct val="115000"/>
              </a:lnSpc>
              <a:spcBef>
                <a:spcPts val="0"/>
              </a:spcBef>
              <a:spcAft>
                <a:spcPts val="0"/>
              </a:spcAft>
              <a:buNone/>
            </a:pPr>
            <a:r>
              <a:t/>
            </a:r>
            <a:endParaRPr b="1" sz="1700">
              <a:solidFill>
                <a:srgbClr val="FFFFFF"/>
              </a:solidFill>
            </a:endParaRPr>
          </a:p>
          <a:p>
            <a:pPr indent="-336550" lvl="0" marL="457200" rtl="0" algn="l">
              <a:lnSpc>
                <a:spcPct val="115000"/>
              </a:lnSpc>
              <a:spcBef>
                <a:spcPts val="0"/>
              </a:spcBef>
              <a:spcAft>
                <a:spcPts val="0"/>
              </a:spcAft>
              <a:buClr>
                <a:srgbClr val="FFFFFF"/>
              </a:buClr>
              <a:buSzPts val="1700"/>
              <a:buChar char="●"/>
            </a:pPr>
            <a:r>
              <a:rPr b="1" lang="en-US" sz="1700">
                <a:solidFill>
                  <a:srgbClr val="FFFFFF"/>
                </a:solidFill>
              </a:rPr>
              <a:t>If you are unsure whether conditions are dangerous, don’t go out.</a:t>
            </a:r>
            <a:endParaRPr b="1" sz="1700">
              <a:solidFill>
                <a:srgbClr val="FFFFFF"/>
              </a:solidFill>
            </a:endParaRPr>
          </a:p>
        </p:txBody>
      </p:sp>
      <p:sp>
        <p:nvSpPr>
          <p:cNvPr id="831" name="Google Shape;831;p84"/>
          <p:cNvSpPr txBox="1"/>
          <p:nvPr/>
        </p:nvSpPr>
        <p:spPr>
          <a:xfrm>
            <a:off x="381000" y="4109425"/>
            <a:ext cx="49131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1600">
                <a:solidFill>
                  <a:srgbClr val="FFFF00"/>
                </a:solidFill>
              </a:rPr>
              <a:t>https://www.weather.gov/safety/ripcurrent-waves</a:t>
            </a:r>
            <a:endParaRPr b="1" i="1" sz="1600">
              <a:solidFill>
                <a:srgbClr val="FF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85"/>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Rip Currents</a:t>
            </a:r>
            <a:endParaRPr b="1" i="0" sz="3000" u="none" cap="none" strike="noStrike">
              <a:solidFill>
                <a:schemeClr val="lt1"/>
              </a:solidFill>
              <a:latin typeface="Arial"/>
              <a:ea typeface="Arial"/>
              <a:cs typeface="Arial"/>
              <a:sym typeface="Arial"/>
            </a:endParaRPr>
          </a:p>
        </p:txBody>
      </p:sp>
      <p:pic>
        <p:nvPicPr>
          <p:cNvPr id="838" name="Google Shape;838;p85"/>
          <p:cNvPicPr preferRelativeResize="0"/>
          <p:nvPr/>
        </p:nvPicPr>
        <p:blipFill>
          <a:blip r:embed="rId3">
            <a:alphaModFix/>
          </a:blip>
          <a:stretch>
            <a:fillRect/>
          </a:stretch>
        </p:blipFill>
        <p:spPr>
          <a:xfrm>
            <a:off x="484700" y="839075"/>
            <a:ext cx="6156276" cy="3545551"/>
          </a:xfrm>
          <a:prstGeom prst="rect">
            <a:avLst/>
          </a:prstGeom>
          <a:noFill/>
          <a:ln cap="flat" cmpd="sng" w="9525">
            <a:solidFill>
              <a:schemeClr val="dk2"/>
            </a:solidFill>
            <a:prstDash val="solid"/>
            <a:round/>
            <a:headEnd len="sm" w="sm" type="none"/>
            <a:tailEnd len="sm" w="sm" type="none"/>
          </a:ln>
          <a:effectLst>
            <a:outerShdw blurRad="171450" rotWithShape="0" algn="bl" dir="3000000" dist="123825">
              <a:srgbClr val="000000">
                <a:alpha val="50000"/>
              </a:srgbClr>
            </a:outerShdw>
          </a:effectLst>
        </p:spPr>
      </p:pic>
      <p:pic>
        <p:nvPicPr>
          <p:cNvPr id="839" name="Google Shape;839;p85"/>
          <p:cNvPicPr preferRelativeResize="0"/>
          <p:nvPr/>
        </p:nvPicPr>
        <p:blipFill>
          <a:blip r:embed="rId4">
            <a:alphaModFix/>
          </a:blip>
          <a:stretch>
            <a:fillRect/>
          </a:stretch>
        </p:blipFill>
        <p:spPr>
          <a:xfrm>
            <a:off x="5829749" y="248725"/>
            <a:ext cx="2998749" cy="1735725"/>
          </a:xfrm>
          <a:prstGeom prst="rect">
            <a:avLst/>
          </a:prstGeom>
          <a:noFill/>
          <a:ln cap="flat" cmpd="sng" w="9525">
            <a:solidFill>
              <a:schemeClr val="dk2"/>
            </a:solidFill>
            <a:prstDash val="solid"/>
            <a:round/>
            <a:headEnd len="sm" w="sm" type="none"/>
            <a:tailEnd len="sm" w="sm" type="none"/>
          </a:ln>
          <a:effectLst>
            <a:outerShdw blurRad="171450" rotWithShape="0" algn="bl" dir="3000000" dist="123825">
              <a:srgbClr val="000000">
                <a:alpha val="50000"/>
              </a:srgbClr>
            </a:outerShdw>
          </a:effectLst>
        </p:spPr>
      </p:pic>
      <p:sp>
        <p:nvSpPr>
          <p:cNvPr id="840" name="Google Shape;840;p85"/>
          <p:cNvSpPr txBox="1"/>
          <p:nvPr/>
        </p:nvSpPr>
        <p:spPr>
          <a:xfrm>
            <a:off x="4203050" y="4383925"/>
            <a:ext cx="4803600" cy="347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FFFF00"/>
                </a:solidFill>
              </a:rPr>
              <a:t>https://www.weather.gov/safety/ripcurrent</a:t>
            </a:r>
            <a:endParaRPr b="1" i="1" sz="1800">
              <a:solidFill>
                <a:srgbClr val="FFFF00"/>
              </a:solidFill>
            </a:endParaRPr>
          </a:p>
        </p:txBody>
      </p:sp>
      <p:pic>
        <p:nvPicPr>
          <p:cNvPr id="841" name="Google Shape;841;p85"/>
          <p:cNvPicPr preferRelativeResize="0"/>
          <p:nvPr/>
        </p:nvPicPr>
        <p:blipFill>
          <a:blip r:embed="rId5">
            <a:alphaModFix/>
          </a:blip>
          <a:stretch>
            <a:fillRect/>
          </a:stretch>
        </p:blipFill>
        <p:spPr>
          <a:xfrm>
            <a:off x="6764450" y="2503016"/>
            <a:ext cx="2064049" cy="1470650"/>
          </a:xfrm>
          <a:prstGeom prst="rect">
            <a:avLst/>
          </a:prstGeom>
          <a:noFill/>
          <a:ln>
            <a:noFill/>
          </a:ln>
          <a:effectLst>
            <a:outerShdw blurRad="242888" rotWithShape="0" algn="bl" dir="3180000" dist="161925">
              <a:srgbClr val="000000">
                <a:alpha val="85000"/>
              </a:srgbClr>
            </a:outerShdw>
          </a:effectLst>
        </p:spPr>
      </p:pic>
      <p:sp>
        <p:nvSpPr>
          <p:cNvPr id="842" name="Google Shape;842;p85"/>
          <p:cNvSpPr txBox="1"/>
          <p:nvPr/>
        </p:nvSpPr>
        <p:spPr>
          <a:xfrm>
            <a:off x="7082250" y="4049875"/>
            <a:ext cx="1635000" cy="180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rPr>
              <a:t>Stay Clear of Piers</a:t>
            </a:r>
            <a:endParaRPr sz="1200">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86"/>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NOAA and USLA Rip Current Safety Toolkit</a:t>
            </a:r>
            <a:endParaRPr b="1" i="0" sz="3000" u="none" cap="none" strike="noStrike">
              <a:solidFill>
                <a:schemeClr val="lt1"/>
              </a:solidFill>
              <a:latin typeface="Arial"/>
              <a:ea typeface="Arial"/>
              <a:cs typeface="Arial"/>
              <a:sym typeface="Arial"/>
            </a:endParaRPr>
          </a:p>
        </p:txBody>
      </p:sp>
      <p:sp>
        <p:nvSpPr>
          <p:cNvPr id="849" name="Google Shape;849;p86"/>
          <p:cNvSpPr txBox="1"/>
          <p:nvPr/>
        </p:nvSpPr>
        <p:spPr>
          <a:xfrm>
            <a:off x="3417500" y="4383925"/>
            <a:ext cx="5589000" cy="347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FFFF00"/>
                </a:solidFill>
              </a:rPr>
              <a:t>https://www.weather.gov/safety/ripcurrent-toolkit</a:t>
            </a:r>
            <a:endParaRPr b="1" i="1" sz="1800">
              <a:solidFill>
                <a:srgbClr val="FFFF00"/>
              </a:solidFill>
            </a:endParaRPr>
          </a:p>
        </p:txBody>
      </p:sp>
      <p:pic>
        <p:nvPicPr>
          <p:cNvPr id="850" name="Google Shape;850;p86"/>
          <p:cNvPicPr preferRelativeResize="0"/>
          <p:nvPr/>
        </p:nvPicPr>
        <p:blipFill>
          <a:blip r:embed="rId3">
            <a:alphaModFix/>
          </a:blip>
          <a:stretch>
            <a:fillRect/>
          </a:stretch>
        </p:blipFill>
        <p:spPr>
          <a:xfrm>
            <a:off x="5254045" y="1521425"/>
            <a:ext cx="3724551" cy="2100650"/>
          </a:xfrm>
          <a:prstGeom prst="rect">
            <a:avLst/>
          </a:prstGeom>
          <a:noFill/>
          <a:ln cap="flat" cmpd="sng" w="9525">
            <a:solidFill>
              <a:schemeClr val="dk2"/>
            </a:solidFill>
            <a:prstDash val="solid"/>
            <a:round/>
            <a:headEnd len="sm" w="sm" type="none"/>
            <a:tailEnd len="sm" w="sm" type="none"/>
          </a:ln>
          <a:effectLst>
            <a:outerShdw blurRad="200025" rotWithShape="0" algn="bl" dir="2400000" dist="114300">
              <a:srgbClr val="000000">
                <a:alpha val="80000"/>
              </a:srgbClr>
            </a:outerShdw>
          </a:effectLst>
        </p:spPr>
      </p:pic>
      <p:sp>
        <p:nvSpPr>
          <p:cNvPr id="851" name="Google Shape;851;p86"/>
          <p:cNvSpPr txBox="1"/>
          <p:nvPr/>
        </p:nvSpPr>
        <p:spPr>
          <a:xfrm>
            <a:off x="691725" y="924500"/>
            <a:ext cx="4329900" cy="340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374650" lvl="0" marL="457200" rtl="0" algn="l">
              <a:spcBef>
                <a:spcPts val="0"/>
              </a:spcBef>
              <a:spcAft>
                <a:spcPts val="0"/>
              </a:spcAft>
              <a:buClr>
                <a:schemeClr val="lt1"/>
              </a:buClr>
              <a:buSzPts val="2300"/>
              <a:buChar char="●"/>
            </a:pPr>
            <a:r>
              <a:rPr lang="en-US" sz="2300">
                <a:solidFill>
                  <a:schemeClr val="lt1"/>
                </a:solidFill>
              </a:rPr>
              <a:t>Relevant websites</a:t>
            </a:r>
            <a:endParaRPr sz="2300">
              <a:solidFill>
                <a:schemeClr val="lt1"/>
              </a:solidFill>
            </a:endParaRPr>
          </a:p>
          <a:p>
            <a:pPr indent="-374650" lvl="0" marL="457200" rtl="0" algn="l">
              <a:spcBef>
                <a:spcPts val="1000"/>
              </a:spcBef>
              <a:spcAft>
                <a:spcPts val="0"/>
              </a:spcAft>
              <a:buClr>
                <a:schemeClr val="lt1"/>
              </a:buClr>
              <a:buSzPts val="2300"/>
              <a:buChar char="●"/>
            </a:pPr>
            <a:r>
              <a:rPr lang="en-US" sz="2300">
                <a:solidFill>
                  <a:schemeClr val="lt1"/>
                </a:solidFill>
              </a:rPr>
              <a:t>Rip Current Safety Presentation in several formats (PDF, PPT, Video)</a:t>
            </a:r>
            <a:endParaRPr sz="2300">
              <a:solidFill>
                <a:schemeClr val="lt1"/>
              </a:solidFill>
            </a:endParaRPr>
          </a:p>
          <a:p>
            <a:pPr indent="-374650" lvl="0" marL="457200" rtl="0" algn="l">
              <a:spcBef>
                <a:spcPts val="1000"/>
              </a:spcBef>
              <a:spcAft>
                <a:spcPts val="0"/>
              </a:spcAft>
              <a:buClr>
                <a:schemeClr val="lt1"/>
              </a:buClr>
              <a:buSzPts val="2300"/>
              <a:buChar char="●"/>
            </a:pPr>
            <a:r>
              <a:rPr lang="en-US" sz="2300">
                <a:solidFill>
                  <a:schemeClr val="lt1"/>
                </a:solidFill>
              </a:rPr>
              <a:t>Downloadable signs, brochures, stickers, posters, and other materials</a:t>
            </a:r>
            <a:endParaRPr sz="2300">
              <a:solidFill>
                <a:schemeClr val="lt1"/>
              </a:solidFill>
            </a:endParaRPr>
          </a:p>
          <a:p>
            <a:pPr indent="-374650" lvl="0" marL="457200" rtl="0" algn="l">
              <a:spcBef>
                <a:spcPts val="1000"/>
              </a:spcBef>
              <a:spcAft>
                <a:spcPts val="1000"/>
              </a:spcAft>
              <a:buClr>
                <a:schemeClr val="lt1"/>
              </a:buClr>
              <a:buSzPts val="2300"/>
              <a:buChar char="●"/>
            </a:pPr>
            <a:r>
              <a:rPr lang="en-US" sz="2300">
                <a:solidFill>
                  <a:schemeClr val="lt1"/>
                </a:solidFill>
              </a:rPr>
              <a:t>Rip Current Videos</a:t>
            </a:r>
            <a:endParaRPr sz="2300">
              <a:solidFill>
                <a:schemeClr val="lt1"/>
              </a:solidFill>
            </a:endParaRPr>
          </a:p>
        </p:txBody>
      </p:sp>
      <p:sp>
        <p:nvSpPr>
          <p:cNvPr id="852" name="Google Shape;852;p86"/>
          <p:cNvSpPr txBox="1"/>
          <p:nvPr/>
        </p:nvSpPr>
        <p:spPr>
          <a:xfrm>
            <a:off x="5898500" y="3590850"/>
            <a:ext cx="2574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https://youtu.be/bqtclrm39M0</a:t>
            </a: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87"/>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Beach Hazards Webpage</a:t>
            </a:r>
            <a:endParaRPr b="1" i="0" sz="3000" u="none" cap="none" strike="noStrike">
              <a:solidFill>
                <a:schemeClr val="lt1"/>
              </a:solidFill>
              <a:latin typeface="Arial"/>
              <a:ea typeface="Arial"/>
              <a:cs typeface="Arial"/>
              <a:sym typeface="Arial"/>
            </a:endParaRPr>
          </a:p>
        </p:txBody>
      </p:sp>
      <p:sp>
        <p:nvSpPr>
          <p:cNvPr id="859" name="Google Shape;859;p87"/>
          <p:cNvSpPr txBox="1"/>
          <p:nvPr/>
        </p:nvSpPr>
        <p:spPr>
          <a:xfrm>
            <a:off x="1143475" y="4274925"/>
            <a:ext cx="6235800" cy="426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FFFF00"/>
                </a:solidFill>
                <a:latin typeface="Calibri"/>
                <a:ea typeface="Calibri"/>
                <a:cs typeface="Calibri"/>
                <a:sym typeface="Calibri"/>
              </a:rPr>
              <a:t>http://weather.gov/beach/</a:t>
            </a:r>
            <a:endParaRPr sz="2400"/>
          </a:p>
        </p:txBody>
      </p:sp>
      <p:pic>
        <p:nvPicPr>
          <p:cNvPr id="860" name="Google Shape;860;p87"/>
          <p:cNvPicPr preferRelativeResize="0"/>
          <p:nvPr/>
        </p:nvPicPr>
        <p:blipFill>
          <a:blip r:embed="rId3">
            <a:alphaModFix/>
          </a:blip>
          <a:stretch>
            <a:fillRect/>
          </a:stretch>
        </p:blipFill>
        <p:spPr>
          <a:xfrm>
            <a:off x="492000" y="746970"/>
            <a:ext cx="5491990" cy="3403757"/>
          </a:xfrm>
          <a:prstGeom prst="rect">
            <a:avLst/>
          </a:prstGeom>
          <a:noFill/>
          <a:ln>
            <a:noFill/>
          </a:ln>
          <a:effectLst>
            <a:outerShdw blurRad="200025" rotWithShape="0" algn="bl" dir="2400000" dist="114300">
              <a:srgbClr val="000000">
                <a:alpha val="80000"/>
              </a:srgbClr>
            </a:outerShdw>
          </a:effectLst>
        </p:spPr>
      </p:pic>
      <p:pic>
        <p:nvPicPr>
          <p:cNvPr id="861" name="Google Shape;861;p87"/>
          <p:cNvPicPr preferRelativeResize="0"/>
          <p:nvPr/>
        </p:nvPicPr>
        <p:blipFill>
          <a:blip r:embed="rId4">
            <a:alphaModFix/>
          </a:blip>
          <a:stretch>
            <a:fillRect/>
          </a:stretch>
        </p:blipFill>
        <p:spPr>
          <a:xfrm>
            <a:off x="4915675" y="2009400"/>
            <a:ext cx="3644148" cy="2468875"/>
          </a:xfrm>
          <a:prstGeom prst="rect">
            <a:avLst/>
          </a:prstGeom>
          <a:noFill/>
          <a:ln>
            <a:noFill/>
          </a:ln>
          <a:effectLst>
            <a:outerShdw blurRad="200025" rotWithShape="0" algn="bl" dir="2400000" dist="114300">
              <a:srgbClr val="000000">
                <a:alpha val="80000"/>
              </a:srgbClr>
            </a:outerShdw>
          </a:effectLst>
        </p:spPr>
      </p:pic>
      <p:cxnSp>
        <p:nvCxnSpPr>
          <p:cNvPr id="862" name="Google Shape;862;p87"/>
          <p:cNvCxnSpPr/>
          <p:nvPr/>
        </p:nvCxnSpPr>
        <p:spPr>
          <a:xfrm flipH="1" rot="10800000">
            <a:off x="795525" y="3134075"/>
            <a:ext cx="1014900" cy="3978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88"/>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Weather-Ready Nation Ambassador</a:t>
            </a:r>
            <a:endParaRPr b="1" i="0" sz="3000" u="none" cap="none" strike="noStrike">
              <a:solidFill>
                <a:schemeClr val="lt1"/>
              </a:solidFill>
              <a:latin typeface="Arial"/>
              <a:ea typeface="Arial"/>
              <a:cs typeface="Arial"/>
              <a:sym typeface="Arial"/>
            </a:endParaRPr>
          </a:p>
        </p:txBody>
      </p:sp>
      <p:sp>
        <p:nvSpPr>
          <p:cNvPr id="869" name="Google Shape;869;p88"/>
          <p:cNvSpPr txBox="1"/>
          <p:nvPr/>
        </p:nvSpPr>
        <p:spPr>
          <a:xfrm>
            <a:off x="1143475" y="4274925"/>
            <a:ext cx="6235800" cy="426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FFFF00"/>
                </a:solidFill>
                <a:latin typeface="Calibri"/>
                <a:ea typeface="Calibri"/>
                <a:cs typeface="Calibri"/>
                <a:sym typeface="Calibri"/>
              </a:rPr>
              <a:t>https://www.weather.gov/wrn/</a:t>
            </a:r>
            <a:endParaRPr sz="2400"/>
          </a:p>
        </p:txBody>
      </p:sp>
      <p:pic>
        <p:nvPicPr>
          <p:cNvPr id="870" name="Google Shape;870;p88"/>
          <p:cNvPicPr preferRelativeResize="0"/>
          <p:nvPr/>
        </p:nvPicPr>
        <p:blipFill>
          <a:blip r:embed="rId3">
            <a:alphaModFix/>
          </a:blip>
          <a:stretch>
            <a:fillRect/>
          </a:stretch>
        </p:blipFill>
        <p:spPr>
          <a:xfrm>
            <a:off x="5900325" y="1163223"/>
            <a:ext cx="2782700" cy="1977800"/>
          </a:xfrm>
          <a:prstGeom prst="rect">
            <a:avLst/>
          </a:prstGeom>
          <a:noFill/>
          <a:ln cap="flat" cmpd="sng" w="9525">
            <a:solidFill>
              <a:schemeClr val="dk2"/>
            </a:solidFill>
            <a:prstDash val="solid"/>
            <a:round/>
            <a:headEnd len="sm" w="sm" type="none"/>
            <a:tailEnd len="sm" w="sm" type="none"/>
          </a:ln>
          <a:effectLst>
            <a:outerShdw blurRad="200025" rotWithShape="0" algn="bl" dir="2400000" dist="114300">
              <a:srgbClr val="000000">
                <a:alpha val="80000"/>
              </a:srgbClr>
            </a:outerShdw>
          </a:effectLst>
        </p:spPr>
      </p:pic>
      <p:sp>
        <p:nvSpPr>
          <p:cNvPr id="871" name="Google Shape;871;p88"/>
          <p:cNvSpPr txBox="1"/>
          <p:nvPr/>
        </p:nvSpPr>
        <p:spPr>
          <a:xfrm>
            <a:off x="651050" y="814075"/>
            <a:ext cx="5073900" cy="36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323850" lvl="0" marL="457200" rtl="0" algn="l">
              <a:spcBef>
                <a:spcPts val="0"/>
              </a:spcBef>
              <a:spcAft>
                <a:spcPts val="0"/>
              </a:spcAft>
              <a:buClr>
                <a:schemeClr val="lt1"/>
              </a:buClr>
              <a:buSzPts val="1500"/>
              <a:buChar char="●"/>
            </a:pPr>
            <a:r>
              <a:rPr lang="en-US" sz="1500">
                <a:solidFill>
                  <a:schemeClr val="lt1"/>
                </a:solidFill>
              </a:rPr>
              <a:t>From People to Ports to Communities, we are working to build a Weather-Ready Nation – Ready, Responsive and Resilient to extreme weather and other hazards</a:t>
            </a:r>
            <a:endParaRPr sz="1500">
              <a:solidFill>
                <a:schemeClr val="lt1"/>
              </a:solidFill>
            </a:endParaRPr>
          </a:p>
          <a:p>
            <a:pPr indent="0" lvl="0" marL="457200" rtl="0" algn="l">
              <a:spcBef>
                <a:spcPts val="0"/>
              </a:spcBef>
              <a:spcAft>
                <a:spcPts val="0"/>
              </a:spcAft>
              <a:buNone/>
            </a:pPr>
            <a:r>
              <a:t/>
            </a:r>
            <a:endParaRPr sz="1500">
              <a:solidFill>
                <a:schemeClr val="lt1"/>
              </a:solidFill>
            </a:endParaRPr>
          </a:p>
          <a:p>
            <a:pPr indent="-323850" lvl="0" marL="457200" rtl="0" algn="l">
              <a:spcBef>
                <a:spcPts val="0"/>
              </a:spcBef>
              <a:spcAft>
                <a:spcPts val="0"/>
              </a:spcAft>
              <a:buClr>
                <a:schemeClr val="lt1"/>
              </a:buClr>
              <a:buSzPts val="1500"/>
              <a:buChar char="●"/>
            </a:pPr>
            <a:r>
              <a:rPr lang="en-US" sz="1500">
                <a:solidFill>
                  <a:schemeClr val="lt1"/>
                </a:solidFill>
              </a:rPr>
              <a:t>The Ambassador campaign aims to magnify those efforts through partnerships with key businesses and organizations </a:t>
            </a:r>
            <a:endParaRPr sz="1500">
              <a:solidFill>
                <a:schemeClr val="lt1"/>
              </a:solidFill>
            </a:endParaRPr>
          </a:p>
          <a:p>
            <a:pPr indent="0" lvl="0" marL="457200" rtl="0" algn="l">
              <a:spcBef>
                <a:spcPts val="0"/>
              </a:spcBef>
              <a:spcAft>
                <a:spcPts val="0"/>
              </a:spcAft>
              <a:buNone/>
            </a:pPr>
            <a:r>
              <a:t/>
            </a:r>
            <a:endParaRPr sz="1500">
              <a:solidFill>
                <a:schemeClr val="lt1"/>
              </a:solidFill>
            </a:endParaRPr>
          </a:p>
          <a:p>
            <a:pPr indent="-323850" lvl="0" marL="457200" rtl="0" algn="l">
              <a:spcBef>
                <a:spcPts val="0"/>
              </a:spcBef>
              <a:spcAft>
                <a:spcPts val="0"/>
              </a:spcAft>
              <a:buClr>
                <a:schemeClr val="lt1"/>
              </a:buClr>
              <a:buSzPts val="1500"/>
              <a:buChar char="●"/>
            </a:pPr>
            <a:r>
              <a:rPr lang="en-US" sz="1500">
                <a:solidFill>
                  <a:schemeClr val="lt1"/>
                </a:solidFill>
              </a:rPr>
              <a:t>Who can be a Weather-Ready Nation Ambassador? </a:t>
            </a:r>
            <a:endParaRPr sz="1500">
              <a:solidFill>
                <a:schemeClr val="lt1"/>
              </a:solidFill>
            </a:endParaRPr>
          </a:p>
          <a:p>
            <a:pPr indent="-323850" lvl="1" marL="914400" rtl="0" algn="l">
              <a:spcBef>
                <a:spcPts val="0"/>
              </a:spcBef>
              <a:spcAft>
                <a:spcPts val="0"/>
              </a:spcAft>
              <a:buClr>
                <a:schemeClr val="lt1"/>
              </a:buClr>
              <a:buSzPts val="1500"/>
              <a:buChar char="○"/>
            </a:pPr>
            <a:r>
              <a:rPr lang="en-US" sz="1500">
                <a:solidFill>
                  <a:schemeClr val="lt1"/>
                </a:solidFill>
              </a:rPr>
              <a:t>All levels of government</a:t>
            </a:r>
            <a:endParaRPr sz="1500">
              <a:solidFill>
                <a:schemeClr val="lt1"/>
              </a:solidFill>
            </a:endParaRPr>
          </a:p>
          <a:p>
            <a:pPr indent="-323850" lvl="1" marL="914400" rtl="0" algn="l">
              <a:spcBef>
                <a:spcPts val="0"/>
              </a:spcBef>
              <a:spcAft>
                <a:spcPts val="0"/>
              </a:spcAft>
              <a:buClr>
                <a:schemeClr val="lt1"/>
              </a:buClr>
              <a:buSzPts val="1500"/>
              <a:buChar char="○"/>
            </a:pPr>
            <a:r>
              <a:rPr lang="en-US" sz="1500">
                <a:solidFill>
                  <a:schemeClr val="lt1"/>
                </a:solidFill>
              </a:rPr>
              <a:t>Academia</a:t>
            </a:r>
            <a:endParaRPr sz="1500">
              <a:solidFill>
                <a:schemeClr val="lt1"/>
              </a:solidFill>
            </a:endParaRPr>
          </a:p>
          <a:p>
            <a:pPr indent="-323850" lvl="1" marL="914400" rtl="0" algn="l">
              <a:spcBef>
                <a:spcPts val="0"/>
              </a:spcBef>
              <a:spcAft>
                <a:spcPts val="0"/>
              </a:spcAft>
              <a:buClr>
                <a:schemeClr val="lt1"/>
              </a:buClr>
              <a:buSzPts val="1500"/>
              <a:buChar char="○"/>
            </a:pPr>
            <a:r>
              <a:rPr lang="en-US" sz="1500">
                <a:solidFill>
                  <a:schemeClr val="lt1"/>
                </a:solidFill>
              </a:rPr>
              <a:t>Businesses &amp; non-profits</a:t>
            </a:r>
            <a:endParaRPr sz="1500">
              <a:solidFill>
                <a:schemeClr val="lt1"/>
              </a:solidFill>
            </a:endParaRPr>
          </a:p>
          <a:p>
            <a:pPr indent="-323850" lvl="1" marL="914400" rtl="0" algn="l">
              <a:spcBef>
                <a:spcPts val="0"/>
              </a:spcBef>
              <a:spcAft>
                <a:spcPts val="0"/>
              </a:spcAft>
              <a:buClr>
                <a:schemeClr val="lt1"/>
              </a:buClr>
              <a:buSzPts val="1500"/>
              <a:buChar char="○"/>
            </a:pPr>
            <a:r>
              <a:rPr lang="en-US" sz="1500">
                <a:solidFill>
                  <a:schemeClr val="lt1"/>
                </a:solidFill>
              </a:rPr>
              <a:t>Weather-dependent sectors of economy</a:t>
            </a:r>
            <a:endParaRPr sz="1500">
              <a:solidFill>
                <a:schemeClr val="lt1"/>
              </a:solidFill>
            </a:endParaRPr>
          </a:p>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89"/>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lang="en-US" sz="3000"/>
              <a:t>Weather-Ready Nation </a:t>
            </a:r>
            <a:r>
              <a:rPr lang="en-US" sz="3000">
                <a:solidFill>
                  <a:srgbClr val="FFFF00"/>
                </a:solidFill>
              </a:rPr>
              <a:t>Marine</a:t>
            </a:r>
            <a:r>
              <a:rPr lang="en-US" sz="3000"/>
              <a:t> Ambassador</a:t>
            </a:r>
            <a:endParaRPr b="1" i="0" sz="3000" u="none" cap="none" strike="noStrike">
              <a:solidFill>
                <a:schemeClr val="lt1"/>
              </a:solidFill>
              <a:latin typeface="Arial"/>
              <a:ea typeface="Arial"/>
              <a:cs typeface="Arial"/>
              <a:sym typeface="Arial"/>
            </a:endParaRPr>
          </a:p>
        </p:txBody>
      </p:sp>
      <p:sp>
        <p:nvSpPr>
          <p:cNvPr id="878" name="Google Shape;878;p89"/>
          <p:cNvSpPr txBox="1"/>
          <p:nvPr/>
        </p:nvSpPr>
        <p:spPr>
          <a:xfrm>
            <a:off x="1143475" y="4274925"/>
            <a:ext cx="6235800" cy="426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FFFF00"/>
                </a:solidFill>
                <a:latin typeface="Calibri"/>
                <a:ea typeface="Calibri"/>
                <a:cs typeface="Calibri"/>
                <a:sym typeface="Calibri"/>
              </a:rPr>
              <a:t>https://www.weather.gov/wrn/wrna-marine</a:t>
            </a:r>
            <a:endParaRPr sz="2400"/>
          </a:p>
        </p:txBody>
      </p:sp>
      <p:sp>
        <p:nvSpPr>
          <p:cNvPr id="879" name="Google Shape;879;p89"/>
          <p:cNvSpPr txBox="1"/>
          <p:nvPr/>
        </p:nvSpPr>
        <p:spPr>
          <a:xfrm>
            <a:off x="651050" y="814075"/>
            <a:ext cx="5166900" cy="3648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lt1"/>
                </a:solidFill>
              </a:rPr>
              <a:t>Weather-Ready Nation Marine Ambassador Network</a:t>
            </a:r>
            <a:endParaRPr b="1" sz="1500">
              <a:solidFill>
                <a:schemeClr val="lt1"/>
              </a:solidFill>
            </a:endParaRPr>
          </a:p>
          <a:p>
            <a:pPr indent="-323850" lvl="0" marL="457200" rtl="0" algn="l">
              <a:spcBef>
                <a:spcPts val="0"/>
              </a:spcBef>
              <a:spcAft>
                <a:spcPts val="0"/>
              </a:spcAft>
              <a:buClr>
                <a:schemeClr val="lt1"/>
              </a:buClr>
              <a:buSzPts val="1500"/>
              <a:buChar char="●"/>
            </a:pPr>
            <a:r>
              <a:rPr lang="en-US" sz="1500">
                <a:solidFill>
                  <a:schemeClr val="lt1"/>
                </a:solidFill>
              </a:rPr>
              <a:t>Comprehensive toolkit including </a:t>
            </a:r>
            <a:r>
              <a:rPr lang="en-US" sz="1500">
                <a:solidFill>
                  <a:srgbClr val="FFFF00"/>
                </a:solidFill>
              </a:rPr>
              <a:t>virtual marine weather hazard training</a:t>
            </a:r>
            <a:endParaRPr sz="1500">
              <a:solidFill>
                <a:srgbClr val="FFFF00"/>
              </a:solidFill>
            </a:endParaRPr>
          </a:p>
          <a:p>
            <a:pPr indent="-323850" lvl="0" marL="457200" rtl="0" algn="l">
              <a:spcBef>
                <a:spcPts val="0"/>
              </a:spcBef>
              <a:spcAft>
                <a:spcPts val="0"/>
              </a:spcAft>
              <a:buClr>
                <a:schemeClr val="lt1"/>
              </a:buClr>
              <a:buSzPts val="1500"/>
              <a:buChar char="●"/>
            </a:pPr>
            <a:r>
              <a:rPr lang="en-US" sz="1500">
                <a:solidFill>
                  <a:schemeClr val="lt1"/>
                </a:solidFill>
              </a:rPr>
              <a:t>Promotes </a:t>
            </a:r>
            <a:r>
              <a:rPr lang="en-US" sz="1500">
                <a:solidFill>
                  <a:srgbClr val="FFFF00"/>
                </a:solidFill>
              </a:rPr>
              <a:t>weather safety messaging</a:t>
            </a:r>
            <a:r>
              <a:rPr lang="en-US" sz="1500">
                <a:solidFill>
                  <a:schemeClr val="lt1"/>
                </a:solidFill>
              </a:rPr>
              <a:t> to their stakeholders</a:t>
            </a:r>
            <a:endParaRPr sz="1500">
              <a:solidFill>
                <a:schemeClr val="lt1"/>
              </a:solidFill>
            </a:endParaRPr>
          </a:p>
          <a:p>
            <a:pPr indent="-323850" lvl="0" marL="457200" rtl="0" algn="l">
              <a:spcBef>
                <a:spcPts val="0"/>
              </a:spcBef>
              <a:spcAft>
                <a:spcPts val="0"/>
              </a:spcAft>
              <a:buClr>
                <a:schemeClr val="lt1"/>
              </a:buClr>
              <a:buSzPts val="1500"/>
              <a:buChar char="●"/>
            </a:pPr>
            <a:r>
              <a:rPr lang="en-US" sz="1500">
                <a:solidFill>
                  <a:schemeClr val="lt1"/>
                </a:solidFill>
              </a:rPr>
              <a:t>Engages with NOAA personnel on potential </a:t>
            </a:r>
            <a:r>
              <a:rPr lang="en-US" sz="1500">
                <a:solidFill>
                  <a:srgbClr val="FFFF00"/>
                </a:solidFill>
              </a:rPr>
              <a:t>collaboration opportunities</a:t>
            </a:r>
            <a:endParaRPr sz="1500">
              <a:solidFill>
                <a:srgbClr val="FFFF00"/>
              </a:solidFill>
            </a:endParaRPr>
          </a:p>
          <a:p>
            <a:pPr indent="-323850" lvl="0" marL="457200" rtl="0" algn="l">
              <a:spcBef>
                <a:spcPts val="0"/>
              </a:spcBef>
              <a:spcAft>
                <a:spcPts val="0"/>
              </a:spcAft>
              <a:buClr>
                <a:schemeClr val="lt1"/>
              </a:buClr>
              <a:buSzPts val="1500"/>
              <a:buChar char="●"/>
            </a:pPr>
            <a:r>
              <a:rPr lang="en-US" sz="1500">
                <a:solidFill>
                  <a:schemeClr val="lt1"/>
                </a:solidFill>
              </a:rPr>
              <a:t>Sharing </a:t>
            </a:r>
            <a:r>
              <a:rPr lang="en-US" sz="1500">
                <a:solidFill>
                  <a:srgbClr val="FFFF00"/>
                </a:solidFill>
              </a:rPr>
              <a:t>Success Stories</a:t>
            </a:r>
            <a:r>
              <a:rPr lang="en-US" sz="1500">
                <a:solidFill>
                  <a:schemeClr val="lt1"/>
                </a:solidFill>
              </a:rPr>
              <a:t> of Preparedness and Resiliency</a:t>
            </a:r>
            <a:endParaRPr sz="1500">
              <a:solidFill>
                <a:schemeClr val="lt1"/>
              </a:solidFill>
            </a:endParaRPr>
          </a:p>
          <a:p>
            <a:pPr indent="-323850" lvl="0" marL="457200" rtl="0" algn="l">
              <a:spcBef>
                <a:spcPts val="0"/>
              </a:spcBef>
              <a:spcAft>
                <a:spcPts val="0"/>
              </a:spcAft>
              <a:buClr>
                <a:schemeClr val="lt1"/>
              </a:buClr>
              <a:buSzPts val="1500"/>
              <a:buChar char="●"/>
            </a:pPr>
            <a:r>
              <a:rPr lang="en-US" sz="1500">
                <a:solidFill>
                  <a:schemeClr val="lt1"/>
                </a:solidFill>
              </a:rPr>
              <a:t>Virtual </a:t>
            </a:r>
            <a:r>
              <a:rPr lang="en-US" sz="1500">
                <a:solidFill>
                  <a:srgbClr val="FFFF00"/>
                </a:solidFill>
              </a:rPr>
              <a:t>WRN recognition</a:t>
            </a:r>
            <a:r>
              <a:rPr lang="en-US" sz="1500">
                <a:solidFill>
                  <a:schemeClr val="lt1"/>
                </a:solidFill>
              </a:rPr>
              <a:t> and share the </a:t>
            </a:r>
            <a:r>
              <a:rPr lang="en-US" sz="1500">
                <a:solidFill>
                  <a:srgbClr val="FFFF00"/>
                </a:solidFill>
              </a:rPr>
              <a:t>WRN logo</a:t>
            </a:r>
            <a:r>
              <a:rPr lang="en-US" sz="1500">
                <a:solidFill>
                  <a:schemeClr val="lt1"/>
                </a:solidFill>
              </a:rPr>
              <a:t> for your use</a:t>
            </a:r>
            <a:endParaRPr sz="1500">
              <a:solidFill>
                <a:schemeClr val="lt1"/>
              </a:solidFill>
            </a:endParaRPr>
          </a:p>
          <a:p>
            <a:pPr indent="-323850" lvl="0" marL="457200" rtl="0" algn="l">
              <a:spcBef>
                <a:spcPts val="0"/>
              </a:spcBef>
              <a:spcAft>
                <a:spcPts val="0"/>
              </a:spcAft>
              <a:buClr>
                <a:schemeClr val="lt1"/>
              </a:buClr>
              <a:buSzPts val="1500"/>
              <a:buChar char="●"/>
            </a:pPr>
            <a:r>
              <a:rPr lang="en-US" sz="1500">
                <a:solidFill>
                  <a:srgbClr val="FFFF00"/>
                </a:solidFill>
              </a:rPr>
              <a:t>Direct line of feedback</a:t>
            </a:r>
            <a:r>
              <a:rPr lang="en-US" sz="1500">
                <a:solidFill>
                  <a:schemeClr val="lt1"/>
                </a:solidFill>
              </a:rPr>
              <a:t> for NWS product improvements</a:t>
            </a:r>
            <a:endParaRPr sz="1500">
              <a:solidFill>
                <a:schemeClr val="lt1"/>
              </a:solidFill>
            </a:endParaRPr>
          </a:p>
          <a:p>
            <a:pPr indent="-323850" lvl="0" marL="457200" rtl="0" algn="l">
              <a:spcBef>
                <a:spcPts val="0"/>
              </a:spcBef>
              <a:spcAft>
                <a:spcPts val="0"/>
              </a:spcAft>
              <a:buClr>
                <a:schemeClr val="lt1"/>
              </a:buClr>
              <a:buSzPts val="1500"/>
              <a:buChar char="●"/>
            </a:pPr>
            <a:r>
              <a:rPr lang="en-US" sz="1500">
                <a:solidFill>
                  <a:schemeClr val="lt1"/>
                </a:solidFill>
              </a:rPr>
              <a:t>Receive a</a:t>
            </a:r>
            <a:r>
              <a:rPr lang="en-US" sz="1500">
                <a:solidFill>
                  <a:srgbClr val="FFFF00"/>
                </a:solidFill>
              </a:rPr>
              <a:t> quarterly newsletter</a:t>
            </a:r>
            <a:r>
              <a:rPr lang="en-US" sz="1500">
                <a:solidFill>
                  <a:schemeClr val="lt1"/>
                </a:solidFill>
              </a:rPr>
              <a:t> from the NWS about marine weather</a:t>
            </a:r>
            <a:endParaRPr>
              <a:solidFill>
                <a:schemeClr val="lt1"/>
              </a:solidFill>
            </a:endParaRPr>
          </a:p>
        </p:txBody>
      </p:sp>
      <p:pic>
        <p:nvPicPr>
          <p:cNvPr id="880" name="Google Shape;880;p89"/>
          <p:cNvPicPr preferRelativeResize="0"/>
          <p:nvPr/>
        </p:nvPicPr>
        <p:blipFill>
          <a:blip r:embed="rId3">
            <a:alphaModFix/>
          </a:blip>
          <a:stretch>
            <a:fillRect/>
          </a:stretch>
        </p:blipFill>
        <p:spPr>
          <a:xfrm>
            <a:off x="5724950" y="1051320"/>
            <a:ext cx="3114249" cy="3071207"/>
          </a:xfrm>
          <a:prstGeom prst="rect">
            <a:avLst/>
          </a:prstGeom>
          <a:noFill/>
          <a:ln cap="flat" cmpd="sng" w="9525">
            <a:solidFill>
              <a:schemeClr val="dk2"/>
            </a:solidFill>
            <a:prstDash val="solid"/>
            <a:round/>
            <a:headEnd len="sm" w="sm" type="none"/>
            <a:tailEnd len="sm" w="sm" type="none"/>
          </a:ln>
          <a:effectLst>
            <a:outerShdw blurRad="200025" rotWithShape="0" algn="bl" dir="2400000" dist="114300">
              <a:srgbClr val="000000">
                <a:alpha val="80000"/>
              </a:srgbClr>
            </a:outerShdw>
          </a:effectLst>
        </p:spPr>
      </p:pic>
      <p:cxnSp>
        <p:nvCxnSpPr>
          <p:cNvPr id="881" name="Google Shape;881;p89"/>
          <p:cNvCxnSpPr/>
          <p:nvPr/>
        </p:nvCxnSpPr>
        <p:spPr>
          <a:xfrm flipH="1">
            <a:off x="6677975" y="1005875"/>
            <a:ext cx="1139100" cy="5811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90"/>
          <p:cNvSpPr txBox="1"/>
          <p:nvPr>
            <p:ph type="title"/>
          </p:nvPr>
        </p:nvSpPr>
        <p:spPr>
          <a:xfrm>
            <a:off x="762000" y="800099"/>
            <a:ext cx="7933800" cy="9717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400"/>
              <a:buNone/>
            </a:pPr>
            <a:r>
              <a:rPr lang="en-US"/>
              <a:t>Future Products </a:t>
            </a:r>
            <a:endParaRPr/>
          </a:p>
        </p:txBody>
      </p:sp>
      <p:pic>
        <p:nvPicPr>
          <p:cNvPr id="888" name="Google Shape;888;p90"/>
          <p:cNvPicPr preferRelativeResize="0"/>
          <p:nvPr/>
        </p:nvPicPr>
        <p:blipFill rotWithShape="1">
          <a:blip r:embed="rId3">
            <a:alphaModFix/>
          </a:blip>
          <a:srcRect b="0" l="0" r="0" t="0"/>
          <a:stretch/>
        </p:blipFill>
        <p:spPr>
          <a:xfrm>
            <a:off x="1144650" y="1771800"/>
            <a:ext cx="2247225" cy="2338475"/>
          </a:xfrm>
          <a:prstGeom prst="rect">
            <a:avLst/>
          </a:prstGeom>
          <a:noFill/>
          <a:ln cap="flat" cmpd="sng" w="9525">
            <a:solidFill>
              <a:schemeClr val="dk2"/>
            </a:solidFill>
            <a:prstDash val="solid"/>
            <a:round/>
            <a:headEnd len="sm" w="sm" type="none"/>
            <a:tailEnd len="sm" w="sm" type="none"/>
          </a:ln>
          <a:effectLst>
            <a:outerShdw blurRad="200025" rotWithShape="0" algn="bl" dir="2700000" dist="152400">
              <a:srgbClr val="000000">
                <a:alpha val="80780"/>
              </a:srgbClr>
            </a:outerShdw>
          </a:effectLst>
        </p:spPr>
      </p:pic>
      <p:pic>
        <p:nvPicPr>
          <p:cNvPr id="889" name="Google Shape;889;p90"/>
          <p:cNvPicPr preferRelativeResize="0"/>
          <p:nvPr/>
        </p:nvPicPr>
        <p:blipFill rotWithShape="1">
          <a:blip r:embed="rId4">
            <a:alphaModFix/>
          </a:blip>
          <a:srcRect b="0" l="0" r="0" t="0"/>
          <a:stretch/>
        </p:blipFill>
        <p:spPr>
          <a:xfrm>
            <a:off x="6083175" y="1771803"/>
            <a:ext cx="2247225" cy="2223033"/>
          </a:xfrm>
          <a:prstGeom prst="rect">
            <a:avLst/>
          </a:prstGeom>
          <a:noFill/>
          <a:ln cap="flat" cmpd="sng" w="9525">
            <a:solidFill>
              <a:schemeClr val="dk2"/>
            </a:solidFill>
            <a:prstDash val="solid"/>
            <a:round/>
            <a:headEnd len="sm" w="sm" type="none"/>
            <a:tailEnd len="sm" w="sm" type="none"/>
          </a:ln>
          <a:effectLst>
            <a:outerShdw blurRad="200025" rotWithShape="0" algn="bl" dir="2700000" dist="152400">
              <a:srgbClr val="000000">
                <a:alpha val="80780"/>
              </a:srgbClr>
            </a:outerShdw>
          </a:effectLst>
        </p:spPr>
      </p:pic>
      <p:pic>
        <p:nvPicPr>
          <p:cNvPr id="890" name="Google Shape;890;p90"/>
          <p:cNvPicPr preferRelativeResize="0"/>
          <p:nvPr/>
        </p:nvPicPr>
        <p:blipFill rotWithShape="1">
          <a:blip r:embed="rId5">
            <a:alphaModFix/>
          </a:blip>
          <a:srcRect b="0" l="0" r="0" t="0"/>
          <a:stretch/>
        </p:blipFill>
        <p:spPr>
          <a:xfrm>
            <a:off x="3514237" y="2629629"/>
            <a:ext cx="2415338" cy="1875996"/>
          </a:xfrm>
          <a:prstGeom prst="rect">
            <a:avLst/>
          </a:prstGeom>
          <a:noFill/>
          <a:ln cap="flat" cmpd="sng" w="9525">
            <a:solidFill>
              <a:schemeClr val="dk2"/>
            </a:solidFill>
            <a:prstDash val="solid"/>
            <a:round/>
            <a:headEnd len="sm" w="sm" type="none"/>
            <a:tailEnd len="sm" w="sm" type="none"/>
          </a:ln>
          <a:effectLst>
            <a:outerShdw blurRad="200025" rotWithShape="0" algn="bl" dir="2700000" dist="152400">
              <a:srgbClr val="000000">
                <a:alpha val="8078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91"/>
          <p:cNvSpPr txBox="1"/>
          <p:nvPr>
            <p:ph type="title"/>
          </p:nvPr>
        </p:nvSpPr>
        <p:spPr>
          <a:xfrm>
            <a:off x="457200" y="13552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sz="2400"/>
              <a:t>Proposed New Coast Waters Forecast Format for Waves</a:t>
            </a:r>
            <a:endParaRPr b="1" i="0" sz="2400" u="none" cap="none" strike="noStrike">
              <a:solidFill>
                <a:schemeClr val="lt1"/>
              </a:solidFill>
              <a:latin typeface="Arial"/>
              <a:ea typeface="Arial"/>
              <a:cs typeface="Arial"/>
              <a:sym typeface="Arial"/>
            </a:endParaRPr>
          </a:p>
        </p:txBody>
      </p:sp>
      <p:sp>
        <p:nvSpPr>
          <p:cNvPr id="897" name="Google Shape;897;p91"/>
          <p:cNvSpPr txBox="1"/>
          <p:nvPr/>
        </p:nvSpPr>
        <p:spPr>
          <a:xfrm>
            <a:off x="544050" y="1168850"/>
            <a:ext cx="8412600" cy="40038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rmAutofit/>
          </a:bodyPr>
          <a:lstStyle/>
          <a:p>
            <a:pPr indent="-285750" lvl="0" marL="228600" rtl="0" algn="l">
              <a:lnSpc>
                <a:spcPct val="90000"/>
              </a:lnSpc>
              <a:spcBef>
                <a:spcPts val="0"/>
              </a:spcBef>
              <a:spcAft>
                <a:spcPts val="0"/>
              </a:spcAft>
              <a:buClr>
                <a:schemeClr val="lt1"/>
              </a:buClr>
              <a:buSzPts val="2700"/>
              <a:buChar char="•"/>
            </a:pPr>
            <a:r>
              <a:rPr b="1" lang="en-US" sz="2700">
                <a:solidFill>
                  <a:schemeClr val="lt1"/>
                </a:solidFill>
              </a:rPr>
              <a:t>From: </a:t>
            </a:r>
            <a:r>
              <a:rPr lang="en-US" sz="2700">
                <a:solidFill>
                  <a:srgbClr val="E6B8AF"/>
                </a:solidFill>
              </a:rPr>
              <a:t>Seas 5 to 7 ft. or Wind waves 7 feet.</a:t>
            </a:r>
            <a:endParaRPr sz="2700">
              <a:solidFill>
                <a:srgbClr val="E6B8AF"/>
              </a:solidFill>
            </a:endParaRPr>
          </a:p>
          <a:p>
            <a:pPr indent="0" lvl="0" marL="228600" rtl="0" algn="l">
              <a:lnSpc>
                <a:spcPct val="90000"/>
              </a:lnSpc>
              <a:spcBef>
                <a:spcPts val="0"/>
              </a:spcBef>
              <a:spcAft>
                <a:spcPts val="0"/>
              </a:spcAft>
              <a:buNone/>
            </a:pPr>
            <a:r>
              <a:rPr lang="en-US" sz="2700">
                <a:solidFill>
                  <a:srgbClr val="E6B8AF"/>
                </a:solidFill>
              </a:rPr>
              <a:t>Northeast swell 8 feet. Swell north 3 feet.</a:t>
            </a:r>
            <a:r>
              <a:rPr lang="en-US" sz="2700">
                <a:solidFill>
                  <a:schemeClr val="lt1"/>
                </a:solidFill>
              </a:rPr>
              <a:t> </a:t>
            </a:r>
            <a:endParaRPr sz="2700">
              <a:solidFill>
                <a:schemeClr val="lt1"/>
              </a:solidFill>
            </a:endParaRPr>
          </a:p>
          <a:p>
            <a:pPr indent="0" lvl="0" marL="0" rtl="0" algn="l">
              <a:lnSpc>
                <a:spcPct val="90000"/>
              </a:lnSpc>
              <a:spcBef>
                <a:spcPts val="0"/>
              </a:spcBef>
              <a:spcAft>
                <a:spcPts val="0"/>
              </a:spcAft>
              <a:buNone/>
            </a:pPr>
            <a:r>
              <a:t/>
            </a:r>
            <a:endParaRPr sz="2700">
              <a:solidFill>
                <a:schemeClr val="lt1"/>
              </a:solidFill>
            </a:endParaRPr>
          </a:p>
          <a:p>
            <a:pPr indent="-222250" lvl="0" marL="228600" rtl="0" algn="l">
              <a:lnSpc>
                <a:spcPct val="90000"/>
              </a:lnSpc>
              <a:spcBef>
                <a:spcPts val="1000"/>
              </a:spcBef>
              <a:spcAft>
                <a:spcPts val="0"/>
              </a:spcAft>
              <a:buClr>
                <a:schemeClr val="lt1"/>
              </a:buClr>
              <a:buSzPts val="2700"/>
              <a:buChar char="•"/>
            </a:pPr>
            <a:r>
              <a:rPr b="1" lang="en-US" sz="2700">
                <a:solidFill>
                  <a:schemeClr val="lt1"/>
                </a:solidFill>
              </a:rPr>
              <a:t>To: </a:t>
            </a:r>
            <a:r>
              <a:rPr lang="en-US" sz="2700">
                <a:solidFill>
                  <a:srgbClr val="FFFF00"/>
                </a:solidFill>
              </a:rPr>
              <a:t>Seas 5 to 7 ft, occasionally to 10 ft.  Wave Detail: NW 5 ft at 5 seconds, and SW 6 ft at 15 seconds.</a:t>
            </a:r>
            <a:r>
              <a:rPr lang="en-US" sz="2700">
                <a:solidFill>
                  <a:schemeClr val="lt1"/>
                </a:solidFill>
              </a:rPr>
              <a:t> </a:t>
            </a:r>
            <a:endParaRPr sz="2700">
              <a:solidFill>
                <a:schemeClr val="lt1"/>
              </a:solidFill>
            </a:endParaRPr>
          </a:p>
          <a:p>
            <a:pPr indent="0" lvl="0" marL="0" rtl="0" algn="l">
              <a:lnSpc>
                <a:spcPct val="90000"/>
              </a:lnSpc>
              <a:spcBef>
                <a:spcPts val="1000"/>
              </a:spcBef>
              <a:spcAft>
                <a:spcPts val="0"/>
              </a:spcAft>
              <a:buNone/>
            </a:pPr>
            <a:r>
              <a:t/>
            </a:r>
            <a:endParaRPr sz="2700">
              <a:solidFill>
                <a:schemeClr val="lt1"/>
              </a:solidFill>
            </a:endParaRPr>
          </a:p>
          <a:p>
            <a:pPr indent="-222250" lvl="0" marL="228600" rtl="0" algn="l">
              <a:lnSpc>
                <a:spcPct val="90000"/>
              </a:lnSpc>
              <a:spcBef>
                <a:spcPts val="1000"/>
              </a:spcBef>
              <a:spcAft>
                <a:spcPts val="0"/>
              </a:spcAft>
              <a:buClr>
                <a:schemeClr val="lt1"/>
              </a:buClr>
              <a:buSzPts val="2700"/>
              <a:buChar char="•"/>
            </a:pPr>
            <a:r>
              <a:rPr lang="en-US" sz="2700">
                <a:solidFill>
                  <a:schemeClr val="lt1"/>
                </a:solidFill>
              </a:rPr>
              <a:t>This information is provided straight from NWPS.</a:t>
            </a:r>
            <a:endParaRPr sz="2700">
              <a:solidFill>
                <a:schemeClr val="lt1"/>
              </a:solidFill>
            </a:endParaRPr>
          </a:p>
          <a:p>
            <a:pPr indent="0" lvl="0" marL="0" rtl="0" algn="l">
              <a:lnSpc>
                <a:spcPct val="90000"/>
              </a:lnSpc>
              <a:spcBef>
                <a:spcPts val="1000"/>
              </a:spcBef>
              <a:spcAft>
                <a:spcPts val="0"/>
              </a:spcAft>
              <a:buNone/>
            </a:pPr>
            <a:r>
              <a:t/>
            </a:r>
            <a:endParaRPr sz="27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92"/>
          <p:cNvSpPr txBox="1"/>
          <p:nvPr>
            <p:ph type="title"/>
          </p:nvPr>
        </p:nvSpPr>
        <p:spPr>
          <a:xfrm>
            <a:off x="457200" y="13552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sz="3000"/>
              <a:t>Proposed New CWF Format for Waves</a:t>
            </a:r>
            <a:endParaRPr b="1" i="0" sz="3000" u="none" cap="none" strike="noStrike">
              <a:solidFill>
                <a:schemeClr val="lt1"/>
              </a:solidFill>
              <a:latin typeface="Arial"/>
              <a:ea typeface="Arial"/>
              <a:cs typeface="Arial"/>
              <a:sym typeface="Arial"/>
            </a:endParaRPr>
          </a:p>
        </p:txBody>
      </p:sp>
      <p:sp>
        <p:nvSpPr>
          <p:cNvPr id="904" name="Google Shape;904;p92"/>
          <p:cNvSpPr txBox="1"/>
          <p:nvPr/>
        </p:nvSpPr>
        <p:spPr>
          <a:xfrm>
            <a:off x="544050" y="1168850"/>
            <a:ext cx="8412600" cy="33204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rmAutofit/>
          </a:bodyPr>
          <a:lstStyle/>
          <a:p>
            <a:pPr indent="0" lvl="0" marL="228600" rtl="0" algn="l">
              <a:lnSpc>
                <a:spcPct val="90000"/>
              </a:lnSpc>
              <a:spcBef>
                <a:spcPts val="0"/>
              </a:spcBef>
              <a:spcAft>
                <a:spcPts val="0"/>
              </a:spcAft>
              <a:buNone/>
            </a:pPr>
            <a:r>
              <a:t/>
            </a:r>
            <a:endParaRPr sz="2700">
              <a:solidFill>
                <a:schemeClr val="lt1"/>
              </a:solidFill>
            </a:endParaRPr>
          </a:p>
          <a:p>
            <a:pPr indent="-222250" lvl="0" marL="228600" rtl="0" algn="l">
              <a:lnSpc>
                <a:spcPct val="90000"/>
              </a:lnSpc>
              <a:spcBef>
                <a:spcPts val="1000"/>
              </a:spcBef>
              <a:spcAft>
                <a:spcPts val="0"/>
              </a:spcAft>
              <a:buClr>
                <a:schemeClr val="lt1"/>
              </a:buClr>
              <a:buSzPts val="2700"/>
              <a:buChar char="•"/>
            </a:pPr>
            <a:r>
              <a:rPr b="1" lang="en-US" sz="2700">
                <a:solidFill>
                  <a:schemeClr val="lt1"/>
                </a:solidFill>
              </a:rPr>
              <a:t>To: </a:t>
            </a:r>
            <a:r>
              <a:rPr lang="en-US" sz="2700">
                <a:solidFill>
                  <a:srgbClr val="FFFF00"/>
                </a:solidFill>
              </a:rPr>
              <a:t>Seas 5 to 7 ft, occasionally to 10 ft.  Wave Detail: </a:t>
            </a:r>
            <a:r>
              <a:rPr lang="en-US" sz="2700">
                <a:solidFill>
                  <a:srgbClr val="FF9900"/>
                </a:solidFill>
              </a:rPr>
              <a:t>NW 5 ft at 5 seconds</a:t>
            </a:r>
            <a:r>
              <a:rPr lang="en-US" sz="2700">
                <a:solidFill>
                  <a:srgbClr val="FFFF00"/>
                </a:solidFill>
              </a:rPr>
              <a:t>, and SW 6 ft at 15 seconds.</a:t>
            </a:r>
            <a:r>
              <a:rPr lang="en-US" sz="2700">
                <a:solidFill>
                  <a:schemeClr val="lt1"/>
                </a:solidFill>
              </a:rPr>
              <a:t> </a:t>
            </a:r>
            <a:endParaRPr sz="2700">
              <a:solidFill>
                <a:schemeClr val="lt1"/>
              </a:solidFill>
            </a:endParaRPr>
          </a:p>
          <a:p>
            <a:pPr indent="0" lvl="0" marL="228600" rtl="0" algn="l">
              <a:lnSpc>
                <a:spcPct val="90000"/>
              </a:lnSpc>
              <a:spcBef>
                <a:spcPts val="1000"/>
              </a:spcBef>
              <a:spcAft>
                <a:spcPts val="0"/>
              </a:spcAft>
              <a:buNone/>
            </a:pPr>
            <a:r>
              <a:t/>
            </a:r>
            <a:endParaRPr sz="2700">
              <a:solidFill>
                <a:schemeClr val="lt1"/>
              </a:solidFill>
            </a:endParaRPr>
          </a:p>
          <a:p>
            <a:pPr indent="0" lvl="0" marL="228600" rtl="0" algn="l">
              <a:lnSpc>
                <a:spcPct val="90000"/>
              </a:lnSpc>
              <a:spcBef>
                <a:spcPts val="1000"/>
              </a:spcBef>
              <a:spcAft>
                <a:spcPts val="0"/>
              </a:spcAft>
              <a:buNone/>
            </a:pPr>
            <a:r>
              <a:t/>
            </a:r>
            <a:endParaRPr sz="1000">
              <a:solidFill>
                <a:schemeClr val="lt1"/>
              </a:solidFill>
            </a:endParaRPr>
          </a:p>
          <a:p>
            <a:pPr indent="0" lvl="0" marL="0" rtl="0" algn="l">
              <a:lnSpc>
                <a:spcPct val="90000"/>
              </a:lnSpc>
              <a:spcBef>
                <a:spcPts val="1000"/>
              </a:spcBef>
              <a:spcAft>
                <a:spcPts val="0"/>
              </a:spcAft>
              <a:buNone/>
            </a:pPr>
            <a:r>
              <a:t/>
            </a:r>
            <a:endParaRPr sz="2700">
              <a:solidFill>
                <a:schemeClr val="lt1"/>
              </a:solidFill>
            </a:endParaRPr>
          </a:p>
        </p:txBody>
      </p:sp>
      <p:sp>
        <p:nvSpPr>
          <p:cNvPr id="905" name="Google Shape;905;p92"/>
          <p:cNvSpPr txBox="1"/>
          <p:nvPr/>
        </p:nvSpPr>
        <p:spPr>
          <a:xfrm>
            <a:off x="4990200" y="2906550"/>
            <a:ext cx="2936100" cy="46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9900"/>
                </a:solidFill>
              </a:rPr>
              <a:t>First wave system</a:t>
            </a:r>
            <a:endParaRPr b="1" sz="1800">
              <a:solidFill>
                <a:srgbClr val="FF9900"/>
              </a:solidFill>
            </a:endParaRPr>
          </a:p>
        </p:txBody>
      </p:sp>
      <p:cxnSp>
        <p:nvCxnSpPr>
          <p:cNvPr id="906" name="Google Shape;906;p92"/>
          <p:cNvCxnSpPr>
            <a:stCxn id="905" idx="1"/>
          </p:cNvCxnSpPr>
          <p:nvPr/>
        </p:nvCxnSpPr>
        <p:spPr>
          <a:xfrm rot="10800000">
            <a:off x="4397700" y="2515800"/>
            <a:ext cx="592500" cy="621600"/>
          </a:xfrm>
          <a:prstGeom prst="straightConnector1">
            <a:avLst/>
          </a:prstGeom>
          <a:noFill/>
          <a:ln cap="flat" cmpd="sng" w="38100">
            <a:solidFill>
              <a:srgbClr val="FF9900"/>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93"/>
          <p:cNvSpPr txBox="1"/>
          <p:nvPr>
            <p:ph type="title"/>
          </p:nvPr>
        </p:nvSpPr>
        <p:spPr>
          <a:xfrm>
            <a:off x="457200" y="135520"/>
            <a:ext cx="8412600" cy="45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sz="3000"/>
              <a:t>Proposed New CWF Format for Waves</a:t>
            </a:r>
            <a:endParaRPr b="1" i="0" sz="3000" u="none" cap="none" strike="noStrike">
              <a:solidFill>
                <a:schemeClr val="lt1"/>
              </a:solidFill>
              <a:latin typeface="Arial"/>
              <a:ea typeface="Arial"/>
              <a:cs typeface="Arial"/>
              <a:sym typeface="Arial"/>
            </a:endParaRPr>
          </a:p>
        </p:txBody>
      </p:sp>
      <p:sp>
        <p:nvSpPr>
          <p:cNvPr id="913" name="Google Shape;913;p93"/>
          <p:cNvSpPr txBox="1"/>
          <p:nvPr/>
        </p:nvSpPr>
        <p:spPr>
          <a:xfrm>
            <a:off x="544050" y="1168281"/>
            <a:ext cx="8412600" cy="34848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t/>
            </a:r>
            <a:endParaRPr sz="2700">
              <a:solidFill>
                <a:schemeClr val="lt1"/>
              </a:solidFill>
            </a:endParaRPr>
          </a:p>
          <a:p>
            <a:pPr indent="-222250" lvl="0" marL="228600" rtl="0" algn="l">
              <a:lnSpc>
                <a:spcPct val="90000"/>
              </a:lnSpc>
              <a:spcBef>
                <a:spcPts val="1000"/>
              </a:spcBef>
              <a:spcAft>
                <a:spcPts val="0"/>
              </a:spcAft>
              <a:buClr>
                <a:schemeClr val="lt1"/>
              </a:buClr>
              <a:buSzPts val="2700"/>
              <a:buChar char="•"/>
            </a:pPr>
            <a:r>
              <a:rPr b="1" lang="en-US" sz="2700">
                <a:solidFill>
                  <a:schemeClr val="lt1"/>
                </a:solidFill>
              </a:rPr>
              <a:t>To: </a:t>
            </a:r>
            <a:r>
              <a:rPr lang="en-US" sz="2700">
                <a:solidFill>
                  <a:srgbClr val="FFFF00"/>
                </a:solidFill>
              </a:rPr>
              <a:t>Seas 5 to 7 ft, occasionally to 10 ft.  Wave Detail: NW 5 ft at 5 seconds, and </a:t>
            </a:r>
            <a:r>
              <a:rPr lang="en-US" sz="2700">
                <a:solidFill>
                  <a:srgbClr val="FF9900"/>
                </a:solidFill>
              </a:rPr>
              <a:t>SW 6 ft at 15 seconds</a:t>
            </a:r>
            <a:r>
              <a:rPr lang="en-US" sz="2700">
                <a:solidFill>
                  <a:srgbClr val="FFFF00"/>
                </a:solidFill>
              </a:rPr>
              <a:t>.</a:t>
            </a:r>
            <a:r>
              <a:rPr lang="en-US" sz="2700">
                <a:solidFill>
                  <a:schemeClr val="lt1"/>
                </a:solidFill>
              </a:rPr>
              <a:t> </a:t>
            </a:r>
            <a:endParaRPr sz="2700">
              <a:solidFill>
                <a:schemeClr val="lt1"/>
              </a:solidFill>
            </a:endParaRPr>
          </a:p>
          <a:p>
            <a:pPr indent="0" lvl="0" marL="228600" rtl="0" algn="l">
              <a:lnSpc>
                <a:spcPct val="90000"/>
              </a:lnSpc>
              <a:spcBef>
                <a:spcPts val="1000"/>
              </a:spcBef>
              <a:spcAft>
                <a:spcPts val="0"/>
              </a:spcAft>
              <a:buNone/>
            </a:pPr>
            <a:r>
              <a:t/>
            </a:r>
            <a:endParaRPr b="1" sz="2000">
              <a:solidFill>
                <a:schemeClr val="lt1"/>
              </a:solidFill>
            </a:endParaRPr>
          </a:p>
          <a:p>
            <a:pPr indent="0" lvl="0" marL="228600" rtl="0" algn="l">
              <a:lnSpc>
                <a:spcPct val="90000"/>
              </a:lnSpc>
              <a:spcBef>
                <a:spcPts val="1000"/>
              </a:spcBef>
              <a:spcAft>
                <a:spcPts val="0"/>
              </a:spcAft>
              <a:buNone/>
            </a:pPr>
            <a:r>
              <a:rPr b="1" lang="en-US" sz="2000">
                <a:solidFill>
                  <a:schemeClr val="lt1"/>
                </a:solidFill>
              </a:rPr>
              <a:t>Note:</a:t>
            </a:r>
            <a:r>
              <a:rPr lang="en-US" sz="2000">
                <a:solidFill>
                  <a:schemeClr val="lt1"/>
                </a:solidFill>
              </a:rPr>
              <a:t> If only one main wave group, a second system may not be present. </a:t>
            </a:r>
            <a:endParaRPr sz="2700">
              <a:solidFill>
                <a:schemeClr val="lt1"/>
              </a:solidFill>
            </a:endParaRPr>
          </a:p>
          <a:p>
            <a:pPr indent="0" lvl="0" marL="0" rtl="0" algn="l">
              <a:lnSpc>
                <a:spcPct val="90000"/>
              </a:lnSpc>
              <a:spcBef>
                <a:spcPts val="1000"/>
              </a:spcBef>
              <a:spcAft>
                <a:spcPts val="0"/>
              </a:spcAft>
              <a:buNone/>
            </a:pPr>
            <a:r>
              <a:t/>
            </a:r>
            <a:endParaRPr sz="2700">
              <a:solidFill>
                <a:schemeClr val="lt1"/>
              </a:solidFill>
            </a:endParaRPr>
          </a:p>
        </p:txBody>
      </p:sp>
      <p:sp>
        <p:nvSpPr>
          <p:cNvPr id="914" name="Google Shape;914;p93"/>
          <p:cNvSpPr txBox="1"/>
          <p:nvPr/>
        </p:nvSpPr>
        <p:spPr>
          <a:xfrm>
            <a:off x="3702042" y="2712749"/>
            <a:ext cx="2618400" cy="46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9900"/>
                </a:solidFill>
              </a:rPr>
              <a:t>Second wave system</a:t>
            </a:r>
            <a:endParaRPr b="1" sz="1800">
              <a:solidFill>
                <a:srgbClr val="FF9900"/>
              </a:solidFill>
            </a:endParaRPr>
          </a:p>
        </p:txBody>
      </p:sp>
      <p:cxnSp>
        <p:nvCxnSpPr>
          <p:cNvPr id="915" name="Google Shape;915;p93"/>
          <p:cNvCxnSpPr/>
          <p:nvPr/>
        </p:nvCxnSpPr>
        <p:spPr>
          <a:xfrm flipH="1" rot="10800000">
            <a:off x="6134117" y="2430974"/>
            <a:ext cx="705900" cy="543000"/>
          </a:xfrm>
          <a:prstGeom prst="straightConnector1">
            <a:avLst/>
          </a:prstGeom>
          <a:noFill/>
          <a:ln cap="flat" cmpd="sng" w="38100">
            <a:solidFill>
              <a:srgbClr val="FF9900"/>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8"/>
          <p:cNvSpPr txBox="1"/>
          <p:nvPr>
            <p:ph type="title"/>
          </p:nvPr>
        </p:nvSpPr>
        <p:spPr>
          <a:xfrm>
            <a:off x="685800" y="135520"/>
            <a:ext cx="8412600" cy="4551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Arial"/>
              <a:buNone/>
            </a:pPr>
            <a:r>
              <a:rPr lang="en-US" sz="3000"/>
              <a:t>NWS National Service Programs</a:t>
            </a:r>
            <a:endParaRPr b="1" i="0" sz="3000" u="none" cap="none" strike="noStrike">
              <a:solidFill>
                <a:schemeClr val="lt1"/>
              </a:solidFill>
              <a:latin typeface="Arial"/>
              <a:ea typeface="Arial"/>
              <a:cs typeface="Arial"/>
              <a:sym typeface="Arial"/>
            </a:endParaRPr>
          </a:p>
        </p:txBody>
      </p:sp>
      <p:pic>
        <p:nvPicPr>
          <p:cNvPr id="562" name="Google Shape;562;p58"/>
          <p:cNvPicPr preferRelativeResize="0"/>
          <p:nvPr/>
        </p:nvPicPr>
        <p:blipFill rotWithShape="1">
          <a:blip r:embed="rId3">
            <a:alphaModFix/>
          </a:blip>
          <a:srcRect b="0" l="0" r="0" t="0"/>
          <a:stretch/>
        </p:blipFill>
        <p:spPr>
          <a:xfrm>
            <a:off x="4762325" y="2909194"/>
            <a:ext cx="4621044" cy="2234307"/>
          </a:xfrm>
          <a:prstGeom prst="rect">
            <a:avLst/>
          </a:prstGeom>
          <a:noFill/>
          <a:ln>
            <a:noFill/>
          </a:ln>
        </p:spPr>
      </p:pic>
      <p:pic>
        <p:nvPicPr>
          <p:cNvPr id="563" name="Google Shape;563;p58"/>
          <p:cNvPicPr preferRelativeResize="0"/>
          <p:nvPr/>
        </p:nvPicPr>
        <p:blipFill rotWithShape="1">
          <a:blip r:embed="rId4">
            <a:alphaModFix/>
          </a:blip>
          <a:srcRect b="-5350" l="-5245" r="-4716" t="1052"/>
          <a:stretch/>
        </p:blipFill>
        <p:spPr>
          <a:xfrm>
            <a:off x="809925" y="786500"/>
            <a:ext cx="7498175" cy="4058576"/>
          </a:xfrm>
          <a:prstGeom prst="rect">
            <a:avLst/>
          </a:prstGeom>
          <a:noFill/>
          <a:ln>
            <a:noFill/>
          </a:ln>
        </p:spPr>
      </p:pic>
      <p:sp>
        <p:nvSpPr>
          <p:cNvPr id="564" name="Google Shape;564;p58"/>
          <p:cNvSpPr/>
          <p:nvPr/>
        </p:nvSpPr>
        <p:spPr>
          <a:xfrm>
            <a:off x="1174450" y="2481850"/>
            <a:ext cx="2850300" cy="324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94"/>
          <p:cNvSpPr txBox="1"/>
          <p:nvPr>
            <p:ph type="title"/>
          </p:nvPr>
        </p:nvSpPr>
        <p:spPr>
          <a:xfrm>
            <a:off x="472550" y="568100"/>
            <a:ext cx="8612700" cy="13296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400"/>
              <a:buFont typeface="Arial"/>
              <a:buNone/>
            </a:pPr>
            <a:r>
              <a:rPr lang="en-US" sz="4600"/>
              <a:t>NWS Hazards Simplification</a:t>
            </a:r>
            <a:endParaRPr b="1" i="0" sz="4600" u="none" cap="none" strike="noStrike">
              <a:solidFill>
                <a:schemeClr val="lt1"/>
              </a:solidFill>
              <a:latin typeface="Arial"/>
              <a:ea typeface="Arial"/>
              <a:cs typeface="Arial"/>
              <a:sym typeface="Arial"/>
            </a:endParaRPr>
          </a:p>
        </p:txBody>
      </p:sp>
      <p:pic>
        <p:nvPicPr>
          <p:cNvPr id="922" name="Google Shape;922;p94"/>
          <p:cNvPicPr preferRelativeResize="0"/>
          <p:nvPr/>
        </p:nvPicPr>
        <p:blipFill>
          <a:blip r:embed="rId3">
            <a:alphaModFix/>
          </a:blip>
          <a:stretch>
            <a:fillRect/>
          </a:stretch>
        </p:blipFill>
        <p:spPr>
          <a:xfrm>
            <a:off x="2317299" y="1563800"/>
            <a:ext cx="4589899" cy="2968625"/>
          </a:xfrm>
          <a:prstGeom prst="rect">
            <a:avLst/>
          </a:prstGeom>
          <a:noFill/>
          <a:ln>
            <a:noFill/>
          </a:ln>
          <a:effectLst>
            <a:outerShdw blurRad="200025" rotWithShape="0" algn="bl" dir="2400000" dist="114300">
              <a:srgbClr val="000000">
                <a:alpha val="9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95"/>
          <p:cNvSpPr txBox="1"/>
          <p:nvPr>
            <p:ph type="title"/>
          </p:nvPr>
        </p:nvSpPr>
        <p:spPr>
          <a:xfrm>
            <a:off x="472550" y="568100"/>
            <a:ext cx="8612700" cy="13296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400"/>
              <a:buFont typeface="Arial"/>
              <a:buNone/>
            </a:pPr>
            <a:r>
              <a:rPr lang="en-US" sz="4600"/>
              <a:t>Question #1</a:t>
            </a:r>
            <a:endParaRPr b="1" i="0" sz="4600" u="none" cap="none" strike="noStrike">
              <a:solidFill>
                <a:schemeClr val="lt1"/>
              </a:solidFill>
              <a:latin typeface="Arial"/>
              <a:ea typeface="Arial"/>
              <a:cs typeface="Arial"/>
              <a:sym typeface="Arial"/>
            </a:endParaRPr>
          </a:p>
        </p:txBody>
      </p:sp>
      <p:sp>
        <p:nvSpPr>
          <p:cNvPr id="929" name="Google Shape;929;p95"/>
          <p:cNvSpPr txBox="1"/>
          <p:nvPr/>
        </p:nvSpPr>
        <p:spPr>
          <a:xfrm>
            <a:off x="733800" y="1844800"/>
            <a:ext cx="8099400" cy="1416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rgbClr val="FFFFFF"/>
                </a:solidFill>
              </a:rPr>
              <a:t>What is the definition of a weather Advisory?</a:t>
            </a:r>
            <a:endParaRPr sz="400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96"/>
          <p:cNvSpPr txBox="1"/>
          <p:nvPr>
            <p:ph type="title"/>
          </p:nvPr>
        </p:nvSpPr>
        <p:spPr>
          <a:xfrm>
            <a:off x="472550" y="568100"/>
            <a:ext cx="8612700" cy="13296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400"/>
              <a:buFont typeface="Arial"/>
              <a:buNone/>
            </a:pPr>
            <a:r>
              <a:rPr lang="en-US" sz="4600"/>
              <a:t>Question #1</a:t>
            </a:r>
            <a:endParaRPr b="1" i="0" sz="4600" u="none" cap="none" strike="noStrike">
              <a:solidFill>
                <a:schemeClr val="lt1"/>
              </a:solidFill>
              <a:latin typeface="Arial"/>
              <a:ea typeface="Arial"/>
              <a:cs typeface="Arial"/>
              <a:sym typeface="Arial"/>
            </a:endParaRPr>
          </a:p>
        </p:txBody>
      </p:sp>
      <p:sp>
        <p:nvSpPr>
          <p:cNvPr id="936" name="Google Shape;936;p96"/>
          <p:cNvSpPr txBox="1"/>
          <p:nvPr/>
        </p:nvSpPr>
        <p:spPr>
          <a:xfrm>
            <a:off x="773900" y="1682175"/>
            <a:ext cx="8010000" cy="29553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355600" lvl="0" marL="457200" rtl="0" algn="l">
              <a:spcBef>
                <a:spcPts val="0"/>
              </a:spcBef>
              <a:spcAft>
                <a:spcPts val="0"/>
              </a:spcAft>
              <a:buClr>
                <a:srgbClr val="FFFFFF"/>
              </a:buClr>
              <a:buSzPts val="2000"/>
              <a:buAutoNum type="alphaUcPeriod"/>
            </a:pPr>
            <a:r>
              <a:rPr lang="en-US" sz="2000">
                <a:solidFill>
                  <a:srgbClr val="FFFFFF"/>
                </a:solidFill>
              </a:rPr>
              <a:t>A life - and/or property-threatening event is possible - but not yet certain</a:t>
            </a:r>
            <a:endParaRPr sz="2000">
              <a:solidFill>
                <a:srgbClr val="FFFFFF"/>
              </a:solidFill>
            </a:endParaRPr>
          </a:p>
          <a:p>
            <a:pPr indent="0" lvl="0" marL="457200" rtl="0" algn="l">
              <a:spcBef>
                <a:spcPts val="0"/>
              </a:spcBef>
              <a:spcAft>
                <a:spcPts val="0"/>
              </a:spcAft>
              <a:buNone/>
            </a:pPr>
            <a:r>
              <a:t/>
            </a:r>
            <a:endParaRPr sz="2000">
              <a:solidFill>
                <a:srgbClr val="FFFFFF"/>
              </a:solidFill>
            </a:endParaRPr>
          </a:p>
          <a:p>
            <a:pPr indent="-355600" lvl="0" marL="457200" rtl="0" algn="l">
              <a:spcBef>
                <a:spcPts val="0"/>
              </a:spcBef>
              <a:spcAft>
                <a:spcPts val="0"/>
              </a:spcAft>
              <a:buClr>
                <a:srgbClr val="FFFFFF"/>
              </a:buClr>
              <a:buSzPts val="2000"/>
              <a:buAutoNum type="alphaUcPeriod"/>
            </a:pPr>
            <a:r>
              <a:rPr lang="en-US" sz="2000">
                <a:solidFill>
                  <a:srgbClr val="FFFFFF"/>
                </a:solidFill>
              </a:rPr>
              <a:t>A life- and/or property-threatening event is happening or about to happen </a:t>
            </a:r>
            <a:endParaRPr sz="2000">
              <a:solidFill>
                <a:srgbClr val="FFFFFF"/>
              </a:solidFill>
            </a:endParaRPr>
          </a:p>
          <a:p>
            <a:pPr indent="0" lvl="0" marL="457200" rtl="0" algn="l">
              <a:spcBef>
                <a:spcPts val="0"/>
              </a:spcBef>
              <a:spcAft>
                <a:spcPts val="0"/>
              </a:spcAft>
              <a:buNone/>
            </a:pPr>
            <a:r>
              <a:rPr lang="en-US" sz="2000">
                <a:solidFill>
                  <a:srgbClr val="FFFFFF"/>
                </a:solidFill>
              </a:rPr>
              <a:t> </a:t>
            </a:r>
            <a:endParaRPr sz="2000">
              <a:solidFill>
                <a:srgbClr val="FFFFFF"/>
              </a:solidFill>
            </a:endParaRPr>
          </a:p>
          <a:p>
            <a:pPr indent="-355600" lvl="0" marL="457200" rtl="0" algn="l">
              <a:spcBef>
                <a:spcPts val="0"/>
              </a:spcBef>
              <a:spcAft>
                <a:spcPts val="0"/>
              </a:spcAft>
              <a:buClr>
                <a:srgbClr val="FFFFFF"/>
              </a:buClr>
              <a:buSzPts val="2000"/>
              <a:buAutoNum type="alphaUcPeriod"/>
            </a:pPr>
            <a:r>
              <a:rPr lang="en-US" sz="2000">
                <a:solidFill>
                  <a:srgbClr val="FFFFFF"/>
                </a:solidFill>
              </a:rPr>
              <a:t>An event less serious than a Warning is happening or about to happen </a:t>
            </a:r>
            <a:endParaRPr sz="2000">
              <a:solidFill>
                <a:srgbClr val="FFFFFF"/>
              </a:solidFill>
            </a:endParaRPr>
          </a:p>
          <a:p>
            <a:pPr indent="0" lvl="0" marL="457200" rtl="0" algn="l">
              <a:spcBef>
                <a:spcPts val="0"/>
              </a:spcBef>
              <a:spcAft>
                <a:spcPts val="0"/>
              </a:spcAft>
              <a:buNone/>
            </a:pPr>
            <a:r>
              <a:rPr lang="en-US" sz="2000">
                <a:solidFill>
                  <a:srgbClr val="FFFFFF"/>
                </a:solidFill>
              </a:rPr>
              <a:t> </a:t>
            </a:r>
            <a:endParaRPr sz="200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97"/>
          <p:cNvSpPr txBox="1"/>
          <p:nvPr>
            <p:ph type="title"/>
          </p:nvPr>
        </p:nvSpPr>
        <p:spPr>
          <a:xfrm>
            <a:off x="472550" y="568100"/>
            <a:ext cx="8612700" cy="13296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400"/>
              <a:buFont typeface="Arial"/>
              <a:buNone/>
            </a:pPr>
            <a:r>
              <a:rPr lang="en-US" sz="4600"/>
              <a:t>Answer #1</a:t>
            </a:r>
            <a:endParaRPr b="1" i="0" sz="4600" u="none" cap="none" strike="noStrike">
              <a:solidFill>
                <a:schemeClr val="lt1"/>
              </a:solidFill>
              <a:latin typeface="Arial"/>
              <a:ea typeface="Arial"/>
              <a:cs typeface="Arial"/>
              <a:sym typeface="Arial"/>
            </a:endParaRPr>
          </a:p>
        </p:txBody>
      </p:sp>
      <p:sp>
        <p:nvSpPr>
          <p:cNvPr id="943" name="Google Shape;943;p97"/>
          <p:cNvSpPr txBox="1"/>
          <p:nvPr/>
        </p:nvSpPr>
        <p:spPr>
          <a:xfrm>
            <a:off x="1248150" y="1844800"/>
            <a:ext cx="7584900" cy="2031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rgbClr val="FFFFFF"/>
                </a:solidFill>
              </a:rPr>
              <a:t>C)  </a:t>
            </a:r>
            <a:r>
              <a:rPr lang="en-US" sz="4000">
                <a:solidFill>
                  <a:srgbClr val="FFFFFF"/>
                </a:solidFill>
              </a:rPr>
              <a:t>An event less serious than a Warning is happening or about to happen.</a:t>
            </a:r>
            <a:endParaRPr sz="40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98"/>
          <p:cNvSpPr txBox="1"/>
          <p:nvPr/>
        </p:nvSpPr>
        <p:spPr>
          <a:xfrm>
            <a:off x="435750" y="-10150"/>
            <a:ext cx="8607900" cy="960000"/>
          </a:xfrm>
          <a:prstGeom prst="rect">
            <a:avLst/>
          </a:prstGeom>
          <a:no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rPr b="1" lang="en-US" sz="2600">
                <a:solidFill>
                  <a:srgbClr val="FFFFFF"/>
                </a:solidFill>
              </a:rPr>
              <a:t>The NWS “Watch, Warning and Advisory” System</a:t>
            </a:r>
            <a:endParaRPr b="1" sz="2600">
              <a:solidFill>
                <a:srgbClr val="FFFFFF"/>
              </a:solidFill>
            </a:endParaRPr>
          </a:p>
          <a:p>
            <a:pPr indent="0" lvl="0" marL="0" rtl="0" algn="l">
              <a:spcBef>
                <a:spcPts val="0"/>
              </a:spcBef>
              <a:spcAft>
                <a:spcPts val="0"/>
              </a:spcAft>
              <a:buNone/>
            </a:pPr>
            <a:r>
              <a:rPr b="1" i="1" lang="en-US" sz="2100">
                <a:solidFill>
                  <a:srgbClr val="FFFFFF"/>
                </a:solidFill>
              </a:rPr>
              <a:t>How We Message for Weather &amp; Water Hazards Today</a:t>
            </a:r>
            <a:endParaRPr b="1" i="1" sz="1900" u="sng">
              <a:solidFill>
                <a:srgbClr val="FFFFFF"/>
              </a:solidFill>
            </a:endParaRPr>
          </a:p>
        </p:txBody>
      </p:sp>
      <p:sp>
        <p:nvSpPr>
          <p:cNvPr id="950" name="Google Shape;950;p98"/>
          <p:cNvSpPr txBox="1"/>
          <p:nvPr/>
        </p:nvSpPr>
        <p:spPr>
          <a:xfrm>
            <a:off x="564650" y="1134625"/>
            <a:ext cx="8254800" cy="33528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85750" lvl="0" marL="400050" rtl="0" algn="l">
              <a:lnSpc>
                <a:spcPct val="115000"/>
              </a:lnSpc>
              <a:spcBef>
                <a:spcPts val="0"/>
              </a:spcBef>
              <a:spcAft>
                <a:spcPts val="0"/>
              </a:spcAft>
              <a:buClr>
                <a:srgbClr val="FFFFFF"/>
              </a:buClr>
              <a:buSzPts val="1800"/>
              <a:buChar char="●"/>
            </a:pPr>
            <a:r>
              <a:rPr b="1" lang="en-US" sz="1900" u="sng">
                <a:solidFill>
                  <a:srgbClr val="FFFF00"/>
                </a:solidFill>
              </a:rPr>
              <a:t>Watch</a:t>
            </a:r>
            <a:r>
              <a:rPr b="1" lang="en-US" sz="1900">
                <a:solidFill>
                  <a:srgbClr val="FFFF00"/>
                </a:solidFill>
              </a:rPr>
              <a:t>:</a:t>
            </a:r>
            <a:r>
              <a:rPr b="1" lang="en-US" sz="1900">
                <a:solidFill>
                  <a:srgbClr val="0000FF"/>
                </a:solidFill>
              </a:rPr>
              <a:t> </a:t>
            </a:r>
            <a:r>
              <a:rPr lang="en-US" sz="1700">
                <a:solidFill>
                  <a:srgbClr val="FFFFFF"/>
                </a:solidFill>
              </a:rPr>
              <a:t>Issued when a </a:t>
            </a:r>
            <a:r>
              <a:rPr b="1" lang="en-US" sz="1700">
                <a:solidFill>
                  <a:srgbClr val="FF9900"/>
                </a:solidFill>
              </a:rPr>
              <a:t>life - and/or property-threatening</a:t>
            </a:r>
            <a:r>
              <a:rPr b="1" lang="en-US" sz="1700">
                <a:solidFill>
                  <a:srgbClr val="FFFFFF"/>
                </a:solidFill>
              </a:rPr>
              <a:t> </a:t>
            </a:r>
            <a:r>
              <a:rPr lang="en-US" sz="1700">
                <a:solidFill>
                  <a:srgbClr val="FFFFFF"/>
                </a:solidFill>
              </a:rPr>
              <a:t>event is </a:t>
            </a:r>
            <a:r>
              <a:rPr b="1" i="1" lang="en-US" sz="1700" u="sng">
                <a:solidFill>
                  <a:srgbClr val="00FFFF"/>
                </a:solidFill>
              </a:rPr>
              <a:t>possible</a:t>
            </a:r>
            <a:r>
              <a:rPr lang="en-US" sz="1700">
                <a:solidFill>
                  <a:srgbClr val="00FFFF"/>
                </a:solidFill>
              </a:rPr>
              <a:t> </a:t>
            </a:r>
            <a:r>
              <a:rPr lang="en-US" sz="1700">
                <a:solidFill>
                  <a:srgbClr val="FFFFFF"/>
                </a:solidFill>
              </a:rPr>
              <a:t>- but</a:t>
            </a:r>
            <a:r>
              <a:rPr lang="en-US" sz="1700">
                <a:solidFill>
                  <a:srgbClr val="00FFFF"/>
                </a:solidFill>
              </a:rPr>
              <a:t> </a:t>
            </a:r>
            <a:r>
              <a:rPr b="1" i="1" lang="en-US" sz="1700" u="sng">
                <a:solidFill>
                  <a:srgbClr val="00FFFF"/>
                </a:solidFill>
              </a:rPr>
              <a:t>not yet certain</a:t>
            </a:r>
            <a:endParaRPr b="1" sz="1700">
              <a:solidFill>
                <a:srgbClr val="00FFFF"/>
              </a:solidFill>
            </a:endParaRPr>
          </a:p>
          <a:p>
            <a:pPr indent="0" lvl="0" marL="457200" rtl="0" algn="l">
              <a:lnSpc>
                <a:spcPct val="115000"/>
              </a:lnSpc>
              <a:spcBef>
                <a:spcPts val="0"/>
              </a:spcBef>
              <a:spcAft>
                <a:spcPts val="0"/>
              </a:spcAft>
              <a:buNone/>
            </a:pPr>
            <a:r>
              <a:t/>
            </a:r>
            <a:endParaRPr b="1" sz="500"/>
          </a:p>
          <a:p>
            <a:pPr indent="0" lvl="0" marL="457200" rtl="0" algn="l">
              <a:lnSpc>
                <a:spcPct val="115000"/>
              </a:lnSpc>
              <a:spcBef>
                <a:spcPts val="0"/>
              </a:spcBef>
              <a:spcAft>
                <a:spcPts val="0"/>
              </a:spcAft>
              <a:buNone/>
            </a:pPr>
            <a:r>
              <a:t/>
            </a:r>
            <a:endParaRPr b="1" sz="1100"/>
          </a:p>
          <a:p>
            <a:pPr indent="-285750" lvl="0" marL="400050" rtl="0" algn="l">
              <a:lnSpc>
                <a:spcPct val="115000"/>
              </a:lnSpc>
              <a:spcBef>
                <a:spcPts val="0"/>
              </a:spcBef>
              <a:spcAft>
                <a:spcPts val="0"/>
              </a:spcAft>
              <a:buClr>
                <a:srgbClr val="FFFFFF"/>
              </a:buClr>
              <a:buSzPts val="1800"/>
              <a:buChar char="●"/>
            </a:pPr>
            <a:r>
              <a:rPr b="1" lang="en-US" sz="1900" u="sng">
                <a:solidFill>
                  <a:srgbClr val="FFFF00"/>
                </a:solidFill>
              </a:rPr>
              <a:t>Warning</a:t>
            </a:r>
            <a:r>
              <a:rPr b="1" lang="en-US" sz="1900">
                <a:solidFill>
                  <a:srgbClr val="FFFF00"/>
                </a:solidFill>
              </a:rPr>
              <a:t>:</a:t>
            </a:r>
            <a:r>
              <a:rPr b="1" lang="en-US" sz="1900"/>
              <a:t> </a:t>
            </a:r>
            <a:r>
              <a:rPr lang="en-US" sz="1700">
                <a:solidFill>
                  <a:srgbClr val="FFFFFF"/>
                </a:solidFill>
              </a:rPr>
              <a:t>Issued when a </a:t>
            </a:r>
            <a:r>
              <a:rPr b="1" lang="en-US" sz="1700">
                <a:solidFill>
                  <a:srgbClr val="FF9900"/>
                </a:solidFill>
              </a:rPr>
              <a:t>life- and/or property-threatening</a:t>
            </a:r>
            <a:r>
              <a:rPr lang="en-US" sz="1700">
                <a:solidFill>
                  <a:srgbClr val="FFFFFF"/>
                </a:solidFill>
              </a:rPr>
              <a:t> event is </a:t>
            </a:r>
            <a:r>
              <a:rPr b="1" i="1" lang="en-US" sz="1700" u="sng">
                <a:solidFill>
                  <a:srgbClr val="00FFFF"/>
                </a:solidFill>
              </a:rPr>
              <a:t>happening</a:t>
            </a:r>
            <a:r>
              <a:rPr lang="en-US" sz="1700">
                <a:solidFill>
                  <a:srgbClr val="FF9900"/>
                </a:solidFill>
              </a:rPr>
              <a:t> </a:t>
            </a:r>
            <a:r>
              <a:rPr lang="en-US" sz="1700">
                <a:solidFill>
                  <a:srgbClr val="FFFFFF"/>
                </a:solidFill>
              </a:rPr>
              <a:t>or</a:t>
            </a:r>
            <a:r>
              <a:rPr lang="en-US" sz="1700">
                <a:solidFill>
                  <a:srgbClr val="FF9900"/>
                </a:solidFill>
              </a:rPr>
              <a:t> </a:t>
            </a:r>
            <a:r>
              <a:rPr b="1" i="1" lang="en-US" sz="1700" u="sng">
                <a:solidFill>
                  <a:srgbClr val="00FFFF"/>
                </a:solidFill>
              </a:rPr>
              <a:t>about to happen</a:t>
            </a:r>
            <a:r>
              <a:rPr lang="en-US" sz="1900">
                <a:solidFill>
                  <a:srgbClr val="FF9900"/>
                </a:solidFill>
              </a:rPr>
              <a:t> </a:t>
            </a:r>
            <a:endParaRPr sz="500">
              <a:solidFill>
                <a:srgbClr val="FF9900"/>
              </a:solidFill>
            </a:endParaRPr>
          </a:p>
          <a:p>
            <a:pPr indent="0" lvl="0" marL="457200" rtl="0" algn="l">
              <a:lnSpc>
                <a:spcPct val="115000"/>
              </a:lnSpc>
              <a:spcBef>
                <a:spcPts val="0"/>
              </a:spcBef>
              <a:spcAft>
                <a:spcPts val="0"/>
              </a:spcAft>
              <a:buNone/>
            </a:pPr>
            <a:r>
              <a:t/>
            </a:r>
            <a:endParaRPr b="1" sz="1100">
              <a:solidFill>
                <a:srgbClr val="000000"/>
              </a:solidFill>
            </a:endParaRPr>
          </a:p>
          <a:p>
            <a:pPr indent="-285750" lvl="0" marL="400050" rtl="0" algn="l">
              <a:lnSpc>
                <a:spcPct val="115000"/>
              </a:lnSpc>
              <a:spcBef>
                <a:spcPts val="0"/>
              </a:spcBef>
              <a:spcAft>
                <a:spcPts val="0"/>
              </a:spcAft>
              <a:buClr>
                <a:srgbClr val="FFFFFF"/>
              </a:buClr>
              <a:buSzPts val="1800"/>
              <a:buChar char="●"/>
            </a:pPr>
            <a:r>
              <a:rPr b="1" lang="en-US" sz="1900" u="sng">
                <a:solidFill>
                  <a:srgbClr val="FFFF00"/>
                </a:solidFill>
              </a:rPr>
              <a:t>Advisory</a:t>
            </a:r>
            <a:r>
              <a:rPr b="1" lang="en-US" sz="1900">
                <a:solidFill>
                  <a:srgbClr val="FFFF00"/>
                </a:solidFill>
              </a:rPr>
              <a:t>:</a:t>
            </a:r>
            <a:r>
              <a:rPr b="1" lang="en-US" sz="1900"/>
              <a:t> </a:t>
            </a:r>
            <a:r>
              <a:rPr lang="en-US" sz="1700">
                <a:solidFill>
                  <a:srgbClr val="FFFFFF"/>
                </a:solidFill>
              </a:rPr>
              <a:t>Issued when an event </a:t>
            </a:r>
            <a:r>
              <a:rPr b="1" lang="en-US" sz="1700">
                <a:solidFill>
                  <a:srgbClr val="FF9900"/>
                </a:solidFill>
              </a:rPr>
              <a:t>less serious than a Warning</a:t>
            </a:r>
            <a:r>
              <a:rPr b="1" lang="en-US" sz="1700">
                <a:solidFill>
                  <a:srgbClr val="FFFFFF"/>
                </a:solidFill>
              </a:rPr>
              <a:t> </a:t>
            </a:r>
            <a:r>
              <a:rPr lang="en-US" sz="1700">
                <a:solidFill>
                  <a:srgbClr val="FFFFFF"/>
                </a:solidFill>
              </a:rPr>
              <a:t>is </a:t>
            </a:r>
            <a:r>
              <a:rPr b="1" i="1" lang="en-US" sz="1700" u="sng">
                <a:solidFill>
                  <a:srgbClr val="00FFFF"/>
                </a:solidFill>
              </a:rPr>
              <a:t>happening </a:t>
            </a:r>
            <a:r>
              <a:rPr b="1" lang="en-US" sz="1700">
                <a:solidFill>
                  <a:srgbClr val="00FFFF"/>
                </a:solidFill>
              </a:rPr>
              <a:t> </a:t>
            </a:r>
            <a:r>
              <a:rPr lang="en-US" sz="1700">
                <a:solidFill>
                  <a:srgbClr val="FFFFFF"/>
                </a:solidFill>
              </a:rPr>
              <a:t>or</a:t>
            </a:r>
            <a:r>
              <a:rPr b="1" lang="en-US" sz="1700">
                <a:solidFill>
                  <a:srgbClr val="00FFFF"/>
                </a:solidFill>
              </a:rPr>
              <a:t> </a:t>
            </a:r>
            <a:r>
              <a:rPr b="1" i="1" lang="en-US" sz="1700" u="sng">
                <a:solidFill>
                  <a:srgbClr val="00FFFF"/>
                </a:solidFill>
              </a:rPr>
              <a:t>about to happen</a:t>
            </a:r>
            <a:r>
              <a:rPr lang="en-US" sz="1700">
                <a:solidFill>
                  <a:srgbClr val="FF9900"/>
                </a:solidFill>
              </a:rPr>
              <a:t> </a:t>
            </a:r>
            <a:endParaRPr i="1" sz="1700" u="sng">
              <a:solidFill>
                <a:srgbClr val="FF9900"/>
              </a:solidFill>
            </a:endParaRPr>
          </a:p>
          <a:p>
            <a:pPr indent="0" lvl="0" marL="457200" rtl="0" algn="l">
              <a:lnSpc>
                <a:spcPct val="115000"/>
              </a:lnSpc>
              <a:spcBef>
                <a:spcPts val="0"/>
              </a:spcBef>
              <a:spcAft>
                <a:spcPts val="0"/>
              </a:spcAft>
              <a:buNone/>
            </a:pPr>
            <a:r>
              <a:t/>
            </a:r>
            <a:endParaRPr i="1" sz="500" u="sng">
              <a:solidFill>
                <a:srgbClr val="000000"/>
              </a:solidFill>
            </a:endParaRPr>
          </a:p>
          <a:p>
            <a:pPr indent="0" lvl="0" marL="457200" rtl="0" algn="l">
              <a:lnSpc>
                <a:spcPct val="115000"/>
              </a:lnSpc>
              <a:spcBef>
                <a:spcPts val="0"/>
              </a:spcBef>
              <a:spcAft>
                <a:spcPts val="0"/>
              </a:spcAft>
              <a:buClr>
                <a:srgbClr val="000000"/>
              </a:buClr>
              <a:buSzPts val="1100"/>
              <a:buFont typeface="Arial"/>
              <a:buNone/>
            </a:pPr>
            <a:r>
              <a:t/>
            </a:r>
            <a:endParaRPr b="1" sz="1100">
              <a:solidFill>
                <a:srgbClr val="1C4587"/>
              </a:solidFill>
            </a:endParaRPr>
          </a:p>
          <a:p>
            <a:pPr indent="-285750" lvl="0" marL="400050" rtl="0" algn="l">
              <a:lnSpc>
                <a:spcPct val="115000"/>
              </a:lnSpc>
              <a:spcBef>
                <a:spcPts val="0"/>
              </a:spcBef>
              <a:spcAft>
                <a:spcPts val="0"/>
              </a:spcAft>
              <a:buClr>
                <a:srgbClr val="FFFFFF"/>
              </a:buClr>
              <a:buSzPts val="1800"/>
              <a:buChar char="●"/>
            </a:pPr>
            <a:r>
              <a:rPr b="1" lang="en-US" sz="1900" u="sng">
                <a:solidFill>
                  <a:srgbClr val="FFFF00"/>
                </a:solidFill>
              </a:rPr>
              <a:t>Special Weather Statement</a:t>
            </a:r>
            <a:r>
              <a:rPr b="1" lang="en-US" sz="1900">
                <a:solidFill>
                  <a:srgbClr val="FFFF00"/>
                </a:solidFill>
              </a:rPr>
              <a:t>:</a:t>
            </a:r>
            <a:r>
              <a:rPr b="1" lang="en-US" sz="1900">
                <a:solidFill>
                  <a:srgbClr val="000000"/>
                </a:solidFill>
              </a:rPr>
              <a:t> </a:t>
            </a:r>
            <a:r>
              <a:rPr lang="en-US" sz="1700">
                <a:solidFill>
                  <a:srgbClr val="FFFFFF"/>
                </a:solidFill>
              </a:rPr>
              <a:t>Issued when an event </a:t>
            </a:r>
            <a:r>
              <a:rPr b="1" lang="en-US" sz="1700">
                <a:solidFill>
                  <a:srgbClr val="FF9900"/>
                </a:solidFill>
              </a:rPr>
              <a:t>less serious (or of shorter duration) than an Advisory</a:t>
            </a:r>
            <a:r>
              <a:rPr lang="en-US" sz="1700">
                <a:solidFill>
                  <a:srgbClr val="FFFFFF"/>
                </a:solidFill>
              </a:rPr>
              <a:t> is </a:t>
            </a:r>
            <a:r>
              <a:rPr b="1" i="1" lang="en-US" sz="1700" u="sng">
                <a:solidFill>
                  <a:srgbClr val="00FFFF"/>
                </a:solidFill>
              </a:rPr>
              <a:t>happening</a:t>
            </a:r>
            <a:r>
              <a:rPr b="1" lang="en-US" sz="1700">
                <a:solidFill>
                  <a:srgbClr val="00FFFF"/>
                </a:solidFill>
              </a:rPr>
              <a:t> </a:t>
            </a:r>
            <a:r>
              <a:rPr lang="en-US" sz="1700">
                <a:solidFill>
                  <a:srgbClr val="FFFFFF"/>
                </a:solidFill>
              </a:rPr>
              <a:t>or </a:t>
            </a:r>
            <a:r>
              <a:rPr b="1" i="1" lang="en-US" sz="1700" u="sng">
                <a:solidFill>
                  <a:srgbClr val="00FFFF"/>
                </a:solidFill>
              </a:rPr>
              <a:t>about to happen</a:t>
            </a:r>
            <a:r>
              <a:rPr b="1" lang="en-US" sz="1900">
                <a:solidFill>
                  <a:srgbClr val="00FFFF"/>
                </a:solidFill>
              </a:rPr>
              <a:t> </a:t>
            </a:r>
            <a:endParaRPr b="1" i="1" sz="1600">
              <a:solidFill>
                <a:srgbClr val="00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id="956" name="Google Shape;956;p99"/>
          <p:cNvPicPr preferRelativeResize="0"/>
          <p:nvPr/>
        </p:nvPicPr>
        <p:blipFill>
          <a:blip r:embed="rId3">
            <a:alphaModFix/>
          </a:blip>
          <a:stretch>
            <a:fillRect/>
          </a:stretch>
        </p:blipFill>
        <p:spPr>
          <a:xfrm>
            <a:off x="502800" y="718775"/>
            <a:ext cx="8412599" cy="1454778"/>
          </a:xfrm>
          <a:prstGeom prst="rect">
            <a:avLst/>
          </a:prstGeom>
          <a:noFill/>
          <a:ln cap="flat" cmpd="sng" w="9525">
            <a:solidFill>
              <a:schemeClr val="dk2"/>
            </a:solidFill>
            <a:prstDash val="solid"/>
            <a:round/>
            <a:headEnd len="sm" w="sm" type="none"/>
            <a:tailEnd len="sm" w="sm" type="none"/>
          </a:ln>
          <a:effectLst>
            <a:outerShdw blurRad="200025" rotWithShape="0" algn="bl" dir="2400000" dist="114300">
              <a:srgbClr val="000000">
                <a:alpha val="90000"/>
              </a:srgbClr>
            </a:outerShdw>
          </a:effectLst>
        </p:spPr>
      </p:pic>
      <p:pic>
        <p:nvPicPr>
          <p:cNvPr id="957" name="Google Shape;957;p99"/>
          <p:cNvPicPr preferRelativeResize="0"/>
          <p:nvPr/>
        </p:nvPicPr>
        <p:blipFill>
          <a:blip r:embed="rId4">
            <a:alphaModFix/>
          </a:blip>
          <a:stretch>
            <a:fillRect/>
          </a:stretch>
        </p:blipFill>
        <p:spPr>
          <a:xfrm>
            <a:off x="502800" y="2257750"/>
            <a:ext cx="8412600" cy="2287225"/>
          </a:xfrm>
          <a:prstGeom prst="rect">
            <a:avLst/>
          </a:prstGeom>
          <a:noFill/>
          <a:ln cap="flat" cmpd="sng" w="9525">
            <a:solidFill>
              <a:schemeClr val="dk2"/>
            </a:solidFill>
            <a:prstDash val="solid"/>
            <a:round/>
            <a:headEnd len="sm" w="sm" type="none"/>
            <a:tailEnd len="sm" w="sm" type="none"/>
          </a:ln>
          <a:effectLst>
            <a:outerShdw blurRad="200025" rotWithShape="0" algn="bl" dir="2400000" dist="114300">
              <a:srgbClr val="000000">
                <a:alpha val="90000"/>
              </a:srgbClr>
            </a:outerShdw>
          </a:effectLst>
        </p:spPr>
      </p:pic>
      <p:sp>
        <p:nvSpPr>
          <p:cNvPr id="958" name="Google Shape;958;p99"/>
          <p:cNvSpPr txBox="1"/>
          <p:nvPr/>
        </p:nvSpPr>
        <p:spPr>
          <a:xfrm>
            <a:off x="433000" y="49950"/>
            <a:ext cx="8338500" cy="763500"/>
          </a:xfrm>
          <a:prstGeom prst="rect">
            <a:avLst/>
          </a:prstGeom>
          <a:noFill/>
          <a:ln>
            <a:noFill/>
          </a:ln>
          <a:effectLst>
            <a:outerShdw blurRad="57150" rotWithShape="0" algn="bl" dir="5400000" dist="19050">
              <a:srgbClr val="000000">
                <a:alpha val="50000"/>
              </a:srgbClr>
            </a:outerShdw>
          </a:effectLst>
        </p:spPr>
        <p:txBody>
          <a:bodyPr anchorCtr="0" anchor="t" bIns="121900" lIns="121900" spcFirstLastPara="1" rIns="121900" wrap="square" tIns="121900">
            <a:noAutofit/>
          </a:bodyPr>
          <a:lstStyle/>
          <a:p>
            <a:pPr indent="0" lvl="0" marL="0" rtl="0" algn="l">
              <a:spcBef>
                <a:spcPts val="0"/>
              </a:spcBef>
              <a:spcAft>
                <a:spcPts val="0"/>
              </a:spcAft>
              <a:buNone/>
            </a:pPr>
            <a:r>
              <a:rPr b="1" lang="en-US" sz="3000">
                <a:solidFill>
                  <a:srgbClr val="FFFFFF"/>
                </a:solidFill>
              </a:rPr>
              <a:t>What is the Planned Major Change?</a:t>
            </a:r>
            <a:endParaRPr b="1" sz="3000">
              <a:solidFill>
                <a:srgbClr val="FFFFFF"/>
              </a:solidFill>
            </a:endParaRPr>
          </a:p>
        </p:txBody>
      </p:sp>
      <p:sp>
        <p:nvSpPr>
          <p:cNvPr id="959" name="Google Shape;959;p99"/>
          <p:cNvSpPr txBox="1"/>
          <p:nvPr/>
        </p:nvSpPr>
        <p:spPr>
          <a:xfrm>
            <a:off x="2242554" y="4456168"/>
            <a:ext cx="5356200" cy="446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700">
                <a:solidFill>
                  <a:schemeClr val="lt1"/>
                </a:solidFill>
              </a:rPr>
              <a:t>These changes will not be made prior to 2024</a:t>
            </a:r>
            <a:endParaRPr sz="11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00"/>
          <p:cNvSpPr txBox="1"/>
          <p:nvPr/>
        </p:nvSpPr>
        <p:spPr>
          <a:xfrm>
            <a:off x="426450" y="0"/>
            <a:ext cx="8717400" cy="905400"/>
          </a:xfrm>
          <a:prstGeom prst="rect">
            <a:avLst/>
          </a:prstGeom>
          <a:no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rPr b="1" lang="en-US" sz="2500">
                <a:solidFill>
                  <a:srgbClr val="FFFFFF"/>
                </a:solidFill>
              </a:rPr>
              <a:t> </a:t>
            </a:r>
            <a:r>
              <a:rPr b="1" lang="en-US" sz="3000">
                <a:solidFill>
                  <a:srgbClr val="FFFFFF"/>
                </a:solidFill>
              </a:rPr>
              <a:t>Why Make this Major Change?</a:t>
            </a:r>
            <a:endParaRPr b="1" sz="3000">
              <a:solidFill>
                <a:srgbClr val="FFFFFF"/>
              </a:solidFill>
            </a:endParaRPr>
          </a:p>
          <a:p>
            <a:pPr indent="0" lvl="0" marL="0" rtl="0" algn="l">
              <a:spcBef>
                <a:spcPts val="0"/>
              </a:spcBef>
              <a:spcAft>
                <a:spcPts val="0"/>
              </a:spcAft>
              <a:buNone/>
            </a:pPr>
            <a:r>
              <a:rPr b="1" i="1" lang="en-US" sz="2400">
                <a:solidFill>
                  <a:srgbClr val="FFFFFF"/>
                </a:solidFill>
              </a:rPr>
              <a:t>Summary of Social Science Research</a:t>
            </a:r>
            <a:endParaRPr b="1" i="1" sz="2400" u="sng">
              <a:solidFill>
                <a:srgbClr val="FFFFFF"/>
              </a:solidFill>
            </a:endParaRPr>
          </a:p>
        </p:txBody>
      </p:sp>
      <p:sp>
        <p:nvSpPr>
          <p:cNvPr id="966" name="Google Shape;966;p100"/>
          <p:cNvSpPr txBox="1"/>
          <p:nvPr/>
        </p:nvSpPr>
        <p:spPr>
          <a:xfrm>
            <a:off x="426450" y="1397500"/>
            <a:ext cx="8513100" cy="32994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04800" lvl="0" marL="400050" rtl="0" algn="l">
              <a:lnSpc>
                <a:spcPct val="115000"/>
              </a:lnSpc>
              <a:spcBef>
                <a:spcPts val="0"/>
              </a:spcBef>
              <a:spcAft>
                <a:spcPts val="0"/>
              </a:spcAft>
              <a:buClr>
                <a:srgbClr val="FFFFFF"/>
              </a:buClr>
              <a:buSzPts val="2100"/>
              <a:buChar char="●"/>
            </a:pPr>
            <a:r>
              <a:rPr lang="en-US" sz="2100">
                <a:solidFill>
                  <a:srgbClr val="FFFFFF"/>
                </a:solidFill>
              </a:rPr>
              <a:t>Too many products and product types</a:t>
            </a:r>
            <a:endParaRPr sz="1900">
              <a:solidFill>
                <a:srgbClr val="FFFFFF"/>
              </a:solidFill>
            </a:endParaRPr>
          </a:p>
          <a:p>
            <a:pPr indent="-234950" lvl="1" marL="742950" rtl="0" algn="l">
              <a:lnSpc>
                <a:spcPct val="115000"/>
              </a:lnSpc>
              <a:spcBef>
                <a:spcPts val="0"/>
              </a:spcBef>
              <a:spcAft>
                <a:spcPts val="0"/>
              </a:spcAft>
              <a:buClr>
                <a:srgbClr val="FFFF00"/>
              </a:buClr>
              <a:buSzPts val="1900"/>
              <a:buChar char="○"/>
            </a:pPr>
            <a:r>
              <a:rPr i="1" lang="en-US" sz="1900">
                <a:solidFill>
                  <a:srgbClr val="FFFF00"/>
                </a:solidFill>
              </a:rPr>
              <a:t>Watches, Warnings, Advisories, Special                                            Weather Statements</a:t>
            </a:r>
            <a:endParaRPr sz="1500">
              <a:solidFill>
                <a:srgbClr val="FFFFFF"/>
              </a:solidFill>
            </a:endParaRPr>
          </a:p>
          <a:p>
            <a:pPr indent="-349250" lvl="0" marL="457200" rtl="0" algn="l">
              <a:lnSpc>
                <a:spcPct val="115000"/>
              </a:lnSpc>
              <a:spcBef>
                <a:spcPts val="0"/>
              </a:spcBef>
              <a:spcAft>
                <a:spcPts val="0"/>
              </a:spcAft>
              <a:buClr>
                <a:srgbClr val="FFFFFF"/>
              </a:buClr>
              <a:buSzPts val="2100"/>
              <a:buChar char="●"/>
            </a:pPr>
            <a:r>
              <a:rPr b="1" lang="en-US" sz="2100">
                <a:solidFill>
                  <a:srgbClr val="FFFFFF"/>
                </a:solidFill>
              </a:rPr>
              <a:t>“</a:t>
            </a:r>
            <a:r>
              <a:rPr b="1" lang="en-US" sz="2100">
                <a:solidFill>
                  <a:srgbClr val="FFFF00"/>
                </a:solidFill>
              </a:rPr>
              <a:t>Advisory</a:t>
            </a:r>
            <a:r>
              <a:rPr b="1" lang="en-US" sz="2100">
                <a:solidFill>
                  <a:srgbClr val="FFFFFF"/>
                </a:solidFill>
              </a:rPr>
              <a:t>”</a:t>
            </a:r>
            <a:r>
              <a:rPr lang="en-US" sz="2100">
                <a:solidFill>
                  <a:srgbClr val="FFFFFF"/>
                </a:solidFill>
              </a:rPr>
              <a:t> headline is very misunderstood                                          and is also confused with </a:t>
            </a:r>
            <a:r>
              <a:rPr b="1" lang="en-US" sz="2100">
                <a:solidFill>
                  <a:srgbClr val="FFFFFF"/>
                </a:solidFill>
              </a:rPr>
              <a:t>“</a:t>
            </a:r>
            <a:r>
              <a:rPr b="1" lang="en-US" sz="2100">
                <a:solidFill>
                  <a:srgbClr val="FFFF00"/>
                </a:solidFill>
              </a:rPr>
              <a:t>Watch</a:t>
            </a:r>
            <a:r>
              <a:rPr b="1" lang="en-US" sz="2100">
                <a:solidFill>
                  <a:srgbClr val="FFFFFF"/>
                </a:solidFill>
              </a:rPr>
              <a:t>”</a:t>
            </a:r>
            <a:endParaRPr b="1" sz="2100">
              <a:solidFill>
                <a:srgbClr val="FFFFFF"/>
              </a:solidFill>
            </a:endParaRPr>
          </a:p>
          <a:p>
            <a:pPr indent="0" lvl="0" marL="914400" rtl="0" algn="l">
              <a:lnSpc>
                <a:spcPct val="115000"/>
              </a:lnSpc>
              <a:spcBef>
                <a:spcPts val="0"/>
              </a:spcBef>
              <a:spcAft>
                <a:spcPts val="0"/>
              </a:spcAft>
              <a:buNone/>
            </a:pPr>
            <a:r>
              <a:t/>
            </a:r>
            <a:endParaRPr b="1" sz="300">
              <a:solidFill>
                <a:srgbClr val="FFFFFF"/>
              </a:solidFill>
            </a:endParaRPr>
          </a:p>
          <a:p>
            <a:pPr indent="-361950" lvl="0" marL="457200" rtl="0" algn="l">
              <a:lnSpc>
                <a:spcPct val="115000"/>
              </a:lnSpc>
              <a:spcBef>
                <a:spcPts val="0"/>
              </a:spcBef>
              <a:spcAft>
                <a:spcPts val="0"/>
              </a:spcAft>
              <a:buClr>
                <a:srgbClr val="FFFFFF"/>
              </a:buClr>
              <a:buSzPts val="2100"/>
              <a:buChar char="●"/>
            </a:pPr>
            <a:r>
              <a:rPr lang="en-US" sz="2100">
                <a:solidFill>
                  <a:srgbClr val="FFFFFF"/>
                </a:solidFill>
              </a:rPr>
              <a:t>Emergency Managers prefer plain language headlines; they can  be conveyed clearly and quickly.</a:t>
            </a:r>
            <a:endParaRPr sz="2100">
              <a:solidFill>
                <a:srgbClr val="FFFFFF"/>
              </a:solidFill>
            </a:endParaRPr>
          </a:p>
          <a:p>
            <a:pPr indent="0" lvl="0" marL="457200" rtl="0" algn="l">
              <a:lnSpc>
                <a:spcPct val="115000"/>
              </a:lnSpc>
              <a:spcBef>
                <a:spcPts val="0"/>
              </a:spcBef>
              <a:spcAft>
                <a:spcPts val="0"/>
              </a:spcAft>
              <a:buNone/>
            </a:pPr>
            <a:r>
              <a:t/>
            </a:r>
            <a:endParaRPr b="1" sz="300">
              <a:solidFill>
                <a:srgbClr val="FFFFFF"/>
              </a:solidFill>
            </a:endParaRPr>
          </a:p>
          <a:p>
            <a:pPr indent="-361950" lvl="0" marL="457200" rtl="0" algn="l">
              <a:lnSpc>
                <a:spcPct val="115000"/>
              </a:lnSpc>
              <a:spcBef>
                <a:spcPts val="0"/>
              </a:spcBef>
              <a:spcAft>
                <a:spcPts val="0"/>
              </a:spcAft>
              <a:buClr>
                <a:srgbClr val="FFFFFF"/>
              </a:buClr>
              <a:buSzPts val="2100"/>
              <a:buChar char="●"/>
            </a:pPr>
            <a:r>
              <a:rPr lang="en-US" sz="2100">
                <a:solidFill>
                  <a:srgbClr val="FFFFFF"/>
                </a:solidFill>
              </a:rPr>
              <a:t>Survey results from 2020 engagements with NWS partners and  the public indicated strong support for plain language as well.</a:t>
            </a:r>
            <a:endParaRPr sz="2100">
              <a:solidFill>
                <a:srgbClr val="FFFFFF"/>
              </a:solidFill>
            </a:endParaRPr>
          </a:p>
          <a:p>
            <a:pPr indent="0" lvl="0" marL="457200" rtl="0" algn="l">
              <a:lnSpc>
                <a:spcPct val="115000"/>
              </a:lnSpc>
              <a:spcBef>
                <a:spcPts val="0"/>
              </a:spcBef>
              <a:spcAft>
                <a:spcPts val="0"/>
              </a:spcAft>
              <a:buNone/>
            </a:pPr>
            <a:r>
              <a:t/>
            </a:r>
            <a:endParaRPr b="1" sz="2100"/>
          </a:p>
        </p:txBody>
      </p:sp>
      <p:pic>
        <p:nvPicPr>
          <p:cNvPr id="967" name="Google Shape;967;p100"/>
          <p:cNvPicPr preferRelativeResize="0"/>
          <p:nvPr/>
        </p:nvPicPr>
        <p:blipFill rotWithShape="1">
          <a:blip r:embed="rId3">
            <a:alphaModFix/>
          </a:blip>
          <a:srcRect b="0" l="0" r="0" t="0"/>
          <a:stretch/>
        </p:blipFill>
        <p:spPr>
          <a:xfrm>
            <a:off x="6238247" y="1098450"/>
            <a:ext cx="2649853" cy="1625699"/>
          </a:xfrm>
          <a:prstGeom prst="rect">
            <a:avLst/>
          </a:prstGeom>
          <a:noFill/>
          <a:ln cap="flat" cmpd="sng" w="9525">
            <a:solidFill>
              <a:srgbClr val="595959"/>
            </a:solidFill>
            <a:prstDash val="solid"/>
            <a:round/>
            <a:headEnd len="sm" w="sm" type="none"/>
            <a:tailEnd len="sm" w="sm" type="none"/>
          </a:ln>
          <a:effectLst>
            <a:outerShdw blurRad="200025" rotWithShape="0" algn="bl" dir="2400000" dist="114300">
              <a:srgbClr val="000000">
                <a:alpha val="9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01"/>
          <p:cNvSpPr txBox="1"/>
          <p:nvPr/>
        </p:nvSpPr>
        <p:spPr>
          <a:xfrm>
            <a:off x="419872" y="8508"/>
            <a:ext cx="8601000" cy="1037100"/>
          </a:xfrm>
          <a:prstGeom prst="rect">
            <a:avLst/>
          </a:prstGeom>
          <a:noFill/>
          <a:ln>
            <a:noFill/>
          </a:ln>
          <a:effectLst>
            <a:outerShdw blurRad="57150" rotWithShape="0" algn="bl" dir="5400000" dist="19050">
              <a:srgbClr val="000000">
                <a:alpha val="50000"/>
              </a:srgbClr>
            </a:outerShdw>
          </a:effectLst>
        </p:spPr>
        <p:txBody>
          <a:bodyPr anchorCtr="0" anchor="t" bIns="121900" lIns="121900" spcFirstLastPara="1" rIns="121900" wrap="square" tIns="121900">
            <a:noAutofit/>
          </a:bodyPr>
          <a:lstStyle/>
          <a:p>
            <a:pPr indent="0" lvl="0" marL="0" rtl="0" algn="l">
              <a:spcBef>
                <a:spcPts val="0"/>
              </a:spcBef>
              <a:spcAft>
                <a:spcPts val="0"/>
              </a:spcAft>
              <a:buNone/>
            </a:pPr>
            <a:r>
              <a:rPr b="1" lang="en-US" sz="2600">
                <a:solidFill>
                  <a:srgbClr val="FFFFFF"/>
                </a:solidFill>
              </a:rPr>
              <a:t>Replacing Advisories &amp; Special Weather Statements</a:t>
            </a:r>
            <a:endParaRPr b="1" sz="2600">
              <a:solidFill>
                <a:srgbClr val="FFFFFF"/>
              </a:solidFill>
            </a:endParaRPr>
          </a:p>
          <a:p>
            <a:pPr indent="0" lvl="0" marL="0" rtl="0" algn="l">
              <a:spcBef>
                <a:spcPts val="0"/>
              </a:spcBef>
              <a:spcAft>
                <a:spcPts val="0"/>
              </a:spcAft>
              <a:buNone/>
            </a:pPr>
            <a:r>
              <a:rPr b="1" i="1" lang="en-US" sz="2200">
                <a:solidFill>
                  <a:srgbClr val="FFFFFF"/>
                </a:solidFill>
              </a:rPr>
              <a:t>Initial Suggestions for Plain Language Headlines </a:t>
            </a:r>
            <a:endParaRPr b="1" i="1" sz="2200">
              <a:solidFill>
                <a:srgbClr val="FFFFFF"/>
              </a:solidFill>
            </a:endParaRPr>
          </a:p>
        </p:txBody>
      </p:sp>
      <p:sp>
        <p:nvSpPr>
          <p:cNvPr id="974" name="Google Shape;974;p101"/>
          <p:cNvSpPr txBox="1"/>
          <p:nvPr/>
        </p:nvSpPr>
        <p:spPr>
          <a:xfrm>
            <a:off x="553750" y="927575"/>
            <a:ext cx="8224200" cy="4233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en-US" sz="1800">
                <a:solidFill>
                  <a:srgbClr val="FFFFFF"/>
                </a:solidFill>
                <a:latin typeface="Courier New"/>
                <a:ea typeface="Courier New"/>
                <a:cs typeface="Courier New"/>
                <a:sym typeface="Courier New"/>
              </a:rPr>
              <a:t>“</a:t>
            </a:r>
            <a:r>
              <a:rPr b="1" lang="en-US" sz="1800">
                <a:solidFill>
                  <a:srgbClr val="FFFF00"/>
                </a:solidFill>
                <a:latin typeface="Courier New"/>
                <a:ea typeface="Courier New"/>
                <a:cs typeface="Courier New"/>
                <a:sym typeface="Courier New"/>
              </a:rPr>
              <a:t>Wind Advisory in effect</a:t>
            </a:r>
            <a:r>
              <a:rPr b="1" lang="en-US" sz="1800">
                <a:solidFill>
                  <a:srgbClr val="FFFFFF"/>
                </a:solidFill>
                <a:latin typeface="Courier New"/>
                <a:ea typeface="Courier New"/>
                <a:cs typeface="Courier New"/>
                <a:sym typeface="Courier New"/>
              </a:rPr>
              <a:t>” </a:t>
            </a:r>
            <a:endParaRPr b="1" sz="18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t/>
            </a:r>
            <a:endParaRPr b="1" sz="3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i="1" lang="en-US" sz="1600">
                <a:solidFill>
                  <a:srgbClr val="FFFFFF"/>
                </a:solidFill>
                <a:latin typeface="Courier New"/>
                <a:ea typeface="Courier New"/>
                <a:cs typeface="Courier New"/>
                <a:sym typeface="Courier New"/>
              </a:rPr>
              <a:t>could become...</a:t>
            </a:r>
            <a:endParaRPr b="1" i="1" sz="16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t/>
            </a:r>
            <a:endParaRPr b="1" sz="3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lang="en-US" sz="1800">
                <a:solidFill>
                  <a:srgbClr val="FFFFFF"/>
                </a:solidFill>
                <a:latin typeface="Courier New"/>
                <a:ea typeface="Courier New"/>
                <a:cs typeface="Courier New"/>
                <a:sym typeface="Courier New"/>
              </a:rPr>
              <a:t>“</a:t>
            </a:r>
            <a:r>
              <a:rPr b="1" lang="en-US" sz="1800">
                <a:solidFill>
                  <a:srgbClr val="FFFF00"/>
                </a:solidFill>
                <a:latin typeface="Courier New"/>
                <a:ea typeface="Courier New"/>
                <a:cs typeface="Courier New"/>
                <a:sym typeface="Courier New"/>
              </a:rPr>
              <a:t>WINDY: Westerly winds today gusting to 40 mph</a:t>
            </a:r>
            <a:r>
              <a:rPr b="1" lang="en-US" sz="1800">
                <a:solidFill>
                  <a:srgbClr val="FFFFFF"/>
                </a:solidFill>
                <a:latin typeface="Courier New"/>
                <a:ea typeface="Courier New"/>
                <a:cs typeface="Courier New"/>
                <a:sym typeface="Courier New"/>
              </a:rPr>
              <a:t>”</a:t>
            </a:r>
            <a:endParaRPr b="1" sz="18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lang="en-US" sz="1600">
                <a:solidFill>
                  <a:srgbClr val="FFFFFF"/>
                </a:solidFill>
                <a:latin typeface="Courier New"/>
                <a:ea typeface="Courier New"/>
                <a:cs typeface="Courier New"/>
                <a:sym typeface="Courier New"/>
              </a:rPr>
              <a:t>=============</a:t>
            </a:r>
            <a:endParaRPr b="1" sz="1600">
              <a:solidFill>
                <a:srgbClr val="FFFFFF"/>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b="1" sz="3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lang="en-US" sz="1800">
                <a:solidFill>
                  <a:srgbClr val="FFFFFF"/>
                </a:solidFill>
                <a:latin typeface="Courier New"/>
                <a:ea typeface="Courier New"/>
                <a:cs typeface="Courier New"/>
                <a:sym typeface="Courier New"/>
              </a:rPr>
              <a:t>“</a:t>
            </a:r>
            <a:r>
              <a:rPr b="1" lang="en-US" sz="1800">
                <a:solidFill>
                  <a:srgbClr val="FF9900"/>
                </a:solidFill>
                <a:latin typeface="Courier New"/>
                <a:ea typeface="Courier New"/>
                <a:cs typeface="Courier New"/>
                <a:sym typeface="Courier New"/>
              </a:rPr>
              <a:t>Coastal Flood Advisory in effect</a:t>
            </a:r>
            <a:r>
              <a:rPr b="1" lang="en-US" sz="1800">
                <a:solidFill>
                  <a:srgbClr val="FFFFFF"/>
                </a:solidFill>
                <a:latin typeface="Courier New"/>
                <a:ea typeface="Courier New"/>
                <a:cs typeface="Courier New"/>
                <a:sym typeface="Courier New"/>
              </a:rPr>
              <a:t>”</a:t>
            </a:r>
            <a:endParaRPr b="1" sz="18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t/>
            </a:r>
            <a:endParaRPr b="1" sz="3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i="1" lang="en-US" sz="1600">
                <a:solidFill>
                  <a:srgbClr val="FFFFFF"/>
                </a:solidFill>
                <a:latin typeface="Courier New"/>
                <a:ea typeface="Courier New"/>
                <a:cs typeface="Courier New"/>
                <a:sym typeface="Courier New"/>
              </a:rPr>
              <a:t>could become... </a:t>
            </a:r>
            <a:endParaRPr b="1" i="1" sz="16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t/>
            </a:r>
            <a:endParaRPr b="1" sz="3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lang="en-US" sz="1800">
                <a:solidFill>
                  <a:srgbClr val="FFFFFF"/>
                </a:solidFill>
                <a:latin typeface="Courier New"/>
                <a:ea typeface="Courier New"/>
                <a:cs typeface="Courier New"/>
                <a:sym typeface="Courier New"/>
              </a:rPr>
              <a:t>“</a:t>
            </a:r>
            <a:r>
              <a:rPr b="1" lang="en-US" sz="1800">
                <a:solidFill>
                  <a:srgbClr val="FF9900"/>
                </a:solidFill>
                <a:latin typeface="Courier New"/>
                <a:ea typeface="Courier New"/>
                <a:cs typeface="Courier New"/>
                <a:sym typeface="Courier New"/>
              </a:rPr>
              <a:t>CAUTION:Coastal flooding expected today</a:t>
            </a:r>
            <a:r>
              <a:rPr b="1" lang="en-US" sz="1800">
                <a:solidFill>
                  <a:srgbClr val="FFFFFF"/>
                </a:solidFill>
                <a:latin typeface="Courier New"/>
                <a:ea typeface="Courier New"/>
                <a:cs typeface="Courier New"/>
                <a:sym typeface="Courier New"/>
              </a:rPr>
              <a:t>”</a:t>
            </a:r>
            <a:endParaRPr b="1" sz="18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lang="en-US" sz="1600">
                <a:solidFill>
                  <a:srgbClr val="FFFFFF"/>
                </a:solidFill>
                <a:latin typeface="Courier New"/>
                <a:ea typeface="Courier New"/>
                <a:cs typeface="Courier New"/>
                <a:sym typeface="Courier New"/>
              </a:rPr>
              <a:t>=============</a:t>
            </a:r>
            <a:endParaRPr b="1" sz="16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lang="en-US" sz="1800">
                <a:solidFill>
                  <a:srgbClr val="FFFFFF"/>
                </a:solidFill>
                <a:latin typeface="Courier New"/>
                <a:ea typeface="Courier New"/>
                <a:cs typeface="Courier New"/>
                <a:sym typeface="Courier New"/>
              </a:rPr>
              <a:t>“</a:t>
            </a:r>
            <a:r>
              <a:rPr b="1" lang="en-US" sz="1800">
                <a:solidFill>
                  <a:srgbClr val="00FFFF"/>
                </a:solidFill>
                <a:latin typeface="Courier New"/>
                <a:ea typeface="Courier New"/>
                <a:cs typeface="Courier New"/>
                <a:sym typeface="Courier New"/>
              </a:rPr>
              <a:t>Wind Chill Advisory in effect</a:t>
            </a:r>
            <a:r>
              <a:rPr b="1" lang="en-US" sz="1800">
                <a:solidFill>
                  <a:srgbClr val="FFFFFF"/>
                </a:solidFill>
                <a:latin typeface="Courier New"/>
                <a:ea typeface="Courier New"/>
                <a:cs typeface="Courier New"/>
                <a:sym typeface="Courier New"/>
              </a:rPr>
              <a:t>”</a:t>
            </a:r>
            <a:endParaRPr b="1" sz="18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t/>
            </a:r>
            <a:endParaRPr b="1" sz="3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i="1" lang="en-US" sz="1600">
                <a:solidFill>
                  <a:srgbClr val="FFFFFF"/>
                </a:solidFill>
                <a:latin typeface="Courier New"/>
                <a:ea typeface="Courier New"/>
                <a:cs typeface="Courier New"/>
                <a:sym typeface="Courier New"/>
              </a:rPr>
              <a:t>could become...</a:t>
            </a:r>
            <a:endParaRPr b="1" i="1" sz="16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t/>
            </a:r>
            <a:endParaRPr b="1" sz="3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lang="en-US" sz="1800">
                <a:solidFill>
                  <a:srgbClr val="FFFFFF"/>
                </a:solidFill>
                <a:latin typeface="Courier New"/>
                <a:ea typeface="Courier New"/>
                <a:cs typeface="Courier New"/>
                <a:sym typeface="Courier New"/>
              </a:rPr>
              <a:t>“</a:t>
            </a:r>
            <a:r>
              <a:rPr b="1" lang="en-US" sz="1800">
                <a:solidFill>
                  <a:srgbClr val="00FFFF"/>
                </a:solidFill>
                <a:latin typeface="Courier New"/>
                <a:ea typeface="Courier New"/>
                <a:cs typeface="Courier New"/>
                <a:sym typeface="Courier New"/>
              </a:rPr>
              <a:t>VERY COLD TONIGHT: Wind chills between -5F and -10F</a:t>
            </a:r>
            <a:r>
              <a:rPr b="1" lang="en-US" sz="1800">
                <a:solidFill>
                  <a:srgbClr val="FFFFFF"/>
                </a:solidFill>
                <a:latin typeface="Courier New"/>
                <a:ea typeface="Courier New"/>
                <a:cs typeface="Courier New"/>
                <a:sym typeface="Courier New"/>
              </a:rPr>
              <a:t>”</a:t>
            </a:r>
            <a:endParaRPr b="1" sz="1800">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t/>
            </a:r>
            <a:endParaRPr b="1">
              <a:solidFill>
                <a:srgbClr val="FFFFFF"/>
              </a:solidFill>
              <a:latin typeface="Courier New"/>
              <a:ea typeface="Courier New"/>
              <a:cs typeface="Courier New"/>
              <a:sym typeface="Courier New"/>
            </a:endParaRPr>
          </a:p>
          <a:p>
            <a:pPr indent="0" lvl="0" marL="0" rtl="0" algn="ctr">
              <a:spcBef>
                <a:spcPts val="0"/>
              </a:spcBef>
              <a:spcAft>
                <a:spcPts val="0"/>
              </a:spcAft>
              <a:buClr>
                <a:srgbClr val="000000"/>
              </a:buClr>
              <a:buSzPts val="1100"/>
              <a:buFont typeface="Arial"/>
              <a:buNone/>
            </a:pPr>
            <a:r>
              <a:rPr b="1" i="1" lang="en-US" sz="2000" u="sng">
                <a:solidFill>
                  <a:srgbClr val="FFFFFF"/>
                </a:solidFill>
              </a:rPr>
              <a:t>These are just examples - stay tuned for feedback opportunities!</a:t>
            </a:r>
            <a:endParaRPr b="1" i="1" sz="2000" u="sng">
              <a:solidFill>
                <a:srgbClr val="FFFFFF"/>
              </a:solidFill>
            </a:endParaRPr>
          </a:p>
          <a:p>
            <a:pPr indent="0" lvl="0" marL="0" rtl="0" algn="ctr">
              <a:spcBef>
                <a:spcPts val="0"/>
              </a:spcBef>
              <a:spcAft>
                <a:spcPts val="0"/>
              </a:spcAft>
              <a:buClr>
                <a:srgbClr val="000000"/>
              </a:buClr>
              <a:buSzPts val="1100"/>
              <a:buFont typeface="Arial"/>
              <a:buNone/>
            </a:pPr>
            <a:r>
              <a:t/>
            </a:r>
            <a:endParaRPr b="1">
              <a:solidFill>
                <a:srgbClr val="FFFFFF"/>
              </a:solidFill>
              <a:latin typeface="Courier New"/>
              <a:ea typeface="Courier New"/>
              <a:cs typeface="Courier New"/>
              <a:sym typeface="Courier New"/>
            </a:endParaRPr>
          </a:p>
          <a:p>
            <a:pPr indent="0" lvl="0" marL="0" rtl="0" algn="l">
              <a:spcBef>
                <a:spcPts val="0"/>
              </a:spcBef>
              <a:spcAft>
                <a:spcPts val="0"/>
              </a:spcAft>
              <a:buNone/>
            </a:pPr>
            <a:r>
              <a:t/>
            </a:r>
            <a:endParaRPr sz="600">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p102"/>
          <p:cNvPicPr preferRelativeResize="0"/>
          <p:nvPr/>
        </p:nvPicPr>
        <p:blipFill rotWithShape="1">
          <a:blip r:embed="rId3">
            <a:alphaModFix/>
          </a:blip>
          <a:srcRect b="0" l="0" r="0" t="0"/>
          <a:stretch/>
        </p:blipFill>
        <p:spPr>
          <a:xfrm>
            <a:off x="423125" y="860275"/>
            <a:ext cx="4190451" cy="3906600"/>
          </a:xfrm>
          <a:prstGeom prst="rect">
            <a:avLst/>
          </a:prstGeom>
          <a:noFill/>
          <a:ln>
            <a:noFill/>
          </a:ln>
          <a:effectLst>
            <a:outerShdw blurRad="185738" rotWithShape="0" algn="bl" dir="2940000" dist="114300">
              <a:srgbClr val="000000">
                <a:alpha val="88630"/>
              </a:srgbClr>
            </a:outerShdw>
          </a:effectLst>
        </p:spPr>
      </p:pic>
      <p:sp>
        <p:nvSpPr>
          <p:cNvPr id="981" name="Google Shape;981;p102"/>
          <p:cNvSpPr txBox="1"/>
          <p:nvPr>
            <p:ph type="title"/>
          </p:nvPr>
        </p:nvSpPr>
        <p:spPr>
          <a:xfrm>
            <a:off x="304800" y="-27973"/>
            <a:ext cx="8412600" cy="455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400"/>
              <a:buNone/>
            </a:pPr>
            <a:r>
              <a:rPr lang="en-US" sz="2800">
                <a:solidFill>
                  <a:srgbClr val="FFFFFF"/>
                </a:solidFill>
              </a:rPr>
              <a:t>Reformatted Example - MWW</a:t>
            </a:r>
            <a:endParaRPr sz="2800">
              <a:solidFill>
                <a:srgbClr val="FFFFFF"/>
              </a:solidFill>
            </a:endParaRPr>
          </a:p>
          <a:p>
            <a:pPr indent="0" lvl="0" marL="0" rtl="0" algn="ctr">
              <a:lnSpc>
                <a:spcPct val="100000"/>
              </a:lnSpc>
              <a:spcBef>
                <a:spcPts val="0"/>
              </a:spcBef>
              <a:spcAft>
                <a:spcPts val="0"/>
              </a:spcAft>
              <a:buSzPts val="4400"/>
              <a:buNone/>
            </a:pPr>
            <a:r>
              <a:rPr i="1" lang="en-US" sz="1400">
                <a:solidFill>
                  <a:srgbClr val="FFFFFF"/>
                </a:solidFill>
              </a:rPr>
              <a:t>(changes shown in red)</a:t>
            </a:r>
            <a:endParaRPr sz="3200">
              <a:solidFill>
                <a:srgbClr val="FFFFFF"/>
              </a:solidFill>
            </a:endParaRPr>
          </a:p>
        </p:txBody>
      </p:sp>
      <p:pic>
        <p:nvPicPr>
          <p:cNvPr id="982" name="Google Shape;982;p102"/>
          <p:cNvPicPr preferRelativeResize="0"/>
          <p:nvPr/>
        </p:nvPicPr>
        <p:blipFill rotWithShape="1">
          <a:blip r:embed="rId4">
            <a:alphaModFix/>
          </a:blip>
          <a:srcRect b="0" l="0" r="0" t="0"/>
          <a:stretch/>
        </p:blipFill>
        <p:spPr>
          <a:xfrm>
            <a:off x="4762325" y="2909194"/>
            <a:ext cx="4621044" cy="2234307"/>
          </a:xfrm>
          <a:prstGeom prst="rect">
            <a:avLst/>
          </a:prstGeom>
          <a:noFill/>
          <a:ln>
            <a:noFill/>
          </a:ln>
        </p:spPr>
      </p:pic>
      <p:sp>
        <p:nvSpPr>
          <p:cNvPr id="983" name="Google Shape;983;p102"/>
          <p:cNvSpPr txBox="1"/>
          <p:nvPr/>
        </p:nvSpPr>
        <p:spPr>
          <a:xfrm>
            <a:off x="1145450" y="485873"/>
            <a:ext cx="2026500" cy="374400"/>
          </a:xfrm>
          <a:prstGeom prst="rect">
            <a:avLst/>
          </a:prstGeom>
          <a:solidFill>
            <a:srgbClr val="00000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FFFFFF"/>
                </a:solidFill>
              </a:rPr>
              <a:t>Old </a:t>
            </a:r>
            <a:r>
              <a:rPr b="1" i="0" lang="en-US" sz="1400" u="none" cap="none" strike="noStrike">
                <a:solidFill>
                  <a:srgbClr val="FFFFFF"/>
                </a:solidFill>
                <a:latin typeface="Arial"/>
                <a:ea typeface="Arial"/>
                <a:cs typeface="Arial"/>
                <a:sym typeface="Arial"/>
              </a:rPr>
              <a:t>Product</a:t>
            </a:r>
            <a:endParaRPr b="1" i="0" sz="1400" u="none" cap="none" strike="noStrike">
              <a:solidFill>
                <a:srgbClr val="FFFFFF"/>
              </a:solidFill>
              <a:latin typeface="Arial"/>
              <a:ea typeface="Arial"/>
              <a:cs typeface="Arial"/>
              <a:sym typeface="Arial"/>
            </a:endParaRPr>
          </a:p>
        </p:txBody>
      </p:sp>
      <p:sp>
        <p:nvSpPr>
          <p:cNvPr id="984" name="Google Shape;984;p102"/>
          <p:cNvSpPr/>
          <p:nvPr/>
        </p:nvSpPr>
        <p:spPr>
          <a:xfrm>
            <a:off x="423125" y="1601525"/>
            <a:ext cx="4148700" cy="890700"/>
          </a:xfrm>
          <a:prstGeom prst="rect">
            <a:avLst/>
          </a:prstGeom>
          <a:noFill/>
          <a:ln cap="flat" cmpd="sng" w="19050">
            <a:solidFill>
              <a:srgbClr val="0000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102"/>
          <p:cNvSpPr txBox="1"/>
          <p:nvPr/>
        </p:nvSpPr>
        <p:spPr>
          <a:xfrm>
            <a:off x="5793650" y="485873"/>
            <a:ext cx="2026500" cy="374400"/>
          </a:xfrm>
          <a:prstGeom prst="rect">
            <a:avLst/>
          </a:prstGeom>
          <a:solidFill>
            <a:srgbClr val="00000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Reformatted Product</a:t>
            </a:r>
            <a:endParaRPr b="1" i="0" sz="1400" u="none" cap="none" strike="noStrike">
              <a:solidFill>
                <a:srgbClr val="FFFFFF"/>
              </a:solidFill>
              <a:latin typeface="Arial"/>
              <a:ea typeface="Arial"/>
              <a:cs typeface="Arial"/>
              <a:sym typeface="Arial"/>
            </a:endParaRPr>
          </a:p>
        </p:txBody>
      </p:sp>
      <p:pic>
        <p:nvPicPr>
          <p:cNvPr id="986" name="Google Shape;986;p102"/>
          <p:cNvPicPr preferRelativeResize="0"/>
          <p:nvPr/>
        </p:nvPicPr>
        <p:blipFill rotWithShape="1">
          <a:blip r:embed="rId5">
            <a:alphaModFix/>
          </a:blip>
          <a:srcRect b="0" l="0" r="0" t="0"/>
          <a:stretch/>
        </p:blipFill>
        <p:spPr>
          <a:xfrm>
            <a:off x="4690075" y="876861"/>
            <a:ext cx="4371491" cy="3906599"/>
          </a:xfrm>
          <a:prstGeom prst="rect">
            <a:avLst/>
          </a:prstGeom>
          <a:noFill/>
          <a:ln>
            <a:noFill/>
          </a:ln>
          <a:effectLst>
            <a:outerShdw blurRad="157163" rotWithShape="0" algn="bl" dir="2520000" dist="95250">
              <a:srgbClr val="000000">
                <a:alpha val="84710"/>
              </a:srgbClr>
            </a:outerShdw>
          </a:effectLst>
        </p:spPr>
      </p:pic>
      <p:sp>
        <p:nvSpPr>
          <p:cNvPr id="987" name="Google Shape;987;p102"/>
          <p:cNvSpPr/>
          <p:nvPr/>
        </p:nvSpPr>
        <p:spPr>
          <a:xfrm>
            <a:off x="4834737" y="1647488"/>
            <a:ext cx="418500" cy="251100"/>
          </a:xfrm>
          <a:prstGeom prst="roundRect">
            <a:avLst>
              <a:gd fmla="val 16667" name="adj"/>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102"/>
          <p:cNvSpPr/>
          <p:nvPr/>
        </p:nvSpPr>
        <p:spPr>
          <a:xfrm>
            <a:off x="4866912" y="2377300"/>
            <a:ext cx="418500" cy="251100"/>
          </a:xfrm>
          <a:prstGeom prst="roundRect">
            <a:avLst>
              <a:gd fmla="val 16667" name="adj"/>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102"/>
          <p:cNvSpPr/>
          <p:nvPr/>
        </p:nvSpPr>
        <p:spPr>
          <a:xfrm>
            <a:off x="4840126" y="2809800"/>
            <a:ext cx="418500" cy="251100"/>
          </a:xfrm>
          <a:prstGeom prst="roundRect">
            <a:avLst>
              <a:gd fmla="val 16667" name="adj"/>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graphicFrame>
        <p:nvGraphicFramePr>
          <p:cNvPr id="995" name="Google Shape;995;p103"/>
          <p:cNvGraphicFramePr/>
          <p:nvPr/>
        </p:nvGraphicFramePr>
        <p:xfrm>
          <a:off x="515681" y="1344928"/>
          <a:ext cx="3000000" cy="3000000"/>
        </p:xfrm>
        <a:graphic>
          <a:graphicData uri="http://schemas.openxmlformats.org/drawingml/2006/table">
            <a:tbl>
              <a:tblPr>
                <a:noFill/>
                <a:tableStyleId>{91A7FA72-F444-4708-9EFF-6502A2362793}</a:tableStyleId>
              </a:tblPr>
              <a:tblGrid>
                <a:gridCol w="3856450"/>
              </a:tblGrid>
              <a:tr h="532800">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Small Craft Advisory</a:t>
                      </a:r>
                      <a:endParaRPr b="1" sz="1500" u="none" cap="none" strike="noStrike"/>
                    </a:p>
                  </a:txBody>
                  <a:tcPr marT="68575" marB="68575" marR="68575" marL="6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871525">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Small Craft Advisory for Hazardous Seas</a:t>
                      </a:r>
                      <a:endParaRPr b="1" sz="1500" u="none" cap="none" strike="noStrike"/>
                    </a:p>
                  </a:txBody>
                  <a:tcPr marT="68575" marB="68575" marR="68575" marL="6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849125">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Small Craft Advisory for Rough Bar</a:t>
                      </a:r>
                      <a:endParaRPr b="1" sz="1500" u="none" cap="none" strike="noStrike"/>
                    </a:p>
                  </a:txBody>
                  <a:tcPr marT="68575" marB="68575" marR="68575" marL="6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709350">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Small Craft Advisory for Winds</a:t>
                      </a:r>
                      <a:endParaRPr b="1" sz="1500" u="none" cap="none" strike="noStrike"/>
                    </a:p>
                  </a:txBody>
                  <a:tcPr marT="68575" marB="68575" marR="68575" marL="6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graphicFrame>
        <p:nvGraphicFramePr>
          <p:cNvPr id="996" name="Google Shape;996;p103"/>
          <p:cNvGraphicFramePr/>
          <p:nvPr/>
        </p:nvGraphicFramePr>
        <p:xfrm>
          <a:off x="6423356" y="2519866"/>
          <a:ext cx="3000000" cy="3000000"/>
        </p:xfrm>
        <a:graphic>
          <a:graphicData uri="http://schemas.openxmlformats.org/drawingml/2006/table">
            <a:tbl>
              <a:tblPr>
                <a:noFill/>
                <a:tableStyleId>{91A7FA72-F444-4708-9EFF-6502A2362793}</a:tableStyleId>
              </a:tblPr>
              <a:tblGrid>
                <a:gridCol w="2638725"/>
              </a:tblGrid>
              <a:tr h="192875">
                <a:tc>
                  <a:txBody>
                    <a:bodyPr/>
                    <a:lstStyle/>
                    <a:p>
                      <a:pPr indent="0" lvl="0" marL="0" marR="0" rtl="0" algn="l">
                        <a:lnSpc>
                          <a:spcPct val="115000"/>
                        </a:lnSpc>
                        <a:spcBef>
                          <a:spcPts val="0"/>
                        </a:spcBef>
                        <a:spcAft>
                          <a:spcPts val="0"/>
                        </a:spcAft>
                        <a:buClr>
                          <a:srgbClr val="000000"/>
                        </a:buClr>
                        <a:buSzPts val="1800"/>
                        <a:buFont typeface="Arial"/>
                        <a:buNone/>
                      </a:pPr>
                      <a:r>
                        <a:rPr b="1" lang="en-US" sz="1800" u="none" cap="none" strike="noStrike"/>
                        <a:t>Small Craft Advisory</a:t>
                      </a:r>
                      <a:endParaRPr b="1" sz="1800" u="none" cap="none" strike="noStrike"/>
                    </a:p>
                  </a:txBody>
                  <a:tcPr marT="68575" marB="6857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
        <p:nvSpPr>
          <p:cNvPr id="997" name="Google Shape;997;p103"/>
          <p:cNvSpPr txBox="1"/>
          <p:nvPr/>
        </p:nvSpPr>
        <p:spPr>
          <a:xfrm>
            <a:off x="4448325" y="2547131"/>
            <a:ext cx="1665900" cy="376500"/>
          </a:xfrm>
          <a:prstGeom prst="rect">
            <a:avLst/>
          </a:prstGeom>
          <a:noFill/>
          <a:ln>
            <a:noFill/>
          </a:ln>
          <a:effectLst>
            <a:outerShdw blurRad="57150" rotWithShape="0" algn="bl" dir="5400000" dist="19050">
              <a:srgbClr val="000000">
                <a:alpha val="49800"/>
              </a:srgbClr>
            </a:outerShdw>
          </a:effectLst>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Arial"/>
                <a:ea typeface="Arial"/>
                <a:cs typeface="Arial"/>
                <a:sym typeface="Arial"/>
              </a:rPr>
              <a:t>Consolidated to  </a:t>
            </a:r>
            <a:endParaRPr b="1" i="0" sz="1500" u="none" cap="none" strike="noStrike">
              <a:solidFill>
                <a:srgbClr val="FFFFFF"/>
              </a:solidFill>
              <a:latin typeface="Arial"/>
              <a:ea typeface="Arial"/>
              <a:cs typeface="Arial"/>
              <a:sym typeface="Arial"/>
            </a:endParaRPr>
          </a:p>
        </p:txBody>
      </p:sp>
      <p:cxnSp>
        <p:nvCxnSpPr>
          <p:cNvPr id="998" name="Google Shape;998;p103"/>
          <p:cNvCxnSpPr/>
          <p:nvPr/>
        </p:nvCxnSpPr>
        <p:spPr>
          <a:xfrm>
            <a:off x="6032100" y="2735344"/>
            <a:ext cx="368700" cy="8700"/>
          </a:xfrm>
          <a:prstGeom prst="straightConnector1">
            <a:avLst/>
          </a:prstGeom>
          <a:noFill/>
          <a:ln cap="flat" cmpd="sng" w="38100">
            <a:solidFill>
              <a:srgbClr val="FFFFFF"/>
            </a:solidFill>
            <a:prstDash val="solid"/>
            <a:round/>
            <a:headEnd len="sm" w="sm" type="none"/>
            <a:tailEnd len="med" w="med" type="triangle"/>
          </a:ln>
          <a:effectLst>
            <a:outerShdw blurRad="57150" rotWithShape="0" algn="bl" dir="5400000" dist="19050">
              <a:srgbClr val="000000">
                <a:alpha val="49800"/>
              </a:srgbClr>
            </a:outerShdw>
          </a:effectLst>
        </p:spPr>
      </p:cxnSp>
      <p:sp>
        <p:nvSpPr>
          <p:cNvPr id="999" name="Google Shape;999;p103"/>
          <p:cNvSpPr txBox="1"/>
          <p:nvPr/>
        </p:nvSpPr>
        <p:spPr>
          <a:xfrm>
            <a:off x="889692" y="816800"/>
            <a:ext cx="2887800" cy="376500"/>
          </a:xfrm>
          <a:prstGeom prst="rect">
            <a:avLst/>
          </a:prstGeom>
          <a:noFill/>
          <a:ln>
            <a:noFill/>
          </a:ln>
          <a:effectLst>
            <a:outerShdw blurRad="57150" rotWithShape="0" algn="bl" dir="5400000" dist="19050">
              <a:srgbClr val="000000">
                <a:alpha val="49800"/>
              </a:srgbClr>
            </a:outerShdw>
          </a:effectLst>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FFFFFF"/>
                </a:solidFill>
                <a:latin typeface="Arial"/>
                <a:ea typeface="Arial"/>
                <a:cs typeface="Arial"/>
                <a:sym typeface="Arial"/>
              </a:rPr>
              <a:t>Previous Products</a:t>
            </a:r>
            <a:endParaRPr b="1" i="0" sz="2300" u="none" cap="none" strike="noStrike">
              <a:solidFill>
                <a:srgbClr val="FFFFFF"/>
              </a:solidFill>
              <a:latin typeface="Arial"/>
              <a:ea typeface="Arial"/>
              <a:cs typeface="Arial"/>
              <a:sym typeface="Arial"/>
            </a:endParaRPr>
          </a:p>
        </p:txBody>
      </p:sp>
      <p:sp>
        <p:nvSpPr>
          <p:cNvPr id="1000" name="Google Shape;1000;p103"/>
          <p:cNvSpPr txBox="1"/>
          <p:nvPr/>
        </p:nvSpPr>
        <p:spPr>
          <a:xfrm>
            <a:off x="6308902" y="816800"/>
            <a:ext cx="2595600" cy="376500"/>
          </a:xfrm>
          <a:prstGeom prst="rect">
            <a:avLst/>
          </a:prstGeom>
          <a:noFill/>
          <a:ln>
            <a:noFill/>
          </a:ln>
          <a:effectLst>
            <a:outerShdw blurRad="57150" rotWithShape="0" algn="bl" dir="5400000" dist="19050">
              <a:srgbClr val="000000">
                <a:alpha val="49800"/>
              </a:srgbClr>
            </a:outerShdw>
          </a:effectLst>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FFFFF"/>
                </a:solidFill>
                <a:latin typeface="Arial"/>
                <a:ea typeface="Arial"/>
                <a:cs typeface="Arial"/>
                <a:sym typeface="Arial"/>
              </a:rPr>
              <a:t>Updated Product</a:t>
            </a:r>
            <a:endParaRPr b="1" i="0" sz="23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rial"/>
                <a:ea typeface="Arial"/>
                <a:cs typeface="Arial"/>
                <a:sym typeface="Arial"/>
              </a:rPr>
              <a:t>Dec. 2019</a:t>
            </a:r>
            <a:endParaRPr b="1" i="0" sz="1800" u="none" cap="none" strike="noStrike">
              <a:solidFill>
                <a:srgbClr val="FFFFFF"/>
              </a:solidFill>
              <a:latin typeface="Arial"/>
              <a:ea typeface="Arial"/>
              <a:cs typeface="Arial"/>
              <a:sym typeface="Arial"/>
            </a:endParaRPr>
          </a:p>
        </p:txBody>
      </p:sp>
      <p:sp>
        <p:nvSpPr>
          <p:cNvPr id="1001" name="Google Shape;1001;p103"/>
          <p:cNvSpPr txBox="1"/>
          <p:nvPr>
            <p:ph type="ctrTitle"/>
          </p:nvPr>
        </p:nvSpPr>
        <p:spPr>
          <a:xfrm>
            <a:off x="515675" y="-126850"/>
            <a:ext cx="8628300" cy="1058100"/>
          </a:xfrm>
          <a:prstGeom prst="rect">
            <a:avLst/>
          </a:prstGeom>
          <a:noFill/>
          <a:ln>
            <a:noFill/>
          </a:ln>
          <a:effectLst>
            <a:outerShdw blurRad="57150" rotWithShape="0" algn="bl" dir="5400000" dist="19050">
              <a:srgbClr val="000000">
                <a:alpha val="49800"/>
              </a:srgbClr>
            </a:outerShdw>
          </a:effectLst>
        </p:spPr>
        <p:txBody>
          <a:bodyPr anchorCtr="0" anchor="ctr" bIns="51000" lIns="51000" spcFirstLastPara="1" rIns="51000" wrap="square" tIns="51000">
            <a:noAutofit/>
          </a:bodyPr>
          <a:lstStyle/>
          <a:p>
            <a:pPr indent="0" lvl="0" marL="0" marR="0" rtl="0" algn="ctr">
              <a:lnSpc>
                <a:spcPct val="100000"/>
              </a:lnSpc>
              <a:spcBef>
                <a:spcPts val="0"/>
              </a:spcBef>
              <a:spcAft>
                <a:spcPts val="0"/>
              </a:spcAft>
              <a:buClr>
                <a:schemeClr val="dk1"/>
              </a:buClr>
              <a:buSzPts val="3600"/>
              <a:buFont typeface="Calibri"/>
              <a:buNone/>
            </a:pPr>
            <a:r>
              <a:rPr b="1" i="0" lang="en-US" sz="2700" u="none" cap="none" strike="noStrike">
                <a:solidFill>
                  <a:srgbClr val="FFFFFF"/>
                </a:solidFill>
                <a:latin typeface="Arial"/>
                <a:ea typeface="Arial"/>
                <a:cs typeface="Arial"/>
                <a:sym typeface="Arial"/>
              </a:rPr>
              <a:t>Text Product Consolidation - Small Craft Advisory</a:t>
            </a:r>
            <a:endParaRPr b="1" i="0" sz="27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59"/>
          <p:cNvSpPr txBox="1"/>
          <p:nvPr>
            <p:ph type="title"/>
          </p:nvPr>
        </p:nvSpPr>
        <p:spPr>
          <a:xfrm>
            <a:off x="685800" y="59320"/>
            <a:ext cx="8412600" cy="4551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400"/>
              <a:buFont typeface="Arial"/>
              <a:buNone/>
            </a:pPr>
            <a:r>
              <a:rPr lang="en-US" sz="3000"/>
              <a:t>NWS Weather Forecast Offices</a:t>
            </a:r>
            <a:endParaRPr b="1" i="0" sz="3000" u="none" cap="none" strike="noStrike">
              <a:solidFill>
                <a:schemeClr val="lt1"/>
              </a:solidFill>
              <a:latin typeface="Arial"/>
              <a:ea typeface="Arial"/>
              <a:cs typeface="Arial"/>
              <a:sym typeface="Arial"/>
            </a:endParaRPr>
          </a:p>
        </p:txBody>
      </p:sp>
      <p:pic>
        <p:nvPicPr>
          <p:cNvPr id="571" name="Google Shape;571;p59"/>
          <p:cNvPicPr preferRelativeResize="0"/>
          <p:nvPr/>
        </p:nvPicPr>
        <p:blipFill rotWithShape="1">
          <a:blip r:embed="rId3">
            <a:alphaModFix/>
          </a:blip>
          <a:srcRect b="0" l="0" r="0" t="0"/>
          <a:stretch/>
        </p:blipFill>
        <p:spPr>
          <a:xfrm>
            <a:off x="3753896" y="752026"/>
            <a:ext cx="142875" cy="142875"/>
          </a:xfrm>
          <a:prstGeom prst="rect">
            <a:avLst/>
          </a:prstGeom>
          <a:noFill/>
          <a:ln>
            <a:noFill/>
          </a:ln>
        </p:spPr>
      </p:pic>
      <p:sp>
        <p:nvSpPr>
          <p:cNvPr id="572" name="Google Shape;572;p59"/>
          <p:cNvSpPr txBox="1"/>
          <p:nvPr/>
        </p:nvSpPr>
        <p:spPr>
          <a:xfrm>
            <a:off x="3944396" y="694876"/>
            <a:ext cx="336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Provides Marine &amp; Land Forecasts</a:t>
            </a:r>
            <a:endParaRPr b="0" i="0" sz="1800" u="none" cap="none" strike="noStrike">
              <a:solidFill>
                <a:schemeClr val="lt1"/>
              </a:solidFill>
              <a:latin typeface="Calibri"/>
              <a:ea typeface="Calibri"/>
              <a:cs typeface="Calibri"/>
              <a:sym typeface="Calibri"/>
            </a:endParaRPr>
          </a:p>
        </p:txBody>
      </p:sp>
      <p:pic>
        <p:nvPicPr>
          <p:cNvPr id="573" name="Google Shape;573;p59"/>
          <p:cNvPicPr preferRelativeResize="0"/>
          <p:nvPr/>
        </p:nvPicPr>
        <p:blipFill rotWithShape="1">
          <a:blip r:embed="rId4">
            <a:alphaModFix/>
          </a:blip>
          <a:srcRect b="0" l="0" r="0" t="0"/>
          <a:stretch/>
        </p:blipFill>
        <p:spPr>
          <a:xfrm>
            <a:off x="3753896" y="974717"/>
            <a:ext cx="150019" cy="164306"/>
          </a:xfrm>
          <a:prstGeom prst="rect">
            <a:avLst/>
          </a:prstGeom>
          <a:noFill/>
          <a:ln>
            <a:noFill/>
          </a:ln>
        </p:spPr>
      </p:pic>
      <p:sp>
        <p:nvSpPr>
          <p:cNvPr id="574" name="Google Shape;574;p59"/>
          <p:cNvSpPr txBox="1"/>
          <p:nvPr/>
        </p:nvSpPr>
        <p:spPr>
          <a:xfrm>
            <a:off x="3944396" y="923476"/>
            <a:ext cx="2472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Provides Land Forecasts</a:t>
            </a:r>
            <a:endParaRPr b="0" i="0" sz="1800" u="none" cap="none" strike="noStrike">
              <a:solidFill>
                <a:schemeClr val="lt1"/>
              </a:solidFill>
              <a:latin typeface="Calibri"/>
              <a:ea typeface="Calibri"/>
              <a:cs typeface="Calibri"/>
              <a:sym typeface="Calibri"/>
            </a:endParaRPr>
          </a:p>
        </p:txBody>
      </p:sp>
      <p:grpSp>
        <p:nvGrpSpPr>
          <p:cNvPr id="575" name="Google Shape;575;p59"/>
          <p:cNvGrpSpPr/>
          <p:nvPr/>
        </p:nvGrpSpPr>
        <p:grpSpPr>
          <a:xfrm>
            <a:off x="1420554" y="752032"/>
            <a:ext cx="6429443" cy="4000500"/>
            <a:chOff x="762000" y="1295400"/>
            <a:chExt cx="7856113" cy="5334000"/>
          </a:xfrm>
        </p:grpSpPr>
        <p:pic>
          <p:nvPicPr>
            <p:cNvPr descr="http://www.nws.noaa.gov/om/marine/marine_offices.jpg" id="576" name="Google Shape;576;p59"/>
            <p:cNvPicPr preferRelativeResize="0"/>
            <p:nvPr/>
          </p:nvPicPr>
          <p:blipFill rotWithShape="1">
            <a:blip r:embed="rId5">
              <a:alphaModFix/>
            </a:blip>
            <a:srcRect b="0" l="0" r="0" t="0"/>
            <a:stretch/>
          </p:blipFill>
          <p:spPr>
            <a:xfrm>
              <a:off x="762000" y="1295400"/>
              <a:ext cx="7856113" cy="5334000"/>
            </a:xfrm>
            <a:prstGeom prst="rect">
              <a:avLst/>
            </a:prstGeom>
            <a:noFill/>
            <a:ln cap="flat" cmpd="sng" w="9525">
              <a:solidFill>
                <a:srgbClr val="000000"/>
              </a:solidFill>
              <a:prstDash val="solid"/>
              <a:round/>
              <a:headEnd len="sm" w="sm" type="none"/>
              <a:tailEnd len="sm" w="sm" type="none"/>
            </a:ln>
            <a:effectLst>
              <a:outerShdw blurRad="292100" rotWithShape="0" algn="tl" dir="2700000" dist="139700">
                <a:srgbClr val="333333">
                  <a:alpha val="63921"/>
                </a:srgbClr>
              </a:outerShdw>
            </a:effectLst>
          </p:spPr>
        </p:pic>
        <p:pic>
          <p:nvPicPr>
            <p:cNvPr id="577" name="Google Shape;577;p59"/>
            <p:cNvPicPr preferRelativeResize="0"/>
            <p:nvPr/>
          </p:nvPicPr>
          <p:blipFill rotWithShape="1">
            <a:blip r:embed="rId6">
              <a:alphaModFix/>
            </a:blip>
            <a:srcRect b="0" l="0" r="0" t="0"/>
            <a:stretch/>
          </p:blipFill>
          <p:spPr>
            <a:xfrm>
              <a:off x="8077200" y="5257800"/>
              <a:ext cx="514350" cy="514350"/>
            </a:xfrm>
            <a:prstGeom prst="rect">
              <a:avLst/>
            </a:prstGeom>
            <a:noFill/>
            <a:ln>
              <a:noFill/>
            </a:ln>
          </p:spPr>
        </p:pic>
        <p:pic>
          <p:nvPicPr>
            <p:cNvPr id="578" name="Google Shape;578;p59"/>
            <p:cNvPicPr preferRelativeResize="0"/>
            <p:nvPr/>
          </p:nvPicPr>
          <p:blipFill rotWithShape="1">
            <a:blip r:embed="rId6">
              <a:alphaModFix/>
            </a:blip>
            <a:srcRect b="0" l="0" r="0" t="0"/>
            <a:stretch/>
          </p:blipFill>
          <p:spPr>
            <a:xfrm>
              <a:off x="8103763" y="3581400"/>
              <a:ext cx="514350" cy="514350"/>
            </a:xfrm>
            <a:prstGeom prst="rect">
              <a:avLst/>
            </a:prstGeom>
            <a:noFill/>
            <a:ln>
              <a:noFill/>
            </a:ln>
          </p:spPr>
        </p:pic>
        <p:pic>
          <p:nvPicPr>
            <p:cNvPr id="579" name="Google Shape;579;p59"/>
            <p:cNvPicPr preferRelativeResize="0"/>
            <p:nvPr/>
          </p:nvPicPr>
          <p:blipFill rotWithShape="1">
            <a:blip r:embed="rId6">
              <a:alphaModFix/>
            </a:blip>
            <a:srcRect b="0" l="0" r="0" t="0"/>
            <a:stretch/>
          </p:blipFill>
          <p:spPr>
            <a:xfrm>
              <a:off x="776817" y="4876800"/>
              <a:ext cx="514350" cy="607483"/>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04"/>
          <p:cNvSpPr txBox="1"/>
          <p:nvPr>
            <p:ph type="ctrTitle"/>
          </p:nvPr>
        </p:nvSpPr>
        <p:spPr>
          <a:xfrm>
            <a:off x="467675" y="399675"/>
            <a:ext cx="8628300" cy="1058100"/>
          </a:xfrm>
          <a:prstGeom prst="rect">
            <a:avLst/>
          </a:prstGeom>
          <a:noFill/>
          <a:ln>
            <a:noFill/>
          </a:ln>
          <a:effectLst>
            <a:outerShdw blurRad="57150" rotWithShape="0" algn="bl" dir="5400000" dist="19050">
              <a:srgbClr val="000000">
                <a:alpha val="49800"/>
              </a:srgbClr>
            </a:outerShdw>
          </a:effectLst>
        </p:spPr>
        <p:txBody>
          <a:bodyPr anchorCtr="0" anchor="ctr" bIns="51000" lIns="51000" spcFirstLastPara="1" rIns="51000" wrap="square" tIns="51000">
            <a:noAutofit/>
          </a:bodyPr>
          <a:lstStyle/>
          <a:p>
            <a:pPr indent="0" lvl="0" marL="0" marR="0" rtl="0" algn="ctr">
              <a:lnSpc>
                <a:spcPct val="100000"/>
              </a:lnSpc>
              <a:spcBef>
                <a:spcPts val="0"/>
              </a:spcBef>
              <a:spcAft>
                <a:spcPts val="0"/>
              </a:spcAft>
              <a:buClr>
                <a:schemeClr val="dk1"/>
              </a:buClr>
              <a:buSzPts val="3600"/>
              <a:buFont typeface="Calibri"/>
              <a:buNone/>
            </a:pPr>
            <a:r>
              <a:rPr b="1" lang="en-US" sz="4600">
                <a:solidFill>
                  <a:srgbClr val="FFFFFF"/>
                </a:solidFill>
              </a:rPr>
              <a:t>Questions #2</a:t>
            </a:r>
            <a:endParaRPr b="1" i="0" sz="4600" u="none" cap="none" strike="noStrike">
              <a:solidFill>
                <a:srgbClr val="FFFFFF"/>
              </a:solidFill>
              <a:latin typeface="Arial"/>
              <a:ea typeface="Arial"/>
              <a:cs typeface="Arial"/>
              <a:sym typeface="Arial"/>
            </a:endParaRPr>
          </a:p>
        </p:txBody>
      </p:sp>
      <p:sp>
        <p:nvSpPr>
          <p:cNvPr id="1008" name="Google Shape;1008;p104"/>
          <p:cNvSpPr txBox="1"/>
          <p:nvPr/>
        </p:nvSpPr>
        <p:spPr>
          <a:xfrm>
            <a:off x="740675" y="1810500"/>
            <a:ext cx="7879800" cy="1231500"/>
          </a:xfrm>
          <a:prstGeom prst="rect">
            <a:avLst/>
          </a:prstGeom>
          <a:noFill/>
          <a:ln>
            <a:noFill/>
          </a:ln>
          <a:effectLst>
            <a:outerShdw blurRad="57150" rotWithShape="0" algn="bl" dir="5400000" dist="19050">
              <a:srgbClr val="000000">
                <a:alpha val="49800"/>
              </a:srgbClr>
            </a:outerShdw>
          </a:effectLst>
        </p:spPr>
        <p:txBody>
          <a:bodyPr anchorCtr="0" anchor="ctr" bIns="91425" lIns="91425" spcFirstLastPara="1" rIns="91425" wrap="square" tIns="91425">
            <a:spAutoFit/>
          </a:bodyPr>
          <a:lstStyle/>
          <a:p>
            <a:pPr indent="0" lvl="0" marL="0" rtl="0" algn="ctr">
              <a:spcBef>
                <a:spcPts val="0"/>
              </a:spcBef>
              <a:spcAft>
                <a:spcPts val="0"/>
              </a:spcAft>
              <a:buNone/>
            </a:pPr>
            <a:r>
              <a:rPr lang="en-US" sz="3400">
                <a:solidFill>
                  <a:srgbClr val="FFFFFF"/>
                </a:solidFill>
              </a:rPr>
              <a:t>What term was used for a Small Craft Advisory level event back in the 1970’s?</a:t>
            </a:r>
            <a:endParaRPr sz="340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05"/>
          <p:cNvSpPr txBox="1"/>
          <p:nvPr/>
        </p:nvSpPr>
        <p:spPr>
          <a:xfrm>
            <a:off x="740675" y="2115300"/>
            <a:ext cx="7879800" cy="769500"/>
          </a:xfrm>
          <a:prstGeom prst="rect">
            <a:avLst/>
          </a:prstGeom>
          <a:noFill/>
          <a:ln>
            <a:noFill/>
          </a:ln>
          <a:effectLst>
            <a:outerShdw blurRad="57150" rotWithShape="0" algn="bl" dir="5400000" dist="19050">
              <a:srgbClr val="000000">
                <a:alpha val="49800"/>
              </a:srgbClr>
            </a:outerShdw>
          </a:effectLst>
        </p:spPr>
        <p:txBody>
          <a:bodyPr anchorCtr="0" anchor="ctr" bIns="91425" lIns="91425" spcFirstLastPara="1" rIns="91425" wrap="square" tIns="91425">
            <a:spAutoFit/>
          </a:bodyPr>
          <a:lstStyle/>
          <a:p>
            <a:pPr indent="0" lvl="0" marL="0" rtl="0" algn="ctr">
              <a:spcBef>
                <a:spcPts val="0"/>
              </a:spcBef>
              <a:spcAft>
                <a:spcPts val="0"/>
              </a:spcAft>
              <a:buNone/>
            </a:pPr>
            <a:r>
              <a:rPr b="1" lang="en-US" sz="3800">
                <a:solidFill>
                  <a:srgbClr val="FFFFFF"/>
                </a:solidFill>
              </a:rPr>
              <a:t>ANSWER:</a:t>
            </a:r>
            <a:r>
              <a:rPr lang="en-US" sz="3800">
                <a:solidFill>
                  <a:srgbClr val="FFFFFF"/>
                </a:solidFill>
              </a:rPr>
              <a:t> </a:t>
            </a:r>
            <a:r>
              <a:rPr b="1" lang="en-US" sz="3800">
                <a:solidFill>
                  <a:srgbClr val="FFFF00"/>
                </a:solidFill>
              </a:rPr>
              <a:t>Small Craft Warning</a:t>
            </a:r>
            <a:endParaRPr b="1" sz="3800">
              <a:solidFill>
                <a:srgbClr val="FFFF00"/>
              </a:solidFill>
            </a:endParaRPr>
          </a:p>
        </p:txBody>
      </p:sp>
      <p:sp>
        <p:nvSpPr>
          <p:cNvPr id="1015" name="Google Shape;1015;p105"/>
          <p:cNvSpPr txBox="1"/>
          <p:nvPr>
            <p:ph type="ctrTitle"/>
          </p:nvPr>
        </p:nvSpPr>
        <p:spPr>
          <a:xfrm>
            <a:off x="467675" y="399675"/>
            <a:ext cx="8628300" cy="1058100"/>
          </a:xfrm>
          <a:prstGeom prst="rect">
            <a:avLst/>
          </a:prstGeom>
          <a:noFill/>
          <a:ln>
            <a:noFill/>
          </a:ln>
          <a:effectLst>
            <a:outerShdw blurRad="57150" rotWithShape="0" algn="bl" dir="5400000" dist="19050">
              <a:srgbClr val="000000">
                <a:alpha val="49800"/>
              </a:srgbClr>
            </a:outerShdw>
          </a:effectLst>
        </p:spPr>
        <p:txBody>
          <a:bodyPr anchorCtr="0" anchor="ctr" bIns="51000" lIns="51000" spcFirstLastPara="1" rIns="51000" wrap="square" tIns="51000">
            <a:noAutofit/>
          </a:bodyPr>
          <a:lstStyle/>
          <a:p>
            <a:pPr indent="0" lvl="0" marL="0" marR="0" rtl="0" algn="ctr">
              <a:lnSpc>
                <a:spcPct val="100000"/>
              </a:lnSpc>
              <a:spcBef>
                <a:spcPts val="0"/>
              </a:spcBef>
              <a:spcAft>
                <a:spcPts val="0"/>
              </a:spcAft>
              <a:buClr>
                <a:schemeClr val="dk1"/>
              </a:buClr>
              <a:buSzPts val="3600"/>
              <a:buFont typeface="Calibri"/>
              <a:buNone/>
            </a:pPr>
            <a:r>
              <a:rPr b="1" lang="en-US" sz="4600">
                <a:solidFill>
                  <a:srgbClr val="FFFFFF"/>
                </a:solidFill>
              </a:rPr>
              <a:t>Questions #2</a:t>
            </a:r>
            <a:endParaRPr b="1" i="0" sz="4600" u="none" cap="none" strike="noStrik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06"/>
          <p:cNvSpPr txBox="1"/>
          <p:nvPr/>
        </p:nvSpPr>
        <p:spPr>
          <a:xfrm>
            <a:off x="3820558" y="1148370"/>
            <a:ext cx="1665900" cy="376500"/>
          </a:xfrm>
          <a:prstGeom prst="rect">
            <a:avLst/>
          </a:prstGeom>
          <a:noFill/>
          <a:ln>
            <a:noFill/>
          </a:ln>
          <a:effectLst>
            <a:outerShdw blurRad="57150" rotWithShape="0" algn="bl" dir="5400000" dist="19050">
              <a:srgbClr val="000000">
                <a:alpha val="49800"/>
              </a:srgbClr>
            </a:outerShdw>
          </a:effectLst>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Arial"/>
                <a:ea typeface="Arial"/>
                <a:cs typeface="Arial"/>
                <a:sym typeface="Arial"/>
              </a:rPr>
              <a:t>Chang</a:t>
            </a:r>
            <a:r>
              <a:rPr b="1" lang="en-US" sz="1500">
                <a:solidFill>
                  <a:srgbClr val="FFFFFF"/>
                </a:solidFill>
              </a:rPr>
              <a:t>ing</a:t>
            </a:r>
            <a:r>
              <a:rPr b="1" i="0" lang="en-US" sz="1500" u="none" cap="none" strike="noStrike">
                <a:solidFill>
                  <a:srgbClr val="FFFFFF"/>
                </a:solidFill>
                <a:latin typeface="Arial"/>
                <a:ea typeface="Arial"/>
                <a:cs typeface="Arial"/>
                <a:sym typeface="Arial"/>
              </a:rPr>
              <a:t> to  </a:t>
            </a:r>
            <a:endParaRPr b="1" i="0" sz="1500" u="none" cap="none" strike="noStrike">
              <a:solidFill>
                <a:srgbClr val="FFFFFF"/>
              </a:solidFill>
              <a:latin typeface="Arial"/>
              <a:ea typeface="Arial"/>
              <a:cs typeface="Arial"/>
              <a:sym typeface="Arial"/>
            </a:endParaRPr>
          </a:p>
        </p:txBody>
      </p:sp>
      <p:cxnSp>
        <p:nvCxnSpPr>
          <p:cNvPr id="1022" name="Google Shape;1022;p106"/>
          <p:cNvCxnSpPr/>
          <p:nvPr/>
        </p:nvCxnSpPr>
        <p:spPr>
          <a:xfrm>
            <a:off x="5047425" y="1343050"/>
            <a:ext cx="492600" cy="12300"/>
          </a:xfrm>
          <a:prstGeom prst="straightConnector1">
            <a:avLst/>
          </a:prstGeom>
          <a:noFill/>
          <a:ln cap="flat" cmpd="sng" w="38100">
            <a:solidFill>
              <a:srgbClr val="FFFFFF"/>
            </a:solidFill>
            <a:prstDash val="solid"/>
            <a:round/>
            <a:headEnd len="sm" w="sm" type="none"/>
            <a:tailEnd len="med" w="med" type="triangle"/>
          </a:ln>
          <a:effectLst>
            <a:outerShdw blurRad="57150" rotWithShape="0" algn="bl" dir="5400000" dist="19050">
              <a:srgbClr val="000000">
                <a:alpha val="49800"/>
              </a:srgbClr>
            </a:outerShdw>
          </a:effectLst>
        </p:spPr>
      </p:cxnSp>
      <p:sp>
        <p:nvSpPr>
          <p:cNvPr id="1023" name="Google Shape;1023;p106"/>
          <p:cNvSpPr txBox="1"/>
          <p:nvPr>
            <p:ph type="ctrTitle"/>
          </p:nvPr>
        </p:nvSpPr>
        <p:spPr>
          <a:xfrm>
            <a:off x="515675" y="-126850"/>
            <a:ext cx="8628300" cy="1058100"/>
          </a:xfrm>
          <a:prstGeom prst="rect">
            <a:avLst/>
          </a:prstGeom>
          <a:noFill/>
          <a:ln>
            <a:noFill/>
          </a:ln>
          <a:effectLst>
            <a:outerShdw blurRad="57150" rotWithShape="0" algn="bl" dir="5400000" dist="19050">
              <a:srgbClr val="000000">
                <a:alpha val="49800"/>
              </a:srgbClr>
            </a:outerShdw>
          </a:effectLst>
        </p:spPr>
        <p:txBody>
          <a:bodyPr anchorCtr="0" anchor="ctr" bIns="51000" lIns="51000" spcFirstLastPara="1" rIns="51000" wrap="square" tIns="51000">
            <a:noAutofit/>
          </a:bodyPr>
          <a:lstStyle/>
          <a:p>
            <a:pPr indent="0" lvl="0" marL="0" marR="0" rtl="0" algn="ctr">
              <a:lnSpc>
                <a:spcPct val="100000"/>
              </a:lnSpc>
              <a:spcBef>
                <a:spcPts val="0"/>
              </a:spcBef>
              <a:spcAft>
                <a:spcPts val="0"/>
              </a:spcAft>
              <a:buClr>
                <a:schemeClr val="dk1"/>
              </a:buClr>
              <a:buSzPts val="3600"/>
              <a:buFont typeface="Calibri"/>
              <a:buNone/>
            </a:pPr>
            <a:r>
              <a:rPr b="1" i="0" lang="en-US" sz="2700" u="none" cap="none" strike="noStrike">
                <a:solidFill>
                  <a:srgbClr val="FFFFFF"/>
                </a:solidFill>
                <a:latin typeface="Arial"/>
                <a:ea typeface="Arial"/>
                <a:cs typeface="Arial"/>
                <a:sym typeface="Arial"/>
              </a:rPr>
              <a:t>Proposed Removal of the Term “Advisory”</a:t>
            </a:r>
            <a:endParaRPr b="1" i="0" sz="2700" u="none" cap="none" strike="noStrike">
              <a:solidFill>
                <a:srgbClr val="FFFFFF"/>
              </a:solidFill>
              <a:latin typeface="Arial"/>
              <a:ea typeface="Arial"/>
              <a:cs typeface="Arial"/>
              <a:sym typeface="Arial"/>
            </a:endParaRPr>
          </a:p>
        </p:txBody>
      </p:sp>
      <p:graphicFrame>
        <p:nvGraphicFramePr>
          <p:cNvPr id="1024" name="Google Shape;1024;p106"/>
          <p:cNvGraphicFramePr/>
          <p:nvPr/>
        </p:nvGraphicFramePr>
        <p:xfrm>
          <a:off x="555956" y="1071066"/>
          <a:ext cx="3000000" cy="3000000"/>
        </p:xfrm>
        <a:graphic>
          <a:graphicData uri="http://schemas.openxmlformats.org/drawingml/2006/table">
            <a:tbl>
              <a:tblPr>
                <a:noFill/>
                <a:tableStyleId>{91A7FA72-F444-4708-9EFF-6502A2362793}</a:tableStyleId>
              </a:tblPr>
              <a:tblGrid>
                <a:gridCol w="3265625"/>
              </a:tblGrid>
              <a:tr h="528800">
                <a:tc>
                  <a:txBody>
                    <a:bodyPr/>
                    <a:lstStyle/>
                    <a:p>
                      <a:pPr indent="0" lvl="0" marL="0" marR="0" rtl="0" algn="l">
                        <a:lnSpc>
                          <a:spcPct val="115000"/>
                        </a:lnSpc>
                        <a:spcBef>
                          <a:spcPts val="0"/>
                        </a:spcBef>
                        <a:spcAft>
                          <a:spcPts val="0"/>
                        </a:spcAft>
                        <a:buClr>
                          <a:srgbClr val="000000"/>
                        </a:buClr>
                        <a:buSzPts val="2400"/>
                        <a:buFont typeface="Arial"/>
                        <a:buNone/>
                      </a:pPr>
                      <a:r>
                        <a:rPr b="1" lang="en-US" sz="2400" u="none" cap="none" strike="noStrike"/>
                        <a:t>Small Craft Advisory</a:t>
                      </a:r>
                      <a:endParaRPr b="1" sz="2400" u="none" cap="none" strike="noStrike"/>
                    </a:p>
                  </a:txBody>
                  <a:tcPr marT="68575" marB="6857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graphicFrame>
        <p:nvGraphicFramePr>
          <p:cNvPr id="1025" name="Google Shape;1025;p106"/>
          <p:cNvGraphicFramePr/>
          <p:nvPr/>
        </p:nvGraphicFramePr>
        <p:xfrm>
          <a:off x="5661356" y="1071066"/>
          <a:ext cx="3000000" cy="3000000"/>
        </p:xfrm>
        <a:graphic>
          <a:graphicData uri="http://schemas.openxmlformats.org/drawingml/2006/table">
            <a:tbl>
              <a:tblPr>
                <a:noFill/>
                <a:tableStyleId>{91A7FA72-F444-4708-9EFF-6502A2362793}</a:tableStyleId>
              </a:tblPr>
              <a:tblGrid>
                <a:gridCol w="3132725"/>
              </a:tblGrid>
              <a:tr h="528800">
                <a:tc>
                  <a:txBody>
                    <a:bodyPr/>
                    <a:lstStyle/>
                    <a:p>
                      <a:pPr indent="0" lvl="0" marL="0" marR="0" rtl="0" algn="l">
                        <a:lnSpc>
                          <a:spcPct val="115000"/>
                        </a:lnSpc>
                        <a:spcBef>
                          <a:spcPts val="0"/>
                        </a:spcBef>
                        <a:spcAft>
                          <a:spcPts val="0"/>
                        </a:spcAft>
                        <a:buClr>
                          <a:srgbClr val="000000"/>
                        </a:buClr>
                        <a:buSzPts val="2400"/>
                        <a:buFont typeface="Arial"/>
                        <a:buNone/>
                      </a:pPr>
                      <a:r>
                        <a:rPr b="1" lang="en-US" sz="2400" u="none" cap="none" strike="noStrike"/>
                        <a:t>Small</a:t>
                      </a:r>
                      <a:r>
                        <a:rPr b="1" lang="en-US" sz="2400" u="none" cap="none" strike="noStrike"/>
                        <a:t> Craft Warning</a:t>
                      </a:r>
                      <a:endParaRPr b="1" sz="2400" u="none" cap="none" strike="noStrike"/>
                    </a:p>
                  </a:txBody>
                  <a:tcPr marT="68575" marB="6857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id="1026" name="Google Shape;1026;p106"/>
          <p:cNvPicPr preferRelativeResize="0"/>
          <p:nvPr/>
        </p:nvPicPr>
        <p:blipFill rotWithShape="1">
          <a:blip r:embed="rId3">
            <a:alphaModFix/>
          </a:blip>
          <a:srcRect b="0" l="0" r="0" t="0"/>
          <a:stretch/>
        </p:blipFill>
        <p:spPr>
          <a:xfrm>
            <a:off x="2295925" y="1846750"/>
            <a:ext cx="5067826" cy="2521150"/>
          </a:xfrm>
          <a:prstGeom prst="rect">
            <a:avLst/>
          </a:prstGeom>
          <a:noFill/>
          <a:ln cap="flat" cmpd="sng" w="9525">
            <a:solidFill>
              <a:schemeClr val="dk2"/>
            </a:solidFill>
            <a:prstDash val="solid"/>
            <a:round/>
            <a:headEnd len="sm" w="sm" type="none"/>
            <a:tailEnd len="sm" w="sm" type="none"/>
          </a:ln>
          <a:effectLst>
            <a:outerShdw blurRad="228600" rotWithShape="0" algn="bl" dir="2760000" dist="142875">
              <a:srgbClr val="000000">
                <a:alpha val="87840"/>
              </a:srgbClr>
            </a:outerShdw>
          </a:effectLst>
        </p:spPr>
      </p:pic>
      <p:sp>
        <p:nvSpPr>
          <p:cNvPr id="1027" name="Google Shape;1027;p106"/>
          <p:cNvSpPr txBox="1"/>
          <p:nvPr/>
        </p:nvSpPr>
        <p:spPr>
          <a:xfrm>
            <a:off x="2471639" y="4381739"/>
            <a:ext cx="5161800" cy="446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FFFFFF"/>
                </a:solidFill>
              </a:rPr>
              <a:t>Estimated implementation no sooner than 2024</a:t>
            </a:r>
            <a:endParaRPr sz="170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07"/>
          <p:cNvSpPr txBox="1"/>
          <p:nvPr>
            <p:ph type="ctrTitle"/>
          </p:nvPr>
        </p:nvSpPr>
        <p:spPr>
          <a:xfrm>
            <a:off x="515675" y="-126850"/>
            <a:ext cx="8628300" cy="1058100"/>
          </a:xfrm>
          <a:prstGeom prst="rect">
            <a:avLst/>
          </a:prstGeom>
          <a:noFill/>
          <a:ln>
            <a:noFill/>
          </a:ln>
          <a:effectLst>
            <a:outerShdw blurRad="57150" rotWithShape="0" algn="bl" dir="5400000" dist="19050">
              <a:srgbClr val="000000">
                <a:alpha val="49800"/>
              </a:srgbClr>
            </a:outerShdw>
          </a:effectLst>
        </p:spPr>
        <p:txBody>
          <a:bodyPr anchorCtr="0" anchor="ctr" bIns="51000" lIns="51000" spcFirstLastPara="1" rIns="51000" wrap="square" tIns="51000">
            <a:noAutofit/>
          </a:bodyPr>
          <a:lstStyle/>
          <a:p>
            <a:pPr indent="0" lvl="0" marL="0" marR="0" rtl="0" algn="l">
              <a:lnSpc>
                <a:spcPct val="100000"/>
              </a:lnSpc>
              <a:spcBef>
                <a:spcPts val="0"/>
              </a:spcBef>
              <a:spcAft>
                <a:spcPts val="0"/>
              </a:spcAft>
              <a:buClr>
                <a:schemeClr val="dk1"/>
              </a:buClr>
              <a:buSzPts val="3600"/>
              <a:buFont typeface="Calibri"/>
              <a:buNone/>
            </a:pPr>
            <a:r>
              <a:rPr b="1" lang="en-US" sz="2700">
                <a:solidFill>
                  <a:srgbClr val="FFFFFF"/>
                </a:solidFill>
              </a:rPr>
              <a:t>List of Advisories to be Discontinued</a:t>
            </a:r>
            <a:endParaRPr b="1" i="0" sz="2700" u="none" cap="none" strike="noStrike">
              <a:solidFill>
                <a:srgbClr val="FFFFFF"/>
              </a:solidFill>
              <a:latin typeface="Arial"/>
              <a:ea typeface="Arial"/>
              <a:cs typeface="Arial"/>
              <a:sym typeface="Arial"/>
            </a:endParaRPr>
          </a:p>
        </p:txBody>
      </p:sp>
      <p:sp>
        <p:nvSpPr>
          <p:cNvPr id="1034" name="Google Shape;1034;p107"/>
          <p:cNvSpPr txBox="1"/>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graphicFrame>
        <p:nvGraphicFramePr>
          <p:cNvPr id="1035" name="Google Shape;1035;p107"/>
          <p:cNvGraphicFramePr/>
          <p:nvPr/>
        </p:nvGraphicFramePr>
        <p:xfrm>
          <a:off x="640025" y="871800"/>
          <a:ext cx="3000000" cy="3000000"/>
        </p:xfrm>
        <a:graphic>
          <a:graphicData uri="http://schemas.openxmlformats.org/drawingml/2006/table">
            <a:tbl>
              <a:tblPr>
                <a:noFill/>
                <a:tableStyleId>{D8404D8A-AD93-4DBD-98E6-A617108A5A9D}</a:tableStyleId>
              </a:tblPr>
              <a:tblGrid>
                <a:gridCol w="2098525"/>
                <a:gridCol w="2115875"/>
                <a:gridCol w="2120375"/>
                <a:gridCol w="1977875"/>
              </a:tblGrid>
              <a:tr h="511200">
                <a:tc>
                  <a:txBody>
                    <a:bodyPr/>
                    <a:lstStyle/>
                    <a:p>
                      <a:pPr indent="0" lvl="0" marL="0" rtl="0" algn="ctr">
                        <a:spcBef>
                          <a:spcPts val="0"/>
                        </a:spcBef>
                        <a:spcAft>
                          <a:spcPts val="0"/>
                        </a:spcAft>
                        <a:buNone/>
                      </a:pPr>
                      <a:r>
                        <a:rPr b="1" lang="en-US" sz="1200"/>
                        <a:t>Winter Weather Advisory </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highlight>
                            <a:srgbClr val="C9DAF8"/>
                          </a:highlight>
                        </a:rPr>
                        <a:t>Lake Wind Advisory</a:t>
                      </a:r>
                      <a:endParaRPr b="1" sz="1200">
                        <a:highlight>
                          <a:srgbClr val="C9DAF8"/>
                        </a:highlight>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SzPts val="1500"/>
                        <a:buFont typeface="Arial"/>
                        <a:buNone/>
                      </a:pPr>
                      <a:r>
                        <a:rPr b="1" lang="en-US" sz="1200"/>
                        <a:t>Air Stagnation Advisory* </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highlight>
                            <a:srgbClr val="C9DAF8"/>
                          </a:highlight>
                        </a:rPr>
                        <a:t>High Surf Advisory</a:t>
                      </a:r>
                      <a:endParaRPr b="1" sz="1200">
                        <a:highlight>
                          <a:srgbClr val="C9DAF8"/>
                        </a:highlight>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r>
              <a:tr h="858025">
                <a:tc>
                  <a:txBody>
                    <a:bodyPr/>
                    <a:lstStyle/>
                    <a:p>
                      <a:pPr indent="0" lvl="0" marL="0" rtl="0" algn="ctr">
                        <a:spcBef>
                          <a:spcPts val="0"/>
                        </a:spcBef>
                        <a:spcAft>
                          <a:spcPts val="0"/>
                        </a:spcAft>
                        <a:buNone/>
                      </a:pPr>
                      <a:r>
                        <a:rPr b="1" lang="en-US" sz="1200"/>
                        <a:t>Wind Chill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t>Frost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t>El Nino/La Nina Advisory</a:t>
                      </a:r>
                      <a:endParaRPr b="1" i="1" sz="1200">
                        <a:solidFill>
                          <a:srgbClr val="980000"/>
                        </a:solidFill>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highlight>
                            <a:srgbClr val="C9DAF8"/>
                          </a:highlight>
                        </a:rPr>
                        <a:t>Small Craft Advisory</a:t>
                      </a:r>
                      <a:r>
                        <a:rPr b="1" lang="en-US" sz="1200">
                          <a:solidFill>
                            <a:srgbClr val="000000"/>
                          </a:solidFill>
                          <a:highlight>
                            <a:srgbClr val="C9DAF8"/>
                          </a:highlight>
                        </a:rPr>
                        <a:t> - </a:t>
                      </a:r>
                      <a:r>
                        <a:rPr b="1" i="1" lang="en-US" sz="1200">
                          <a:solidFill>
                            <a:srgbClr val="980000"/>
                          </a:solidFill>
                          <a:highlight>
                            <a:srgbClr val="C9DAF8"/>
                          </a:highlight>
                        </a:rPr>
                        <a:t>transition to “Warning”</a:t>
                      </a:r>
                      <a:endParaRPr b="1" i="1" sz="1200">
                        <a:solidFill>
                          <a:srgbClr val="980000"/>
                        </a:solidFill>
                        <a:highlight>
                          <a:srgbClr val="C9DAF8"/>
                        </a:highlight>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r>
              <a:tr h="858025">
                <a:tc>
                  <a:txBody>
                    <a:bodyPr/>
                    <a:lstStyle/>
                    <a:p>
                      <a:pPr indent="0" lvl="0" marL="0" rtl="0" algn="ctr">
                        <a:spcBef>
                          <a:spcPts val="0"/>
                        </a:spcBef>
                        <a:spcAft>
                          <a:spcPts val="0"/>
                        </a:spcAft>
                        <a:buNone/>
                      </a:pPr>
                      <a:r>
                        <a:rPr b="1" lang="en-US" sz="1200"/>
                        <a:t>Dense Fog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SzPts val="1500"/>
                        <a:buFont typeface="Arial"/>
                        <a:buNone/>
                      </a:pPr>
                      <a:r>
                        <a:rPr b="1" lang="en-US" sz="1200">
                          <a:solidFill>
                            <a:srgbClr val="000000"/>
                          </a:solidFill>
                        </a:rPr>
                        <a:t>Blowing Dust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t>Tsunami Advisory - </a:t>
                      </a:r>
                      <a:r>
                        <a:rPr b="1" i="1" lang="en-US" sz="1200">
                          <a:solidFill>
                            <a:srgbClr val="980000"/>
                          </a:solidFill>
                        </a:rPr>
                        <a:t>transition to “Warning”</a:t>
                      </a:r>
                      <a:endParaRPr b="1" i="1" sz="1200">
                        <a:solidFill>
                          <a:srgbClr val="980000"/>
                        </a:solidFill>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highlight>
                            <a:srgbClr val="C9DAF8"/>
                          </a:highlight>
                        </a:rPr>
                        <a:t>Lakeshore Flood Advisory</a:t>
                      </a:r>
                      <a:endParaRPr b="1" sz="1200">
                        <a:highlight>
                          <a:srgbClr val="C9DAF8"/>
                        </a:highlight>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r>
              <a:tr h="511200">
                <a:tc>
                  <a:txBody>
                    <a:bodyPr/>
                    <a:lstStyle/>
                    <a:p>
                      <a:pPr indent="0" lvl="0" marL="0" rtl="0" algn="ctr">
                        <a:spcBef>
                          <a:spcPts val="0"/>
                        </a:spcBef>
                        <a:spcAft>
                          <a:spcPts val="0"/>
                        </a:spcAft>
                        <a:buNone/>
                      </a:pPr>
                      <a:r>
                        <a:rPr b="1" lang="en-US" sz="1200"/>
                        <a:t>Dense Smoke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SzPts val="1500"/>
                        <a:buFont typeface="Arial"/>
                        <a:buNone/>
                      </a:pPr>
                      <a:r>
                        <a:rPr b="1" lang="en-US" sz="1200">
                          <a:solidFill>
                            <a:srgbClr val="000000"/>
                          </a:solidFill>
                        </a:rPr>
                        <a:t>Dust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highlight>
                            <a:srgbClr val="C9DAF8"/>
                          </a:highlight>
                        </a:rPr>
                        <a:t>Freezing Spray Advisory</a:t>
                      </a:r>
                      <a:endParaRPr b="1" sz="1200">
                        <a:highlight>
                          <a:srgbClr val="C9DAF8"/>
                        </a:highlight>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highlight>
                            <a:srgbClr val="C9DAF8"/>
                          </a:highlight>
                        </a:rPr>
                        <a:t>Coastal Flood Advisory</a:t>
                      </a:r>
                      <a:endParaRPr b="1" sz="1200">
                        <a:highlight>
                          <a:srgbClr val="C9DAF8"/>
                        </a:highlight>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r>
              <a:tr h="511200">
                <a:tc>
                  <a:txBody>
                    <a:bodyPr/>
                    <a:lstStyle/>
                    <a:p>
                      <a:pPr indent="0" lvl="0" marL="0" rtl="0" algn="ctr">
                        <a:spcBef>
                          <a:spcPts val="0"/>
                        </a:spcBef>
                        <a:spcAft>
                          <a:spcPts val="0"/>
                        </a:spcAft>
                        <a:buNone/>
                      </a:pPr>
                      <a:r>
                        <a:rPr b="1" lang="en-US" sz="1200"/>
                        <a:t>Wind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SzPts val="1500"/>
                        <a:buFont typeface="Arial"/>
                        <a:buNone/>
                      </a:pPr>
                      <a:r>
                        <a:rPr b="1" lang="en-US" sz="1200">
                          <a:solidFill>
                            <a:srgbClr val="000000"/>
                          </a:solidFill>
                        </a:rPr>
                        <a:t>Ashfall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highlight>
                            <a:srgbClr val="C9DAF8"/>
                          </a:highlight>
                        </a:rPr>
                        <a:t>Low Water Advisory</a:t>
                      </a:r>
                      <a:endParaRPr b="1" sz="1200">
                        <a:highlight>
                          <a:srgbClr val="C9DAF8"/>
                        </a:highlight>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t>Flood Advisory (Areal)</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r>
              <a:tr h="511200">
                <a:tc>
                  <a:txBody>
                    <a:bodyPr/>
                    <a:lstStyle/>
                    <a:p>
                      <a:pPr indent="0" lvl="0" marL="0" rtl="0" algn="ctr">
                        <a:spcBef>
                          <a:spcPts val="0"/>
                        </a:spcBef>
                        <a:spcAft>
                          <a:spcPts val="0"/>
                        </a:spcAft>
                        <a:buNone/>
                      </a:pPr>
                      <a:r>
                        <a:rPr b="1" lang="en-US" sz="1200"/>
                        <a:t>Heat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SzPts val="1500"/>
                        <a:buFont typeface="Arial"/>
                        <a:buNone/>
                      </a:pPr>
                      <a:r>
                        <a:rPr b="1" lang="en-US" sz="1200">
                          <a:solidFill>
                            <a:srgbClr val="000000"/>
                          </a:solidFill>
                        </a:rPr>
                        <a:t>Freezing Fog Advisory</a:t>
                      </a:r>
                      <a:endParaRPr b="1" sz="1200"/>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highlight>
                            <a:srgbClr val="C9DAF8"/>
                          </a:highlight>
                        </a:rPr>
                        <a:t>Brisk Wind Advisory</a:t>
                      </a:r>
                      <a:endParaRPr b="1" sz="1200">
                        <a:highlight>
                          <a:srgbClr val="C9DAF8"/>
                        </a:highlight>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1200">
                          <a:highlight>
                            <a:srgbClr val="C9DAF8"/>
                          </a:highlight>
                        </a:rPr>
                        <a:t>Flood Advisory (River)</a:t>
                      </a:r>
                      <a:endParaRPr b="1" sz="1200">
                        <a:highlight>
                          <a:srgbClr val="C9DAF8"/>
                        </a:highlight>
                      </a:endParaRPr>
                    </a:p>
                  </a:txBody>
                  <a:tcPr marT="121900" marB="121900" marR="121900" marL="121900"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FFF"/>
                    </a:solidFill>
                  </a:tcPr>
                </a:tc>
              </a:tr>
            </a:tbl>
          </a:graphicData>
        </a:graphic>
      </p:graphicFrame>
      <p:sp>
        <p:nvSpPr>
          <p:cNvPr id="1036" name="Google Shape;1036;p107"/>
          <p:cNvSpPr txBox="1"/>
          <p:nvPr/>
        </p:nvSpPr>
        <p:spPr>
          <a:xfrm>
            <a:off x="6631625" y="6277175"/>
            <a:ext cx="4503000" cy="4056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1600"/>
              <a:t>* Issued in collaboration with EPA</a:t>
            </a:r>
            <a:endParaRPr b="1" sz="16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08"/>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Arial"/>
              <a:buNone/>
            </a:pPr>
            <a:r>
              <a:rPr lang="en-US" sz="3000"/>
              <a:t>New GMDSS Provider - Iridium</a:t>
            </a:r>
            <a:endParaRPr b="1" i="0" sz="3000" u="none" cap="none" strike="noStrike">
              <a:solidFill>
                <a:schemeClr val="lt1"/>
              </a:solidFill>
              <a:latin typeface="Arial"/>
              <a:ea typeface="Arial"/>
              <a:cs typeface="Arial"/>
              <a:sym typeface="Arial"/>
            </a:endParaRPr>
          </a:p>
        </p:txBody>
      </p:sp>
      <p:sp>
        <p:nvSpPr>
          <p:cNvPr id="1043" name="Google Shape;1043;p108"/>
          <p:cNvSpPr txBox="1"/>
          <p:nvPr/>
        </p:nvSpPr>
        <p:spPr>
          <a:xfrm>
            <a:off x="794775" y="988650"/>
            <a:ext cx="8180400" cy="1416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368300" lvl="0" marL="457200" rtl="0" algn="l">
              <a:spcBef>
                <a:spcPts val="0"/>
              </a:spcBef>
              <a:spcAft>
                <a:spcPts val="0"/>
              </a:spcAft>
              <a:buClr>
                <a:srgbClr val="FFFFFF"/>
              </a:buClr>
              <a:buSzPts val="2200"/>
              <a:buChar char="●"/>
            </a:pPr>
            <a:r>
              <a:rPr b="1" lang="en-US" sz="2200">
                <a:solidFill>
                  <a:srgbClr val="FFFFFF"/>
                </a:solidFill>
              </a:rPr>
              <a:t>Global Maritime Distress and Safety System (GMDSS)</a:t>
            </a:r>
            <a:r>
              <a:rPr lang="en-US" sz="2200">
                <a:solidFill>
                  <a:srgbClr val="FFFFFF"/>
                </a:solidFill>
              </a:rPr>
              <a:t> - </a:t>
            </a:r>
            <a:r>
              <a:rPr lang="en-US" sz="1800">
                <a:solidFill>
                  <a:srgbClr val="FFFFFF"/>
                </a:solidFill>
              </a:rPr>
              <a:t>an internationally agreed-upon set of safety procedures, types of equipment, and communication protocols used to increase safety and make it easier to rescue distressed ships, boats and aircraft.</a:t>
            </a:r>
            <a:r>
              <a:rPr lang="en-US" sz="2200">
                <a:solidFill>
                  <a:srgbClr val="FFFFFF"/>
                </a:solidFill>
              </a:rPr>
              <a:t> </a:t>
            </a:r>
            <a:endParaRPr sz="2200">
              <a:solidFill>
                <a:srgbClr val="FFFFFF"/>
              </a:solidFill>
            </a:endParaRPr>
          </a:p>
        </p:txBody>
      </p:sp>
      <p:pic>
        <p:nvPicPr>
          <p:cNvPr id="1044" name="Google Shape;1044;p108"/>
          <p:cNvPicPr preferRelativeResize="0"/>
          <p:nvPr/>
        </p:nvPicPr>
        <p:blipFill>
          <a:blip r:embed="rId3">
            <a:alphaModFix/>
          </a:blip>
          <a:stretch>
            <a:fillRect/>
          </a:stretch>
        </p:blipFill>
        <p:spPr>
          <a:xfrm>
            <a:off x="5070436" y="2456325"/>
            <a:ext cx="3862737" cy="2160001"/>
          </a:xfrm>
          <a:prstGeom prst="rect">
            <a:avLst/>
          </a:prstGeom>
          <a:noFill/>
          <a:ln cap="flat" cmpd="sng" w="9525">
            <a:solidFill>
              <a:schemeClr val="dk2"/>
            </a:solidFill>
            <a:prstDash val="solid"/>
            <a:round/>
            <a:headEnd len="sm" w="sm" type="none"/>
            <a:tailEnd len="sm" w="sm" type="none"/>
          </a:ln>
          <a:effectLst>
            <a:outerShdw blurRad="200025" rotWithShape="0" algn="bl" dir="2400000" dist="114300">
              <a:srgbClr val="000000">
                <a:alpha val="90000"/>
              </a:srgbClr>
            </a:outerShdw>
          </a:effectLst>
        </p:spPr>
      </p:pic>
      <p:sp>
        <p:nvSpPr>
          <p:cNvPr id="1045" name="Google Shape;1045;p108"/>
          <p:cNvSpPr txBox="1"/>
          <p:nvPr/>
        </p:nvSpPr>
        <p:spPr>
          <a:xfrm>
            <a:off x="794775" y="2366325"/>
            <a:ext cx="4439100" cy="2160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368300" lvl="0" marL="457200" rtl="0" algn="l">
              <a:spcBef>
                <a:spcPts val="0"/>
              </a:spcBef>
              <a:spcAft>
                <a:spcPts val="0"/>
              </a:spcAft>
              <a:buClr>
                <a:srgbClr val="FFFFFF"/>
              </a:buClr>
              <a:buSzPts val="2200"/>
              <a:buChar char="●"/>
            </a:pPr>
            <a:r>
              <a:rPr b="1" lang="en-US" sz="2200">
                <a:solidFill>
                  <a:srgbClr val="FFFFFF"/>
                </a:solidFill>
              </a:rPr>
              <a:t>Iridium - </a:t>
            </a:r>
            <a:r>
              <a:rPr lang="en-US" sz="1800">
                <a:solidFill>
                  <a:srgbClr val="FFFFFF"/>
                </a:solidFill>
              </a:rPr>
              <a:t>Platform b</a:t>
            </a:r>
            <a:r>
              <a:rPr lang="en-US" sz="1800">
                <a:solidFill>
                  <a:srgbClr val="FFFFFF"/>
                </a:solidFill>
              </a:rPr>
              <a:t>ecame operational in December 2020</a:t>
            </a:r>
            <a:endParaRPr sz="1800">
              <a:solidFill>
                <a:srgbClr val="FFFFFF"/>
              </a:solidFill>
            </a:endParaRPr>
          </a:p>
          <a:p>
            <a:pPr indent="-368300" lvl="0" marL="457200" rtl="0" algn="l">
              <a:spcBef>
                <a:spcPts val="1000"/>
              </a:spcBef>
              <a:spcAft>
                <a:spcPts val="0"/>
              </a:spcAft>
              <a:buClr>
                <a:srgbClr val="FFFFFF"/>
              </a:buClr>
              <a:buSzPts val="2200"/>
              <a:buChar char="●"/>
            </a:pPr>
            <a:r>
              <a:rPr b="1" lang="en-US" sz="2200">
                <a:solidFill>
                  <a:srgbClr val="FFFFFF"/>
                </a:solidFill>
              </a:rPr>
              <a:t>NWS, USCG, and NGA </a:t>
            </a:r>
            <a:r>
              <a:rPr lang="en-US" sz="1800">
                <a:solidFill>
                  <a:srgbClr val="FFFFFF"/>
                </a:solidFill>
              </a:rPr>
              <a:t>are working to ensure provision of weather and navigation MSI within the next year.</a:t>
            </a:r>
            <a:r>
              <a:rPr b="1" lang="en-US" sz="2200">
                <a:solidFill>
                  <a:srgbClr val="FFFFFF"/>
                </a:solidFill>
              </a:rPr>
              <a:t> </a:t>
            </a:r>
            <a:endParaRPr sz="180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pic>
        <p:nvPicPr>
          <p:cNvPr id="1051" name="Google Shape;1051;p109"/>
          <p:cNvPicPr preferRelativeResize="0"/>
          <p:nvPr/>
        </p:nvPicPr>
        <p:blipFill rotWithShape="1">
          <a:blip r:embed="rId3">
            <a:alphaModFix/>
          </a:blip>
          <a:srcRect b="5480" l="3753" r="0" t="19959"/>
          <a:stretch/>
        </p:blipFill>
        <p:spPr>
          <a:xfrm>
            <a:off x="-14288" y="627472"/>
            <a:ext cx="9147659" cy="3964354"/>
          </a:xfrm>
          <a:prstGeom prst="rect">
            <a:avLst/>
          </a:prstGeom>
          <a:noFill/>
          <a:ln>
            <a:noFill/>
          </a:ln>
        </p:spPr>
      </p:pic>
      <p:pic>
        <p:nvPicPr>
          <p:cNvPr id="1052" name="Google Shape;1052;p109"/>
          <p:cNvPicPr preferRelativeResize="0"/>
          <p:nvPr/>
        </p:nvPicPr>
        <p:blipFill rotWithShape="1">
          <a:blip r:embed="rId4">
            <a:alphaModFix/>
          </a:blip>
          <a:srcRect b="42868" l="2933" r="1819" t="40921"/>
          <a:stretch/>
        </p:blipFill>
        <p:spPr>
          <a:xfrm>
            <a:off x="2688" y="1664"/>
            <a:ext cx="9155098" cy="633077"/>
          </a:xfrm>
          <a:prstGeom prst="rect">
            <a:avLst/>
          </a:prstGeom>
          <a:noFill/>
          <a:ln>
            <a:noFill/>
          </a:ln>
        </p:spPr>
      </p:pic>
      <p:sp>
        <p:nvSpPr>
          <p:cNvPr id="1053" name="Google Shape;1053;p109"/>
          <p:cNvSpPr/>
          <p:nvPr/>
        </p:nvSpPr>
        <p:spPr>
          <a:xfrm>
            <a:off x="-10630" y="4598329"/>
            <a:ext cx="9144000" cy="558000"/>
          </a:xfrm>
          <a:prstGeom prst="rect">
            <a:avLst/>
          </a:prstGeom>
          <a:solidFill>
            <a:srgbClr val="05469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pic>
        <p:nvPicPr>
          <p:cNvPr id="1054" name="Google Shape;1054;p109"/>
          <p:cNvPicPr preferRelativeResize="0"/>
          <p:nvPr/>
        </p:nvPicPr>
        <p:blipFill rotWithShape="1">
          <a:blip r:embed="rId5">
            <a:alphaModFix/>
          </a:blip>
          <a:srcRect b="0" l="0" r="0" t="0"/>
          <a:stretch/>
        </p:blipFill>
        <p:spPr>
          <a:xfrm>
            <a:off x="226590" y="4660599"/>
            <a:ext cx="433482" cy="433482"/>
          </a:xfrm>
          <a:prstGeom prst="rect">
            <a:avLst/>
          </a:prstGeom>
          <a:noFill/>
          <a:ln>
            <a:noFill/>
          </a:ln>
        </p:spPr>
      </p:pic>
      <p:sp>
        <p:nvSpPr>
          <p:cNvPr id="1055" name="Google Shape;1055;p109"/>
          <p:cNvSpPr txBox="1"/>
          <p:nvPr/>
        </p:nvSpPr>
        <p:spPr>
          <a:xfrm>
            <a:off x="804566" y="4773299"/>
            <a:ext cx="4203600" cy="342600"/>
          </a:xfrm>
          <a:prstGeom prst="rect">
            <a:avLst/>
          </a:prstGeom>
          <a:noFill/>
          <a:ln>
            <a:noFill/>
          </a:ln>
        </p:spPr>
        <p:txBody>
          <a:bodyPr anchorCtr="0" anchor="t" bIns="34275" lIns="68575" spcFirstLastPara="1" rIns="68575" wrap="square" tIns="34275">
            <a:noAutofit/>
          </a:bodyPr>
          <a:lstStyle/>
          <a:p>
            <a:pPr indent="0" lvl="0" marL="0" marR="0" rtl="0" algn="l">
              <a:lnSpc>
                <a:spcPct val="70000"/>
              </a:lnSpc>
              <a:spcBef>
                <a:spcPts val="0"/>
              </a:spcBef>
              <a:spcAft>
                <a:spcPts val="0"/>
              </a:spcAft>
              <a:buNone/>
            </a:pPr>
            <a:r>
              <a:rPr b="1" baseline="30000" lang="en-US" sz="1500">
                <a:solidFill>
                  <a:schemeClr val="lt1"/>
                </a:solidFill>
                <a:latin typeface="Calibri"/>
                <a:ea typeface="Calibri"/>
                <a:cs typeface="Calibri"/>
                <a:sym typeface="Calibri"/>
              </a:rPr>
              <a:t>Office of Coast Survey</a:t>
            </a:r>
            <a:endParaRPr baseline="30000" sz="1500">
              <a:solidFill>
                <a:schemeClr val="lt1"/>
              </a:solidFill>
              <a:latin typeface="Calibri"/>
              <a:ea typeface="Calibri"/>
              <a:cs typeface="Calibri"/>
              <a:sym typeface="Calibri"/>
            </a:endParaRPr>
          </a:p>
          <a:p>
            <a:pPr indent="0" lvl="0" marL="0" marR="0" rtl="0" algn="l">
              <a:spcBef>
                <a:spcPts val="0"/>
              </a:spcBef>
              <a:spcAft>
                <a:spcPts val="0"/>
              </a:spcAft>
              <a:buNone/>
            </a:pPr>
            <a:r>
              <a:rPr baseline="30000" lang="en-US" sz="1400">
                <a:solidFill>
                  <a:schemeClr val="lt1"/>
                </a:solidFill>
                <a:latin typeface="Calibri"/>
                <a:ea typeface="Calibri"/>
                <a:cs typeface="Calibri"/>
                <a:sym typeface="Calibri"/>
              </a:rPr>
              <a:t>National Oceanic and Atmospheric Administration</a:t>
            </a:r>
            <a:endParaRPr sz="1100"/>
          </a:p>
        </p:txBody>
      </p:sp>
      <p:sp>
        <p:nvSpPr>
          <p:cNvPr id="1056" name="Google Shape;1056;p109"/>
          <p:cNvSpPr/>
          <p:nvPr/>
        </p:nvSpPr>
        <p:spPr>
          <a:xfrm>
            <a:off x="-10630" y="1664"/>
            <a:ext cx="9174000" cy="626700"/>
          </a:xfrm>
          <a:prstGeom prst="rect">
            <a:avLst/>
          </a:prstGeom>
          <a:solidFill>
            <a:schemeClr val="lt1">
              <a:alpha val="7098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57" name="Google Shape;1057;p109"/>
          <p:cNvSpPr/>
          <p:nvPr/>
        </p:nvSpPr>
        <p:spPr>
          <a:xfrm>
            <a:off x="-545" y="628234"/>
            <a:ext cx="9163800" cy="29400"/>
          </a:xfrm>
          <a:prstGeom prst="rect">
            <a:avLst/>
          </a:prstGeom>
          <a:solidFill>
            <a:srgbClr val="05469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58" name="Google Shape;1058;p109"/>
          <p:cNvSpPr txBox="1"/>
          <p:nvPr/>
        </p:nvSpPr>
        <p:spPr>
          <a:xfrm>
            <a:off x="220653" y="168972"/>
            <a:ext cx="8672400" cy="4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2800">
                <a:solidFill>
                  <a:srgbClr val="003366"/>
                </a:solidFill>
              </a:rPr>
              <a:t>Precision Marine Navigation</a:t>
            </a:r>
            <a:endParaRPr sz="2700">
              <a:solidFill>
                <a:srgbClr val="054698"/>
              </a:solidFill>
              <a:latin typeface="Calibri"/>
              <a:ea typeface="Calibri"/>
              <a:cs typeface="Calibri"/>
              <a:sym typeface="Calibri"/>
            </a:endParaRPr>
          </a:p>
        </p:txBody>
      </p:sp>
      <p:pic>
        <p:nvPicPr>
          <p:cNvPr id="1059" name="Google Shape;1059;p109"/>
          <p:cNvPicPr preferRelativeResize="0"/>
          <p:nvPr/>
        </p:nvPicPr>
        <p:blipFill rotWithShape="1">
          <a:blip r:embed="rId6">
            <a:alphaModFix/>
          </a:blip>
          <a:srcRect b="0" l="0" r="0" t="0"/>
          <a:stretch/>
        </p:blipFill>
        <p:spPr>
          <a:xfrm>
            <a:off x="2015710" y="757775"/>
            <a:ext cx="2094376" cy="3717517"/>
          </a:xfrm>
          <a:prstGeom prst="rect">
            <a:avLst/>
          </a:prstGeom>
          <a:noFill/>
          <a:ln>
            <a:noFill/>
          </a:ln>
          <a:effectLst>
            <a:outerShdw blurRad="292100" rotWithShape="0" algn="tl" dir="2700000" dist="139700">
              <a:srgbClr val="333333">
                <a:alpha val="64709"/>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3000"/>
          </a:blip>
          <a:stretch>
            <a:fillRect/>
          </a:stretch>
        </a:blipFill>
      </p:bgPr>
    </p:bg>
    <p:spTree>
      <p:nvGrpSpPr>
        <p:cNvPr id="1063" name="Shape 1063"/>
        <p:cNvGrpSpPr/>
        <p:nvPr/>
      </p:nvGrpSpPr>
      <p:grpSpPr>
        <a:xfrm>
          <a:off x="0" y="0"/>
          <a:ext cx="0" cy="0"/>
          <a:chOff x="0" y="0"/>
          <a:chExt cx="0" cy="0"/>
        </a:xfrm>
      </p:grpSpPr>
      <p:sp>
        <p:nvSpPr>
          <p:cNvPr id="1064" name="Google Shape;1064;p110"/>
          <p:cNvSpPr/>
          <p:nvPr/>
        </p:nvSpPr>
        <p:spPr>
          <a:xfrm>
            <a:off x="483800" y="45721"/>
            <a:ext cx="1810822" cy="715357"/>
          </a:xfrm>
          <a:prstGeom prst="rect">
            <a:avLst/>
          </a:prstGeom>
        </p:spPr>
        <p:txBody>
          <a:bodyPr>
            <a:prstTxWarp prst="textPlain"/>
          </a:bodyPr>
          <a:lstStyle/>
          <a:p>
            <a:pPr lvl="0" algn="ctr"/>
            <a:r>
              <a:rPr b="0" i="0">
                <a:ln>
                  <a:noFill/>
                </a:ln>
                <a:gradFill>
                  <a:gsLst>
                    <a:gs pos="0">
                      <a:srgbClr val="8DBAF7">
                        <a:alpha val="392"/>
                      </a:srgbClr>
                    </a:gs>
                    <a:gs pos="100000">
                      <a:srgbClr val="0A4595"/>
                    </a:gs>
                  </a:gsLst>
                  <a:lin ang="2700006" scaled="0"/>
                </a:gradFill>
                <a:latin typeface="Courgette"/>
              </a:rPr>
              <a:t>S-41X</a:t>
            </a:r>
          </a:p>
        </p:txBody>
      </p:sp>
      <p:sp>
        <p:nvSpPr>
          <p:cNvPr id="1065" name="Google Shape;1065;p110"/>
          <p:cNvSpPr txBox="1"/>
          <p:nvPr/>
        </p:nvSpPr>
        <p:spPr>
          <a:xfrm>
            <a:off x="772988" y="410392"/>
            <a:ext cx="7933800" cy="1170000"/>
          </a:xfrm>
          <a:prstGeom prst="rect">
            <a:avLst/>
          </a:prstGeom>
          <a:no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66" name="Google Shape;1066;p110"/>
          <p:cNvSpPr/>
          <p:nvPr/>
        </p:nvSpPr>
        <p:spPr>
          <a:xfrm>
            <a:off x="2413603" y="78025"/>
            <a:ext cx="6615000" cy="1354500"/>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1" i="0" lang="en-US" sz="3167" u="none" cap="none" strike="noStrike">
                <a:solidFill>
                  <a:srgbClr val="07336F"/>
                </a:solidFill>
                <a:latin typeface="Arial"/>
                <a:ea typeface="Arial"/>
                <a:cs typeface="Arial"/>
                <a:sym typeface="Arial"/>
              </a:rPr>
              <a:t>IHO S-100 Standards for Marine Weather Overlays for Electronic Charting Systems</a:t>
            </a:r>
            <a:endParaRPr b="1" i="0" sz="3167" u="none" cap="none" strike="noStrike">
              <a:solidFill>
                <a:srgbClr val="07336F"/>
              </a:solidFill>
              <a:latin typeface="Arial"/>
              <a:ea typeface="Arial"/>
              <a:cs typeface="Arial"/>
              <a:sym typeface="Arial"/>
            </a:endParaRPr>
          </a:p>
        </p:txBody>
      </p:sp>
      <p:pic>
        <p:nvPicPr>
          <p:cNvPr id="1067" name="Google Shape;1067;p110"/>
          <p:cNvPicPr preferRelativeResize="0"/>
          <p:nvPr/>
        </p:nvPicPr>
        <p:blipFill rotWithShape="1">
          <a:blip r:embed="rId4">
            <a:alphaModFix/>
          </a:blip>
          <a:srcRect b="24964" l="220" r="-220" t="29086"/>
          <a:stretch/>
        </p:blipFill>
        <p:spPr>
          <a:xfrm>
            <a:off x="432050" y="0"/>
            <a:ext cx="8778240" cy="2805990"/>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068" name="Google Shape;1068;p110"/>
          <p:cNvSpPr/>
          <p:nvPr/>
        </p:nvSpPr>
        <p:spPr>
          <a:xfrm>
            <a:off x="839028" y="2715455"/>
            <a:ext cx="2782500" cy="18396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2700"/>
              <a:buFont typeface="Arial"/>
              <a:buNone/>
            </a:pPr>
            <a:r>
              <a:rPr b="1" i="0" lang="en-US" sz="2700" u="none" cap="none" strike="noStrike">
                <a:solidFill>
                  <a:srgbClr val="003366"/>
                </a:solidFill>
                <a:latin typeface="Calibri"/>
                <a:ea typeface="Calibri"/>
                <a:cs typeface="Calibri"/>
                <a:sym typeface="Calibri"/>
              </a:rPr>
              <a:t>What is precision marine navigation?</a:t>
            </a:r>
            <a:endParaRPr b="0" i="0" sz="1100" u="none" cap="none" strike="noStrike">
              <a:solidFill>
                <a:srgbClr val="003366"/>
              </a:solidFill>
              <a:latin typeface="Arial"/>
              <a:ea typeface="Arial"/>
              <a:cs typeface="Arial"/>
              <a:sym typeface="Arial"/>
            </a:endParaRPr>
          </a:p>
        </p:txBody>
      </p:sp>
      <p:sp>
        <p:nvSpPr>
          <p:cNvPr id="1069" name="Google Shape;1069;p110"/>
          <p:cNvSpPr/>
          <p:nvPr/>
        </p:nvSpPr>
        <p:spPr>
          <a:xfrm>
            <a:off x="3927150" y="2935350"/>
            <a:ext cx="5216700" cy="18396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b="1" i="0" lang="en-US" sz="2100" u="none" cap="none" strike="noStrike">
                <a:solidFill>
                  <a:srgbClr val="003366"/>
                </a:solidFill>
                <a:latin typeface="Calibri"/>
                <a:ea typeface="Calibri"/>
                <a:cs typeface="Calibri"/>
                <a:sym typeface="Calibri"/>
              </a:rPr>
              <a:t>…the ability of a vessel to safely and efficiently navigate within the U.S. EEZ and operate in close proximity to the seafloor, bridges, narrow channels, or other marine hazards. </a:t>
            </a:r>
            <a:endParaRPr b="0" i="0" sz="1100" u="none" cap="none" strike="noStrike">
              <a:solidFill>
                <a:srgbClr val="003366"/>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3000"/>
          </a:blip>
          <a:stretch>
            <a:fillRect/>
          </a:stretch>
        </a:blipFill>
      </p:bgPr>
    </p:bg>
    <p:spTree>
      <p:nvGrpSpPr>
        <p:cNvPr id="1073" name="Shape 1073"/>
        <p:cNvGrpSpPr/>
        <p:nvPr/>
      </p:nvGrpSpPr>
      <p:grpSpPr>
        <a:xfrm>
          <a:off x="0" y="0"/>
          <a:ext cx="0" cy="0"/>
          <a:chOff x="0" y="0"/>
          <a:chExt cx="0" cy="0"/>
        </a:xfrm>
      </p:grpSpPr>
      <p:sp>
        <p:nvSpPr>
          <p:cNvPr id="1074" name="Google Shape;1074;p111"/>
          <p:cNvSpPr/>
          <p:nvPr/>
        </p:nvSpPr>
        <p:spPr>
          <a:xfrm>
            <a:off x="483800" y="45721"/>
            <a:ext cx="1810822" cy="715357"/>
          </a:xfrm>
          <a:prstGeom prst="rect">
            <a:avLst/>
          </a:prstGeom>
        </p:spPr>
        <p:txBody>
          <a:bodyPr>
            <a:prstTxWarp prst="textPlain"/>
          </a:bodyPr>
          <a:lstStyle/>
          <a:p>
            <a:pPr lvl="0" algn="ctr"/>
            <a:r>
              <a:rPr b="0" i="0">
                <a:ln>
                  <a:noFill/>
                </a:ln>
                <a:gradFill>
                  <a:gsLst>
                    <a:gs pos="0">
                      <a:srgbClr val="8DBAF7">
                        <a:alpha val="392"/>
                      </a:srgbClr>
                    </a:gs>
                    <a:gs pos="100000">
                      <a:srgbClr val="0A4595"/>
                    </a:gs>
                  </a:gsLst>
                  <a:lin ang="2700006" scaled="0"/>
                </a:gradFill>
                <a:latin typeface="Courgette"/>
              </a:rPr>
              <a:t>S-41X</a:t>
            </a:r>
          </a:p>
        </p:txBody>
      </p:sp>
      <p:sp>
        <p:nvSpPr>
          <p:cNvPr id="1075" name="Google Shape;1075;p111"/>
          <p:cNvSpPr txBox="1"/>
          <p:nvPr/>
        </p:nvSpPr>
        <p:spPr>
          <a:xfrm>
            <a:off x="772988" y="410392"/>
            <a:ext cx="7933800" cy="1170000"/>
          </a:xfrm>
          <a:prstGeom prst="rect">
            <a:avLst/>
          </a:prstGeom>
          <a:no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6" name="Google Shape;1076;p111"/>
          <p:cNvSpPr txBox="1"/>
          <p:nvPr/>
        </p:nvSpPr>
        <p:spPr>
          <a:xfrm>
            <a:off x="620588" y="2447256"/>
            <a:ext cx="8395200" cy="911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3400" u="none" cap="none" strike="noStrike">
                <a:solidFill>
                  <a:srgbClr val="003366"/>
                </a:solidFill>
                <a:latin typeface="Arial"/>
                <a:ea typeface="Arial"/>
                <a:cs typeface="Arial"/>
                <a:sym typeface="Arial"/>
              </a:rPr>
              <a:t>Precision Marine Navigation Project</a:t>
            </a:r>
            <a:endParaRPr sz="3100">
              <a:solidFill>
                <a:srgbClr val="003366"/>
              </a:solidFill>
            </a:endParaRPr>
          </a:p>
          <a:p>
            <a:pPr indent="0" lvl="0" marL="0" marR="0" rtl="0" algn="l">
              <a:spcBef>
                <a:spcPts val="0"/>
              </a:spcBef>
              <a:spcAft>
                <a:spcPts val="0"/>
              </a:spcAft>
              <a:buNone/>
            </a:pPr>
            <a:r>
              <a:rPr b="0" i="0" lang="en-US" sz="1900" u="none" cap="none" strike="noStrike">
                <a:solidFill>
                  <a:srgbClr val="003366"/>
                </a:solidFill>
                <a:latin typeface="Arial"/>
                <a:ea typeface="Arial"/>
                <a:cs typeface="Arial"/>
                <a:sym typeface="Arial"/>
              </a:rPr>
              <a:t>Increasing the Safety and Efficiency of Navigation  </a:t>
            </a:r>
            <a:endParaRPr b="0" i="0" sz="1900" u="none" cap="none" strike="noStrike">
              <a:solidFill>
                <a:srgbClr val="003366"/>
              </a:solidFill>
              <a:latin typeface="Arial"/>
              <a:ea typeface="Arial"/>
              <a:cs typeface="Arial"/>
              <a:sym typeface="Arial"/>
            </a:endParaRPr>
          </a:p>
          <a:p>
            <a:pPr indent="0" lvl="0" marL="0" marR="0" rtl="0" algn="l">
              <a:spcBef>
                <a:spcPts val="0"/>
              </a:spcBef>
              <a:spcAft>
                <a:spcPts val="0"/>
              </a:spcAft>
              <a:buNone/>
            </a:pPr>
            <a:r>
              <a:rPr b="0" i="0" lang="en-US" sz="1900" u="none" cap="none" strike="noStrike">
                <a:solidFill>
                  <a:srgbClr val="003366"/>
                </a:solidFill>
                <a:latin typeface="Arial"/>
                <a:ea typeface="Arial"/>
                <a:cs typeface="Arial"/>
                <a:sym typeface="Arial"/>
              </a:rPr>
              <a:t>by Providing Mariners with Integrated and Accessible Data and Information</a:t>
            </a:r>
            <a:endParaRPr b="0" i="0" sz="1900" u="none" cap="none" strike="noStrike">
              <a:solidFill>
                <a:srgbClr val="003366"/>
              </a:solidFill>
              <a:latin typeface="Arial"/>
              <a:ea typeface="Arial"/>
              <a:cs typeface="Arial"/>
              <a:sym typeface="Arial"/>
            </a:endParaRPr>
          </a:p>
          <a:p>
            <a:pPr indent="0" lvl="0" marL="0" marR="0" rtl="0" algn="r">
              <a:spcBef>
                <a:spcPts val="0"/>
              </a:spcBef>
              <a:spcAft>
                <a:spcPts val="0"/>
              </a:spcAft>
              <a:buNone/>
            </a:pPr>
            <a:r>
              <a:t/>
            </a:r>
            <a:endParaRPr b="0" i="0" sz="1400" u="none" cap="none" strike="noStrike">
              <a:solidFill>
                <a:schemeClr val="accent2"/>
              </a:solidFill>
              <a:latin typeface="Arial"/>
              <a:ea typeface="Arial"/>
              <a:cs typeface="Arial"/>
              <a:sym typeface="Arial"/>
            </a:endParaRPr>
          </a:p>
          <a:p>
            <a:pPr indent="0" lvl="0" marL="0" marR="0" rtl="0" algn="r">
              <a:spcBef>
                <a:spcPts val="0"/>
              </a:spcBef>
              <a:spcAft>
                <a:spcPts val="0"/>
              </a:spcAft>
              <a:buNone/>
            </a:pPr>
            <a:r>
              <a:t/>
            </a:r>
            <a:endParaRPr b="0" i="0" sz="1400" u="none" cap="none" strike="noStrike">
              <a:solidFill>
                <a:srgbClr val="0A4595"/>
              </a:solidFill>
              <a:latin typeface="Arial"/>
              <a:ea typeface="Arial"/>
              <a:cs typeface="Arial"/>
              <a:sym typeface="Arial"/>
            </a:endParaRPr>
          </a:p>
          <a:p>
            <a:pPr indent="0" lvl="0" marL="0" marR="0" rtl="0" algn="r">
              <a:spcBef>
                <a:spcPts val="0"/>
              </a:spcBef>
              <a:spcAft>
                <a:spcPts val="0"/>
              </a:spcAft>
              <a:buNone/>
            </a:pPr>
            <a:r>
              <a:t/>
            </a:r>
            <a:endParaRPr b="0" i="0" sz="1400" u="none" cap="none" strike="noStrike">
              <a:solidFill>
                <a:srgbClr val="0A4595"/>
              </a:solidFill>
              <a:latin typeface="Arial"/>
              <a:ea typeface="Arial"/>
              <a:cs typeface="Arial"/>
              <a:sym typeface="Arial"/>
            </a:endParaRPr>
          </a:p>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7" name="Google Shape;1077;p111"/>
          <p:cNvSpPr/>
          <p:nvPr/>
        </p:nvSpPr>
        <p:spPr>
          <a:xfrm>
            <a:off x="2413603" y="78025"/>
            <a:ext cx="6615000" cy="1354500"/>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1" i="0" lang="en-US" sz="3167" u="none" cap="none" strike="noStrike">
                <a:solidFill>
                  <a:srgbClr val="07336F"/>
                </a:solidFill>
                <a:latin typeface="Arial"/>
                <a:ea typeface="Arial"/>
                <a:cs typeface="Arial"/>
                <a:sym typeface="Arial"/>
              </a:rPr>
              <a:t>IHO S-100 Standards for Overlays for Electronic Charting Systems</a:t>
            </a:r>
            <a:endParaRPr b="1" i="0" sz="3167" u="none" cap="none" strike="noStrike">
              <a:solidFill>
                <a:srgbClr val="07336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3000"/>
          </a:blip>
          <a:stretch>
            <a:fillRect/>
          </a:stretch>
        </a:blipFill>
      </p:bgPr>
    </p:bg>
    <p:spTree>
      <p:nvGrpSpPr>
        <p:cNvPr id="1081" name="Shape 1081"/>
        <p:cNvGrpSpPr/>
        <p:nvPr/>
      </p:nvGrpSpPr>
      <p:grpSpPr>
        <a:xfrm>
          <a:off x="0" y="0"/>
          <a:ext cx="0" cy="0"/>
          <a:chOff x="0" y="0"/>
          <a:chExt cx="0" cy="0"/>
        </a:xfrm>
      </p:grpSpPr>
      <p:sp>
        <p:nvSpPr>
          <p:cNvPr id="1082" name="Google Shape;1082;p112"/>
          <p:cNvSpPr/>
          <p:nvPr/>
        </p:nvSpPr>
        <p:spPr>
          <a:xfrm>
            <a:off x="483800" y="45721"/>
            <a:ext cx="1810822" cy="715357"/>
          </a:xfrm>
          <a:prstGeom prst="rect">
            <a:avLst/>
          </a:prstGeom>
        </p:spPr>
        <p:txBody>
          <a:bodyPr>
            <a:prstTxWarp prst="textPlain"/>
          </a:bodyPr>
          <a:lstStyle/>
          <a:p>
            <a:pPr lvl="0" algn="ctr"/>
            <a:r>
              <a:rPr b="0" i="0">
                <a:ln>
                  <a:noFill/>
                </a:ln>
                <a:gradFill>
                  <a:gsLst>
                    <a:gs pos="0">
                      <a:srgbClr val="8DBAF7">
                        <a:alpha val="392"/>
                      </a:srgbClr>
                    </a:gs>
                    <a:gs pos="100000">
                      <a:srgbClr val="0A4595"/>
                    </a:gs>
                  </a:gsLst>
                  <a:lin ang="2700006" scaled="0"/>
                </a:gradFill>
                <a:latin typeface="Courgette"/>
              </a:rPr>
              <a:t>S-41X</a:t>
            </a:r>
          </a:p>
        </p:txBody>
      </p:sp>
      <p:sp>
        <p:nvSpPr>
          <p:cNvPr id="1083" name="Google Shape;1083;p112"/>
          <p:cNvSpPr txBox="1"/>
          <p:nvPr/>
        </p:nvSpPr>
        <p:spPr>
          <a:xfrm>
            <a:off x="772988" y="410392"/>
            <a:ext cx="7933800" cy="1170000"/>
          </a:xfrm>
          <a:prstGeom prst="rect">
            <a:avLst/>
          </a:prstGeom>
          <a:no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084" name="Google Shape;1084;p112"/>
          <p:cNvPicPr preferRelativeResize="0"/>
          <p:nvPr/>
        </p:nvPicPr>
        <p:blipFill rotWithShape="1">
          <a:blip r:embed="rId4">
            <a:alphaModFix/>
          </a:blip>
          <a:srcRect b="2158" l="2199" r="2189" t="3189"/>
          <a:stretch/>
        </p:blipFill>
        <p:spPr>
          <a:xfrm>
            <a:off x="3817774" y="1410825"/>
            <a:ext cx="5080224" cy="3143651"/>
          </a:xfrm>
          <a:prstGeom prst="rect">
            <a:avLst/>
          </a:prstGeom>
          <a:noFill/>
          <a:ln cap="flat" cmpd="sng" w="9525">
            <a:solidFill>
              <a:srgbClr val="000000"/>
            </a:solidFill>
            <a:prstDash val="solid"/>
            <a:round/>
            <a:headEnd len="sm" w="sm" type="none"/>
            <a:tailEnd len="sm" w="sm" type="none"/>
          </a:ln>
          <a:effectLst>
            <a:outerShdw blurRad="200025" rotWithShape="0" algn="bl" dir="2400000" dist="114300">
              <a:srgbClr val="000000">
                <a:alpha val="80000"/>
              </a:srgbClr>
            </a:outerShdw>
          </a:effectLst>
        </p:spPr>
      </p:pic>
      <p:sp>
        <p:nvSpPr>
          <p:cNvPr id="1085" name="Google Shape;1085;p112"/>
          <p:cNvSpPr txBox="1"/>
          <p:nvPr/>
        </p:nvSpPr>
        <p:spPr>
          <a:xfrm>
            <a:off x="721456" y="1320343"/>
            <a:ext cx="3120000" cy="3386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Framework for maritime data and product specifications</a:t>
            </a:r>
            <a:endParaRPr b="1" sz="1200"/>
          </a:p>
          <a:p>
            <a:pPr indent="0" lvl="0" marL="0" marR="0" rtl="0" algn="l">
              <a:spcBef>
                <a:spcPts val="0"/>
              </a:spcBef>
              <a:spcAft>
                <a:spcPts val="0"/>
              </a:spcAft>
              <a:buNone/>
            </a:pPr>
            <a:r>
              <a:rPr b="1" lang="en-US">
                <a:solidFill>
                  <a:srgbClr val="000000"/>
                </a:solidFill>
                <a:latin typeface="Calibri"/>
                <a:ea typeface="Calibri"/>
                <a:cs typeface="Calibri"/>
                <a:sym typeface="Calibri"/>
              </a:rPr>
              <a:t> </a:t>
            </a:r>
            <a:endParaRPr b="1" sz="1000"/>
          </a:p>
          <a:p>
            <a:pPr indent="-255587" lvl="1" marL="398462" marR="0" rtl="0" algn="l">
              <a:spcBef>
                <a:spcPts val="0"/>
              </a:spcBef>
              <a:spcAft>
                <a:spcPts val="0"/>
              </a:spcAft>
              <a:buClr>
                <a:srgbClr val="000000"/>
              </a:buClr>
              <a:buSzPts val="1400"/>
              <a:buFont typeface="Noto Sans Symbols"/>
              <a:buChar char="❑"/>
            </a:pPr>
            <a:r>
              <a:rPr b="1" i="0" lang="en-US" u="none" cap="none" strike="noStrike">
                <a:solidFill>
                  <a:srgbClr val="000000"/>
                </a:solidFill>
                <a:latin typeface="Calibri"/>
                <a:ea typeface="Calibri"/>
                <a:cs typeface="Calibri"/>
                <a:sym typeface="Calibri"/>
              </a:rPr>
              <a:t>supports a wide variety of navigation-related digital data sources, products and customers</a:t>
            </a:r>
            <a:endParaRPr b="1" sz="1000"/>
          </a:p>
          <a:p>
            <a:pPr indent="-166687" lvl="1" marL="398462" marR="0" rtl="0" algn="l">
              <a:spcBef>
                <a:spcPts val="0"/>
              </a:spcBef>
              <a:spcAft>
                <a:spcPts val="0"/>
              </a:spcAft>
              <a:buClr>
                <a:srgbClr val="000000"/>
              </a:buClr>
              <a:buSzPts val="1800"/>
              <a:buFont typeface="Noto Sans Symbols"/>
              <a:buNone/>
            </a:pPr>
            <a:r>
              <a:t/>
            </a:r>
            <a:endParaRPr b="1" i="0" u="none" cap="none" strike="noStrike">
              <a:solidFill>
                <a:srgbClr val="000000"/>
              </a:solidFill>
              <a:latin typeface="Calibri"/>
              <a:ea typeface="Calibri"/>
              <a:cs typeface="Calibri"/>
              <a:sym typeface="Calibri"/>
            </a:endParaRPr>
          </a:p>
          <a:p>
            <a:pPr indent="-255587" lvl="1" marL="398462" marR="0" rtl="0" algn="l">
              <a:spcBef>
                <a:spcPts val="0"/>
              </a:spcBef>
              <a:spcAft>
                <a:spcPts val="0"/>
              </a:spcAft>
              <a:buClr>
                <a:srgbClr val="000000"/>
              </a:buClr>
              <a:buSzPts val="1400"/>
              <a:buFont typeface="Noto Sans Symbols"/>
              <a:buChar char="❑"/>
            </a:pPr>
            <a:r>
              <a:rPr b="1" i="0" lang="en-US" u="none" cap="none" strike="noStrike">
                <a:solidFill>
                  <a:srgbClr val="000000"/>
                </a:solidFill>
                <a:latin typeface="Calibri"/>
                <a:ea typeface="Calibri"/>
                <a:cs typeface="Calibri"/>
                <a:sym typeface="Calibri"/>
              </a:rPr>
              <a:t>enables the transfer of data between and among ships and shore facilities, </a:t>
            </a:r>
            <a:endParaRPr b="1" sz="1000"/>
          </a:p>
          <a:p>
            <a:pPr indent="-166687" lvl="1" marL="398462" marR="0" rtl="0" algn="l">
              <a:spcBef>
                <a:spcPts val="0"/>
              </a:spcBef>
              <a:spcAft>
                <a:spcPts val="0"/>
              </a:spcAft>
              <a:buClr>
                <a:srgbClr val="000000"/>
              </a:buClr>
              <a:buSzPts val="1800"/>
              <a:buFont typeface="Noto Sans Symbols"/>
              <a:buNone/>
            </a:pPr>
            <a:r>
              <a:t/>
            </a:r>
            <a:endParaRPr b="1" i="0" u="none" cap="none" strike="noStrike">
              <a:solidFill>
                <a:srgbClr val="000000"/>
              </a:solidFill>
              <a:latin typeface="Calibri"/>
              <a:ea typeface="Calibri"/>
              <a:cs typeface="Calibri"/>
              <a:sym typeface="Calibri"/>
            </a:endParaRPr>
          </a:p>
          <a:p>
            <a:pPr indent="-255587" lvl="1" marL="398462" marR="0" rtl="0" algn="l">
              <a:spcBef>
                <a:spcPts val="0"/>
              </a:spcBef>
              <a:spcAft>
                <a:spcPts val="0"/>
              </a:spcAft>
              <a:buClr>
                <a:srgbClr val="000000"/>
              </a:buClr>
              <a:buSzPts val="1400"/>
              <a:buFont typeface="Noto Sans Symbols"/>
              <a:buChar char="❑"/>
            </a:pPr>
            <a:r>
              <a:rPr b="1" i="0" lang="en-US" u="none" cap="none" strike="noStrike">
                <a:solidFill>
                  <a:srgbClr val="000000"/>
                </a:solidFill>
                <a:latin typeface="Calibri"/>
                <a:ea typeface="Calibri"/>
                <a:cs typeface="Calibri"/>
                <a:sym typeface="Calibri"/>
              </a:rPr>
              <a:t>integrates and transforms that data into decision and actionable information for maritime operations</a:t>
            </a:r>
            <a:endParaRPr b="1" sz="1000"/>
          </a:p>
        </p:txBody>
      </p:sp>
      <p:sp>
        <p:nvSpPr>
          <p:cNvPr id="1086" name="Google Shape;1086;p112"/>
          <p:cNvSpPr/>
          <p:nvPr/>
        </p:nvSpPr>
        <p:spPr>
          <a:xfrm>
            <a:off x="2496325" y="80300"/>
            <a:ext cx="65823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3366"/>
                </a:solidFill>
                <a:latin typeface="Calibri"/>
                <a:ea typeface="Calibri"/>
                <a:cs typeface="Calibri"/>
                <a:sym typeface="Calibri"/>
              </a:rPr>
              <a:t>S-100 provides the framework for precision marine navigation</a:t>
            </a:r>
            <a:endParaRPr b="0" i="0" sz="3600" u="none" cap="none" strike="noStrike">
              <a:solidFill>
                <a:srgbClr val="003366"/>
              </a:solidFill>
              <a:latin typeface="Calibri"/>
              <a:ea typeface="Calibri"/>
              <a:cs typeface="Calibri"/>
              <a:sym typeface="Calibri"/>
            </a:endParaRPr>
          </a:p>
        </p:txBody>
      </p:sp>
      <p:sp>
        <p:nvSpPr>
          <p:cNvPr id="1087" name="Google Shape;1087;p112"/>
          <p:cNvSpPr/>
          <p:nvPr/>
        </p:nvSpPr>
        <p:spPr>
          <a:xfrm>
            <a:off x="7324300" y="1765900"/>
            <a:ext cx="1447200" cy="1721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92" name="Shape 1092"/>
        <p:cNvGrpSpPr/>
        <p:nvPr/>
      </p:nvGrpSpPr>
      <p:grpSpPr>
        <a:xfrm>
          <a:off x="0" y="0"/>
          <a:ext cx="0" cy="0"/>
          <a:chOff x="0" y="0"/>
          <a:chExt cx="0" cy="0"/>
        </a:xfrm>
      </p:grpSpPr>
      <p:sp>
        <p:nvSpPr>
          <p:cNvPr id="1093" name="Google Shape;1093;p113"/>
          <p:cNvSpPr txBox="1"/>
          <p:nvPr>
            <p:ph type="title"/>
          </p:nvPr>
        </p:nvSpPr>
        <p:spPr>
          <a:xfrm>
            <a:off x="781838" y="22653"/>
            <a:ext cx="7933800" cy="594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99D8"/>
              </a:buClr>
              <a:buSzPts val="1800"/>
              <a:buFont typeface="Arial"/>
              <a:buNone/>
            </a:pPr>
            <a:r>
              <a:rPr lang="en-US" sz="2800">
                <a:solidFill>
                  <a:srgbClr val="003366"/>
                </a:solidFill>
              </a:rPr>
              <a:t>Marine Weather Overlays</a:t>
            </a:r>
            <a:endParaRPr sz="2800">
              <a:solidFill>
                <a:srgbClr val="003366"/>
              </a:solidFill>
            </a:endParaRPr>
          </a:p>
        </p:txBody>
      </p:sp>
      <p:grpSp>
        <p:nvGrpSpPr>
          <p:cNvPr id="1094" name="Google Shape;1094;p113"/>
          <p:cNvGrpSpPr/>
          <p:nvPr/>
        </p:nvGrpSpPr>
        <p:grpSpPr>
          <a:xfrm>
            <a:off x="585360" y="619482"/>
            <a:ext cx="2397146" cy="2881607"/>
            <a:chOff x="-953053" y="2233984"/>
            <a:chExt cx="2204880" cy="2071608"/>
          </a:xfrm>
        </p:grpSpPr>
        <p:pic>
          <p:nvPicPr>
            <p:cNvPr id="1095" name="Google Shape;1095;p113"/>
            <p:cNvPicPr preferRelativeResize="0"/>
            <p:nvPr/>
          </p:nvPicPr>
          <p:blipFill rotWithShape="1">
            <a:blip r:embed="rId3">
              <a:alphaModFix/>
            </a:blip>
            <a:srcRect b="0" l="8998" r="9195" t="8999"/>
            <a:stretch/>
          </p:blipFill>
          <p:spPr>
            <a:xfrm>
              <a:off x="-953053" y="2233984"/>
              <a:ext cx="2204880" cy="2071608"/>
            </a:xfrm>
            <a:prstGeom prst="rect">
              <a:avLst/>
            </a:prstGeom>
            <a:noFill/>
            <a:ln cap="flat" cmpd="sng" w="9525">
              <a:solidFill>
                <a:srgbClr val="000000"/>
              </a:solidFill>
              <a:prstDash val="solid"/>
              <a:round/>
              <a:headEnd len="sm" w="sm" type="none"/>
              <a:tailEnd len="sm" w="sm" type="none"/>
            </a:ln>
          </p:spPr>
        </p:pic>
        <p:grpSp>
          <p:nvGrpSpPr>
            <p:cNvPr id="1096" name="Google Shape;1096;p113"/>
            <p:cNvGrpSpPr/>
            <p:nvPr/>
          </p:nvGrpSpPr>
          <p:grpSpPr>
            <a:xfrm>
              <a:off x="-732545" y="2458500"/>
              <a:ext cx="1689481" cy="1512316"/>
              <a:chOff x="-732545" y="2458500"/>
              <a:chExt cx="1689481" cy="1512316"/>
            </a:xfrm>
          </p:grpSpPr>
          <p:sp>
            <p:nvSpPr>
              <p:cNvPr id="1097" name="Google Shape;1097;p113"/>
              <p:cNvSpPr/>
              <p:nvPr/>
            </p:nvSpPr>
            <p:spPr>
              <a:xfrm>
                <a:off x="-732545" y="2458500"/>
                <a:ext cx="1689481" cy="1512316"/>
              </a:xfrm>
              <a:custGeom>
                <a:rect b="b" l="l" r="r" t="t"/>
                <a:pathLst>
                  <a:path extrusionOk="0" h="2908300" w="3187700">
                    <a:moveTo>
                      <a:pt x="2952750" y="723900"/>
                    </a:moveTo>
                    <a:lnTo>
                      <a:pt x="1498600" y="0"/>
                    </a:lnTo>
                    <a:lnTo>
                      <a:pt x="762000" y="63500"/>
                    </a:lnTo>
                    <a:lnTo>
                      <a:pt x="38100" y="241300"/>
                    </a:lnTo>
                    <a:lnTo>
                      <a:pt x="0" y="641350"/>
                    </a:lnTo>
                    <a:lnTo>
                      <a:pt x="209550" y="1003300"/>
                    </a:lnTo>
                    <a:lnTo>
                      <a:pt x="317500" y="1409700"/>
                    </a:lnTo>
                    <a:lnTo>
                      <a:pt x="1060450" y="2171700"/>
                    </a:lnTo>
                    <a:lnTo>
                      <a:pt x="2286000" y="2908300"/>
                    </a:lnTo>
                    <a:lnTo>
                      <a:pt x="2870200" y="2844800"/>
                    </a:lnTo>
                    <a:lnTo>
                      <a:pt x="3187700" y="2425700"/>
                    </a:lnTo>
                    <a:lnTo>
                      <a:pt x="2952750" y="723900"/>
                    </a:lnTo>
                    <a:close/>
                  </a:path>
                </a:pathLst>
              </a:custGeom>
              <a:solidFill>
                <a:srgbClr val="FFFF00">
                  <a:alpha val="30590"/>
                </a:srgbClr>
              </a:solidFill>
              <a:ln cap="flat" cmpd="sng" w="2857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Arial"/>
                  <a:ea typeface="Arial"/>
                  <a:cs typeface="Arial"/>
                  <a:sym typeface="Arial"/>
                </a:endParaRPr>
              </a:p>
            </p:txBody>
          </p:sp>
          <p:sp>
            <p:nvSpPr>
              <p:cNvPr id="1098" name="Google Shape;1098;p113"/>
              <p:cNvSpPr/>
              <p:nvPr/>
            </p:nvSpPr>
            <p:spPr>
              <a:xfrm>
                <a:off x="-335007" y="2654237"/>
                <a:ext cx="1185640" cy="916781"/>
              </a:xfrm>
              <a:custGeom>
                <a:rect b="b" l="l" r="r" t="t"/>
                <a:pathLst>
                  <a:path extrusionOk="0" h="1746250" w="2216150">
                    <a:moveTo>
                      <a:pt x="1860550" y="495300"/>
                    </a:moveTo>
                    <a:lnTo>
                      <a:pt x="1174750" y="279400"/>
                    </a:lnTo>
                    <a:lnTo>
                      <a:pt x="1041400" y="196850"/>
                    </a:lnTo>
                    <a:lnTo>
                      <a:pt x="577850" y="82550"/>
                    </a:lnTo>
                    <a:lnTo>
                      <a:pt x="374650" y="6350"/>
                    </a:lnTo>
                    <a:lnTo>
                      <a:pt x="203200" y="0"/>
                    </a:lnTo>
                    <a:lnTo>
                      <a:pt x="0" y="120650"/>
                    </a:lnTo>
                    <a:lnTo>
                      <a:pt x="273050" y="660400"/>
                    </a:lnTo>
                    <a:lnTo>
                      <a:pt x="450850" y="1117600"/>
                    </a:lnTo>
                    <a:lnTo>
                      <a:pt x="819150" y="1346200"/>
                    </a:lnTo>
                    <a:lnTo>
                      <a:pt x="1231900" y="1504950"/>
                    </a:lnTo>
                    <a:lnTo>
                      <a:pt x="1701800" y="1746250"/>
                    </a:lnTo>
                    <a:lnTo>
                      <a:pt x="2171700" y="1606550"/>
                    </a:lnTo>
                    <a:lnTo>
                      <a:pt x="2203450" y="1314450"/>
                    </a:lnTo>
                    <a:lnTo>
                      <a:pt x="2216150" y="1212850"/>
                    </a:lnTo>
                    <a:lnTo>
                      <a:pt x="1860550" y="495300"/>
                    </a:lnTo>
                    <a:close/>
                  </a:path>
                </a:pathLst>
              </a:custGeom>
              <a:solidFill>
                <a:srgbClr val="FA8606">
                  <a:alpha val="43920"/>
                </a:srgbClr>
              </a:solidFill>
              <a:ln cap="flat" cmpd="sng" w="28575">
                <a:solidFill>
                  <a:srgbClr val="F742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99" name="Google Shape;1099;p113"/>
              <p:cNvSpPr/>
              <p:nvPr/>
            </p:nvSpPr>
            <p:spPr>
              <a:xfrm>
                <a:off x="-72925" y="2799698"/>
                <a:ext cx="774779" cy="602933"/>
              </a:xfrm>
              <a:custGeom>
                <a:rect b="b" l="l" r="r" t="t"/>
                <a:pathLst>
                  <a:path extrusionOk="0" h="1143000" w="1441450">
                    <a:moveTo>
                      <a:pt x="965200" y="260350"/>
                    </a:moveTo>
                    <a:lnTo>
                      <a:pt x="723900" y="209550"/>
                    </a:lnTo>
                    <a:lnTo>
                      <a:pt x="361950" y="63500"/>
                    </a:lnTo>
                    <a:lnTo>
                      <a:pt x="101600" y="0"/>
                    </a:lnTo>
                    <a:lnTo>
                      <a:pt x="0" y="133350"/>
                    </a:lnTo>
                    <a:lnTo>
                      <a:pt x="101600" y="273050"/>
                    </a:lnTo>
                    <a:lnTo>
                      <a:pt x="323850" y="488950"/>
                    </a:lnTo>
                    <a:lnTo>
                      <a:pt x="406400" y="685800"/>
                    </a:lnTo>
                    <a:lnTo>
                      <a:pt x="819150" y="920750"/>
                    </a:lnTo>
                    <a:lnTo>
                      <a:pt x="1035050" y="971550"/>
                    </a:lnTo>
                    <a:lnTo>
                      <a:pt x="1225550" y="1143000"/>
                    </a:lnTo>
                    <a:lnTo>
                      <a:pt x="1352550" y="1123950"/>
                    </a:lnTo>
                    <a:lnTo>
                      <a:pt x="1441450" y="977900"/>
                    </a:lnTo>
                    <a:lnTo>
                      <a:pt x="1308100" y="889000"/>
                    </a:lnTo>
                    <a:lnTo>
                      <a:pt x="1263650" y="730250"/>
                    </a:lnTo>
                    <a:lnTo>
                      <a:pt x="1168400" y="596900"/>
                    </a:lnTo>
                    <a:lnTo>
                      <a:pt x="1162050" y="520700"/>
                    </a:lnTo>
                    <a:lnTo>
                      <a:pt x="1219200" y="438150"/>
                    </a:lnTo>
                    <a:lnTo>
                      <a:pt x="965200" y="260350"/>
                    </a:lnTo>
                    <a:close/>
                  </a:path>
                </a:pathLst>
              </a:custGeom>
              <a:solidFill>
                <a:srgbClr val="C00000">
                  <a:alpha val="32159"/>
                </a:srgbClr>
              </a:solidFill>
              <a:ln cap="flat" cmpd="sng" w="28575">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100" name="Google Shape;1100;p113"/>
              <p:cNvSpPr/>
              <p:nvPr/>
            </p:nvSpPr>
            <p:spPr>
              <a:xfrm>
                <a:off x="146966" y="3030963"/>
                <a:ext cx="703326" cy="598805"/>
              </a:xfrm>
              <a:custGeom>
                <a:rect b="b" l="l" r="r" t="t"/>
                <a:pathLst>
                  <a:path extrusionOk="0" h="1168400" w="1352550">
                    <a:moveTo>
                      <a:pt x="355600" y="0"/>
                    </a:moveTo>
                    <a:lnTo>
                      <a:pt x="0" y="95250"/>
                    </a:lnTo>
                    <a:lnTo>
                      <a:pt x="133350" y="844550"/>
                    </a:lnTo>
                    <a:lnTo>
                      <a:pt x="406400" y="1149350"/>
                    </a:lnTo>
                    <a:lnTo>
                      <a:pt x="882650" y="1168400"/>
                    </a:lnTo>
                    <a:lnTo>
                      <a:pt x="1047750" y="1111250"/>
                    </a:lnTo>
                    <a:lnTo>
                      <a:pt x="1231900" y="946150"/>
                    </a:lnTo>
                    <a:lnTo>
                      <a:pt x="1352550" y="692150"/>
                    </a:lnTo>
                    <a:lnTo>
                      <a:pt x="1320800" y="476250"/>
                    </a:lnTo>
                    <a:lnTo>
                      <a:pt x="1174750" y="361950"/>
                    </a:lnTo>
                    <a:lnTo>
                      <a:pt x="355600" y="0"/>
                    </a:lnTo>
                    <a:close/>
                  </a:path>
                </a:pathLst>
              </a:custGeom>
              <a:noFill/>
              <a:ln cap="flat" cmpd="sng" w="19050">
                <a:solidFill>
                  <a:srgbClr val="0733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pic>
        <p:nvPicPr>
          <p:cNvPr id="1101" name="Google Shape;1101;p113"/>
          <p:cNvPicPr preferRelativeResize="0"/>
          <p:nvPr/>
        </p:nvPicPr>
        <p:blipFill rotWithShape="1">
          <a:blip r:embed="rId4">
            <a:alphaModFix/>
          </a:blip>
          <a:srcRect b="13382" l="21609" r="27783" t="0"/>
          <a:stretch/>
        </p:blipFill>
        <p:spPr>
          <a:xfrm>
            <a:off x="6492351" y="693151"/>
            <a:ext cx="2597449" cy="2692251"/>
          </a:xfrm>
          <a:prstGeom prst="rect">
            <a:avLst/>
          </a:prstGeom>
          <a:noFill/>
          <a:ln cap="flat" cmpd="sng" w="9525">
            <a:solidFill>
              <a:srgbClr val="000000"/>
            </a:solidFill>
            <a:prstDash val="solid"/>
            <a:round/>
            <a:headEnd len="sm" w="sm" type="none"/>
            <a:tailEnd len="sm" w="sm" type="none"/>
          </a:ln>
        </p:spPr>
      </p:pic>
      <p:pic>
        <p:nvPicPr>
          <p:cNvPr descr="C:\Users\joseph.sienkiewicz\Downloads\HDF5exOPCWspdandDir_20200109.jpg" id="1102" name="Google Shape;1102;p113"/>
          <p:cNvPicPr preferRelativeResize="0"/>
          <p:nvPr/>
        </p:nvPicPr>
        <p:blipFill rotWithShape="1">
          <a:blip r:embed="rId5">
            <a:alphaModFix/>
          </a:blip>
          <a:srcRect b="6119" l="11220" r="32167" t="22634"/>
          <a:stretch/>
        </p:blipFill>
        <p:spPr>
          <a:xfrm>
            <a:off x="3122251" y="693150"/>
            <a:ext cx="2891967" cy="2373750"/>
          </a:xfrm>
          <a:prstGeom prst="rect">
            <a:avLst/>
          </a:prstGeom>
          <a:noFill/>
          <a:ln cap="flat" cmpd="sng" w="9525">
            <a:solidFill>
              <a:srgbClr val="000000"/>
            </a:solidFill>
            <a:prstDash val="solid"/>
            <a:round/>
            <a:headEnd len="sm" w="sm" type="none"/>
            <a:tailEnd len="sm" w="sm" type="none"/>
          </a:ln>
        </p:spPr>
      </p:pic>
      <p:cxnSp>
        <p:nvCxnSpPr>
          <p:cNvPr id="1103" name="Google Shape;1103;p113"/>
          <p:cNvCxnSpPr/>
          <p:nvPr/>
        </p:nvCxnSpPr>
        <p:spPr>
          <a:xfrm rot="10800000">
            <a:off x="4663900" y="2481800"/>
            <a:ext cx="12000" cy="36000"/>
          </a:xfrm>
          <a:prstGeom prst="straightConnector1">
            <a:avLst/>
          </a:prstGeom>
          <a:noFill/>
          <a:ln cap="flat" cmpd="sng" w="9525">
            <a:solidFill>
              <a:schemeClr val="dk2"/>
            </a:solidFill>
            <a:prstDash val="solid"/>
            <a:round/>
            <a:headEnd len="sm" w="sm" type="none"/>
            <a:tailEnd len="sm" w="sm" type="none"/>
          </a:ln>
        </p:spPr>
      </p:cxnSp>
      <p:pic>
        <p:nvPicPr>
          <p:cNvPr id="1104" name="Google Shape;1104;p113"/>
          <p:cNvPicPr preferRelativeResize="0"/>
          <p:nvPr/>
        </p:nvPicPr>
        <p:blipFill rotWithShape="1">
          <a:blip r:embed="rId6">
            <a:alphaModFix/>
          </a:blip>
          <a:srcRect b="0" l="0" r="0" t="0"/>
          <a:stretch/>
        </p:blipFill>
        <p:spPr>
          <a:xfrm>
            <a:off x="608249" y="2957776"/>
            <a:ext cx="1316600" cy="524025"/>
          </a:xfrm>
          <a:prstGeom prst="rect">
            <a:avLst/>
          </a:prstGeom>
          <a:noFill/>
          <a:ln>
            <a:noFill/>
          </a:ln>
        </p:spPr>
      </p:pic>
      <p:sp>
        <p:nvSpPr>
          <p:cNvPr id="1105" name="Google Shape;1105;p113"/>
          <p:cNvSpPr txBox="1"/>
          <p:nvPr/>
        </p:nvSpPr>
        <p:spPr>
          <a:xfrm>
            <a:off x="1577440" y="570065"/>
            <a:ext cx="1499700" cy="312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2600">
                <a:solidFill>
                  <a:srgbClr val="FF0000"/>
                </a:solidFill>
                <a:latin typeface="Oswald"/>
                <a:ea typeface="Oswald"/>
                <a:cs typeface="Oswald"/>
                <a:sym typeface="Oswald"/>
              </a:rPr>
              <a:t>Hazards</a:t>
            </a:r>
            <a:endParaRPr sz="600">
              <a:solidFill>
                <a:srgbClr val="FF0000"/>
              </a:solidFill>
              <a:latin typeface="Oswald"/>
              <a:ea typeface="Oswald"/>
              <a:cs typeface="Oswald"/>
              <a:sym typeface="Oswald"/>
            </a:endParaRPr>
          </a:p>
        </p:txBody>
      </p:sp>
      <p:sp>
        <p:nvSpPr>
          <p:cNvPr id="1106" name="Google Shape;1106;p113"/>
          <p:cNvSpPr txBox="1"/>
          <p:nvPr/>
        </p:nvSpPr>
        <p:spPr>
          <a:xfrm>
            <a:off x="4173384" y="582365"/>
            <a:ext cx="2079900" cy="312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2600">
                <a:solidFill>
                  <a:srgbClr val="FF0000"/>
                </a:solidFill>
                <a:latin typeface="Oswald"/>
                <a:ea typeface="Oswald"/>
                <a:cs typeface="Oswald"/>
                <a:sym typeface="Oswald"/>
              </a:rPr>
              <a:t>Conditions</a:t>
            </a:r>
            <a:endParaRPr sz="600">
              <a:solidFill>
                <a:srgbClr val="FF0000"/>
              </a:solidFill>
              <a:latin typeface="Oswald"/>
              <a:ea typeface="Oswald"/>
              <a:cs typeface="Oswald"/>
              <a:sym typeface="Oswald"/>
            </a:endParaRPr>
          </a:p>
        </p:txBody>
      </p:sp>
      <p:sp>
        <p:nvSpPr>
          <p:cNvPr id="1107" name="Google Shape;1107;p113"/>
          <p:cNvSpPr txBox="1"/>
          <p:nvPr/>
        </p:nvSpPr>
        <p:spPr>
          <a:xfrm>
            <a:off x="6743800" y="565000"/>
            <a:ext cx="2338800" cy="312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2600">
                <a:solidFill>
                  <a:srgbClr val="FF0000"/>
                </a:solidFill>
                <a:latin typeface="Oswald"/>
                <a:ea typeface="Oswald"/>
                <a:cs typeface="Oswald"/>
                <a:sym typeface="Oswald"/>
              </a:rPr>
              <a:t>Observations </a:t>
            </a:r>
            <a:endParaRPr sz="600">
              <a:solidFill>
                <a:srgbClr val="FF0000"/>
              </a:solidFill>
              <a:latin typeface="Oswald"/>
              <a:ea typeface="Oswald"/>
              <a:cs typeface="Oswald"/>
              <a:sym typeface="Oswald"/>
            </a:endParaRPr>
          </a:p>
        </p:txBody>
      </p:sp>
      <p:sp>
        <p:nvSpPr>
          <p:cNvPr id="1108" name="Google Shape;1108;p113"/>
          <p:cNvSpPr/>
          <p:nvPr/>
        </p:nvSpPr>
        <p:spPr>
          <a:xfrm>
            <a:off x="423416" y="98853"/>
            <a:ext cx="1501422" cy="365350"/>
          </a:xfrm>
          <a:prstGeom prst="rect">
            <a:avLst/>
          </a:prstGeom>
        </p:spPr>
        <p:txBody>
          <a:bodyPr>
            <a:prstTxWarp prst="textPlain"/>
          </a:bodyPr>
          <a:lstStyle/>
          <a:p>
            <a:pPr lvl="0" algn="ctr"/>
            <a:r>
              <a:rPr b="0" i="0">
                <a:ln>
                  <a:noFill/>
                </a:ln>
                <a:gradFill>
                  <a:gsLst>
                    <a:gs pos="0">
                      <a:srgbClr val="8DBAF7"/>
                    </a:gs>
                    <a:gs pos="100000">
                      <a:srgbClr val="0A4595"/>
                    </a:gs>
                  </a:gsLst>
                  <a:lin ang="2700006" scaled="0"/>
                </a:gradFill>
                <a:latin typeface="Courgette"/>
              </a:rPr>
              <a:t>S-41X</a:t>
            </a:r>
          </a:p>
        </p:txBody>
      </p:sp>
      <p:graphicFrame>
        <p:nvGraphicFramePr>
          <p:cNvPr id="1109" name="Google Shape;1109;p113"/>
          <p:cNvGraphicFramePr/>
          <p:nvPr/>
        </p:nvGraphicFramePr>
        <p:xfrm>
          <a:off x="628075" y="3661175"/>
          <a:ext cx="3000000" cy="3000000"/>
        </p:xfrm>
        <a:graphic>
          <a:graphicData uri="http://schemas.openxmlformats.org/drawingml/2006/table">
            <a:tbl>
              <a:tblPr>
                <a:noFill/>
                <a:tableStyleId>{571B424E-1DB7-48E4-89C5-DCBE6606C8A2}</a:tableStyleId>
              </a:tblPr>
              <a:tblGrid>
                <a:gridCol w="2642825"/>
              </a:tblGrid>
              <a:tr h="4267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FFFFFF"/>
                          </a:solidFill>
                          <a:latin typeface="Impact"/>
                          <a:ea typeface="Impact"/>
                          <a:cs typeface="Impact"/>
                          <a:sym typeface="Impact"/>
                        </a:rPr>
                        <a:t>S-412 </a:t>
                      </a:r>
                      <a:endParaRPr sz="1600" u="none" cap="none" strike="noStrike">
                        <a:solidFill>
                          <a:srgbClr val="FFFFFF"/>
                        </a:solidFill>
                        <a:latin typeface="Impact"/>
                        <a:ea typeface="Impact"/>
                        <a:cs typeface="Impact"/>
                        <a:sym typeface="Impact"/>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1155CC"/>
                    </a:solidFill>
                  </a:tcPr>
                </a:tc>
              </a:tr>
              <a:tr h="36575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Wave and Weather Hazards </a:t>
                      </a:r>
                      <a:endParaRPr b="1" sz="12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A4C2F4"/>
                    </a:solidFill>
                  </a:tcPr>
                </a:tc>
              </a:tr>
              <a:tr h="36575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Polygons</a:t>
                      </a:r>
                      <a:endParaRPr b="1" sz="1200" u="none" cap="none" strike="noStrike"/>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A4C2F4"/>
                    </a:solidFill>
                  </a:tcPr>
                </a:tc>
              </a:tr>
            </a:tbl>
          </a:graphicData>
        </a:graphic>
      </p:graphicFrame>
      <p:graphicFrame>
        <p:nvGraphicFramePr>
          <p:cNvPr id="1110" name="Google Shape;1110;p113"/>
          <p:cNvGraphicFramePr/>
          <p:nvPr/>
        </p:nvGraphicFramePr>
        <p:xfrm>
          <a:off x="3447475" y="3661175"/>
          <a:ext cx="3000000" cy="3000000"/>
        </p:xfrm>
        <a:graphic>
          <a:graphicData uri="http://schemas.openxmlformats.org/drawingml/2006/table">
            <a:tbl>
              <a:tblPr>
                <a:noFill/>
                <a:tableStyleId>{571B424E-1DB7-48E4-89C5-DCBE6606C8A2}</a:tableStyleId>
              </a:tblPr>
              <a:tblGrid>
                <a:gridCol w="2642825"/>
              </a:tblGrid>
              <a:tr h="4267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FFFFFF"/>
                          </a:solidFill>
                          <a:latin typeface="Impact"/>
                          <a:ea typeface="Impact"/>
                          <a:cs typeface="Impact"/>
                          <a:sym typeface="Impact"/>
                        </a:rPr>
                        <a:t>S-413</a:t>
                      </a:r>
                      <a:endParaRPr sz="1600" u="none" cap="none" strike="noStrike">
                        <a:solidFill>
                          <a:srgbClr val="FFFFFF"/>
                        </a:solidFill>
                        <a:latin typeface="Impact"/>
                        <a:ea typeface="Impact"/>
                        <a:cs typeface="Impact"/>
                        <a:sym typeface="Impact"/>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1155CC"/>
                    </a:solidFill>
                  </a:tcPr>
                </a:tc>
              </a:tr>
              <a:tr h="36575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Wave and Weather Conditions</a:t>
                      </a:r>
                      <a:endParaRPr b="1" sz="12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A4C2F4"/>
                    </a:solidFill>
                  </a:tcPr>
                </a:tc>
              </a:tr>
              <a:tr h="36575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Graphics and Gridded Data</a:t>
                      </a:r>
                      <a:endParaRPr b="1" sz="1200" u="none" cap="none" strike="noStrike"/>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A4C2F4"/>
                    </a:solidFill>
                  </a:tcPr>
                </a:tc>
              </a:tr>
            </a:tbl>
          </a:graphicData>
        </a:graphic>
      </p:graphicFrame>
      <p:graphicFrame>
        <p:nvGraphicFramePr>
          <p:cNvPr id="1111" name="Google Shape;1111;p113"/>
          <p:cNvGraphicFramePr/>
          <p:nvPr/>
        </p:nvGraphicFramePr>
        <p:xfrm>
          <a:off x="6352175" y="3661175"/>
          <a:ext cx="3000000" cy="3000000"/>
        </p:xfrm>
        <a:graphic>
          <a:graphicData uri="http://schemas.openxmlformats.org/drawingml/2006/table">
            <a:tbl>
              <a:tblPr>
                <a:noFill/>
                <a:tableStyleId>{571B424E-1DB7-48E4-89C5-DCBE6606C8A2}</a:tableStyleId>
              </a:tblPr>
              <a:tblGrid>
                <a:gridCol w="2642825"/>
              </a:tblGrid>
              <a:tr h="4267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FFFFFF"/>
                          </a:solidFill>
                          <a:latin typeface="Impact"/>
                          <a:ea typeface="Impact"/>
                          <a:cs typeface="Impact"/>
                          <a:sym typeface="Impact"/>
                        </a:rPr>
                        <a:t>S-414</a:t>
                      </a:r>
                      <a:endParaRPr sz="1600" u="none" cap="none" strike="noStrike">
                        <a:solidFill>
                          <a:srgbClr val="FFFFFF"/>
                        </a:solidFill>
                        <a:latin typeface="Impact"/>
                        <a:ea typeface="Impact"/>
                        <a:cs typeface="Impact"/>
                        <a:sym typeface="Impact"/>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1155CC"/>
                    </a:solidFill>
                  </a:tcPr>
                </a:tc>
              </a:tr>
              <a:tr h="36575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Wave and Weather Observations</a:t>
                      </a:r>
                      <a:endParaRPr b="1" sz="12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A4C2F4"/>
                    </a:solidFill>
                  </a:tcPr>
                </a:tc>
              </a:tr>
              <a:tr h="365750">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t>Point Based Data </a:t>
                      </a:r>
                      <a:endParaRPr b="1" sz="1200" u="none" cap="none" strike="noStrike"/>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A4C2F4"/>
                    </a:solidFill>
                  </a:tcPr>
                </a:tc>
              </a:tr>
            </a:tbl>
          </a:graphicData>
        </a:graphic>
      </p:graphicFrame>
      <p:sp>
        <p:nvSpPr>
          <p:cNvPr id="1112" name="Google Shape;1112;p113"/>
          <p:cNvSpPr txBox="1"/>
          <p:nvPr/>
        </p:nvSpPr>
        <p:spPr>
          <a:xfrm>
            <a:off x="6668175" y="3066900"/>
            <a:ext cx="2245800" cy="179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i="1" lang="en-US" sz="1200">
                <a:solidFill>
                  <a:srgbClr val="FF0000"/>
                </a:solidFill>
                <a:latin typeface="Arial"/>
                <a:ea typeface="Arial"/>
                <a:cs typeface="Arial"/>
                <a:sym typeface="Arial"/>
              </a:rPr>
              <a:t>Satellite, AIS, Buoy Data, Etc.</a:t>
            </a:r>
            <a:endParaRPr i="1" sz="1200">
              <a:solidFill>
                <a:srgbClr val="FF0000"/>
              </a:solidFill>
              <a:latin typeface="Arial"/>
              <a:ea typeface="Arial"/>
              <a:cs typeface="Arial"/>
              <a:sym typeface="Arial"/>
            </a:endParaRPr>
          </a:p>
        </p:txBody>
      </p:sp>
      <p:pic>
        <p:nvPicPr>
          <p:cNvPr id="1113" name="Google Shape;1113;p113"/>
          <p:cNvPicPr preferRelativeResize="0"/>
          <p:nvPr/>
        </p:nvPicPr>
        <p:blipFill rotWithShape="1">
          <a:blip r:embed="rId7">
            <a:alphaModFix/>
          </a:blip>
          <a:srcRect b="0" l="0" r="0" t="0"/>
          <a:stretch/>
        </p:blipFill>
        <p:spPr>
          <a:xfrm>
            <a:off x="4481776" y="1673574"/>
            <a:ext cx="1920349" cy="1796349"/>
          </a:xfrm>
          <a:prstGeom prst="rect">
            <a:avLst/>
          </a:prstGeom>
          <a:noFill/>
          <a:ln cap="flat" cmpd="sng" w="9525">
            <a:solidFill>
              <a:srgbClr val="000000"/>
            </a:solidFill>
            <a:prstDash val="solid"/>
            <a:round/>
            <a:headEnd len="sm" w="sm" type="none"/>
            <a:tailEnd len="sm" w="sm" type="none"/>
          </a:ln>
        </p:spPr>
      </p:pic>
      <p:sp>
        <p:nvSpPr>
          <p:cNvPr id="1114" name="Google Shape;1114;p113"/>
          <p:cNvSpPr txBox="1"/>
          <p:nvPr/>
        </p:nvSpPr>
        <p:spPr>
          <a:xfrm>
            <a:off x="3085688" y="3066888"/>
            <a:ext cx="2245800" cy="179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i="1" lang="en-US" sz="1200">
                <a:solidFill>
                  <a:srgbClr val="FF0000"/>
                </a:solidFill>
                <a:latin typeface="Arial"/>
                <a:ea typeface="Arial"/>
                <a:cs typeface="Arial"/>
                <a:sym typeface="Arial"/>
              </a:rPr>
              <a:t>Features e.g fronts</a:t>
            </a:r>
            <a:endParaRPr i="1" sz="1200">
              <a:solidFill>
                <a:srgbClr val="FF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60"/>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Arial"/>
              <a:buNone/>
            </a:pPr>
            <a:r>
              <a:rPr lang="en-US" sz="3000"/>
              <a:t>Coastal and Offshore areas</a:t>
            </a:r>
            <a:endParaRPr b="1" i="0" sz="3000" u="none" cap="none" strike="noStrike">
              <a:solidFill>
                <a:schemeClr val="lt1"/>
              </a:solidFill>
              <a:latin typeface="Arial"/>
              <a:ea typeface="Arial"/>
              <a:cs typeface="Arial"/>
              <a:sym typeface="Arial"/>
            </a:endParaRPr>
          </a:p>
        </p:txBody>
      </p:sp>
      <p:pic>
        <p:nvPicPr>
          <p:cNvPr id="586" name="Google Shape;586;p60"/>
          <p:cNvPicPr preferRelativeResize="0"/>
          <p:nvPr/>
        </p:nvPicPr>
        <p:blipFill rotWithShape="1">
          <a:blip r:embed="rId3">
            <a:alphaModFix/>
          </a:blip>
          <a:srcRect b="0" l="0" r="0" t="0"/>
          <a:stretch/>
        </p:blipFill>
        <p:spPr>
          <a:xfrm>
            <a:off x="1648700" y="765180"/>
            <a:ext cx="6182576" cy="3954675"/>
          </a:xfrm>
          <a:prstGeom prst="rect">
            <a:avLst/>
          </a:prstGeom>
          <a:noFill/>
          <a:ln>
            <a:noFill/>
          </a:ln>
          <a:effectLst>
            <a:outerShdw blurRad="271463" rotWithShape="0" algn="bl" dir="3600000" dist="114300">
              <a:srgbClr val="000000">
                <a:alpha val="8196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3000"/>
          </a:blip>
          <a:stretch>
            <a:fillRect/>
          </a:stretch>
        </a:blipFill>
      </p:bgPr>
    </p:bg>
    <p:spTree>
      <p:nvGrpSpPr>
        <p:cNvPr id="1118" name="Shape 1118"/>
        <p:cNvGrpSpPr/>
        <p:nvPr/>
      </p:nvGrpSpPr>
      <p:grpSpPr>
        <a:xfrm>
          <a:off x="0" y="0"/>
          <a:ext cx="0" cy="0"/>
          <a:chOff x="0" y="0"/>
          <a:chExt cx="0" cy="0"/>
        </a:xfrm>
      </p:grpSpPr>
      <p:sp>
        <p:nvSpPr>
          <p:cNvPr id="1119" name="Google Shape;1119;p114"/>
          <p:cNvSpPr/>
          <p:nvPr/>
        </p:nvSpPr>
        <p:spPr>
          <a:xfrm>
            <a:off x="483800" y="45721"/>
            <a:ext cx="1810822" cy="715357"/>
          </a:xfrm>
          <a:prstGeom prst="rect">
            <a:avLst/>
          </a:prstGeom>
        </p:spPr>
        <p:txBody>
          <a:bodyPr>
            <a:prstTxWarp prst="textPlain"/>
          </a:bodyPr>
          <a:lstStyle/>
          <a:p>
            <a:pPr lvl="0" algn="ctr"/>
            <a:r>
              <a:rPr b="0" i="0">
                <a:ln>
                  <a:noFill/>
                </a:ln>
                <a:gradFill>
                  <a:gsLst>
                    <a:gs pos="0">
                      <a:srgbClr val="8DBAF7">
                        <a:alpha val="392"/>
                      </a:srgbClr>
                    </a:gs>
                    <a:gs pos="100000">
                      <a:srgbClr val="0A4595"/>
                    </a:gs>
                  </a:gsLst>
                  <a:lin ang="2700006" scaled="0"/>
                </a:gradFill>
                <a:latin typeface="Courgette"/>
              </a:rPr>
              <a:t>S-41X</a:t>
            </a:r>
          </a:p>
        </p:txBody>
      </p:sp>
      <p:sp>
        <p:nvSpPr>
          <p:cNvPr id="1120" name="Google Shape;1120;p114"/>
          <p:cNvSpPr txBox="1"/>
          <p:nvPr/>
        </p:nvSpPr>
        <p:spPr>
          <a:xfrm>
            <a:off x="772988" y="867592"/>
            <a:ext cx="7933800" cy="1170000"/>
          </a:xfrm>
          <a:prstGeom prst="rect">
            <a:avLst/>
          </a:prstGeom>
          <a:no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21" name="Google Shape;1121;p114"/>
          <p:cNvSpPr txBox="1"/>
          <p:nvPr>
            <p:ph idx="4294967295" type="title"/>
          </p:nvPr>
        </p:nvSpPr>
        <p:spPr>
          <a:xfrm>
            <a:off x="2150363" y="190875"/>
            <a:ext cx="6488100" cy="34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sz="3200">
                <a:solidFill>
                  <a:srgbClr val="003366"/>
                </a:solidFill>
              </a:rPr>
              <a:t>Weather Overlay Goal</a:t>
            </a:r>
            <a:endParaRPr sz="3200">
              <a:solidFill>
                <a:srgbClr val="003366"/>
              </a:solidFill>
            </a:endParaRPr>
          </a:p>
        </p:txBody>
      </p:sp>
      <p:pic>
        <p:nvPicPr>
          <p:cNvPr descr="ecdis electronic chart display and information system mca approved course imo 1" id="1122" name="Google Shape;1122;p114"/>
          <p:cNvPicPr preferRelativeResize="0"/>
          <p:nvPr/>
        </p:nvPicPr>
        <p:blipFill rotWithShape="1">
          <a:blip r:embed="rId4">
            <a:alphaModFix/>
          </a:blip>
          <a:srcRect b="0" l="0" r="0" t="0"/>
          <a:stretch/>
        </p:blipFill>
        <p:spPr>
          <a:xfrm>
            <a:off x="6561882" y="1652000"/>
            <a:ext cx="2347599" cy="1082405"/>
          </a:xfrm>
          <a:prstGeom prst="rect">
            <a:avLst/>
          </a:prstGeom>
          <a:noFill/>
          <a:ln cap="flat" cmpd="sng" w="9525">
            <a:solidFill>
              <a:schemeClr val="dk1"/>
            </a:solidFill>
            <a:prstDash val="solid"/>
            <a:round/>
            <a:headEnd len="sm" w="sm" type="none"/>
            <a:tailEnd len="sm" w="sm" type="none"/>
          </a:ln>
        </p:spPr>
      </p:pic>
      <p:sp>
        <p:nvSpPr>
          <p:cNvPr id="1123" name="Google Shape;1123;p114"/>
          <p:cNvSpPr/>
          <p:nvPr/>
        </p:nvSpPr>
        <p:spPr>
          <a:xfrm>
            <a:off x="468150" y="1897092"/>
            <a:ext cx="6332700" cy="2870100"/>
          </a:xfrm>
          <a:prstGeom prst="wedgeRectCallout">
            <a:avLst>
              <a:gd fmla="val 64107" name="adj1"/>
              <a:gd fmla="val -38249" name="adj2"/>
            </a:avLst>
          </a:prstGeom>
          <a:gradFill>
            <a:gsLst>
              <a:gs pos="0">
                <a:srgbClr val="8C8C8C"/>
              </a:gs>
              <a:gs pos="50000">
                <a:srgbClr val="CACACA"/>
              </a:gs>
              <a:gs pos="100000">
                <a:srgbClr val="F2F2F2"/>
              </a:gs>
            </a:gsLst>
            <a:path path="circle">
              <a:fillToRect r="100%" t="100%"/>
            </a:path>
            <a:tileRect b="-100%" l="-100%"/>
          </a:gradFill>
          <a:ln cap="flat" cmpd="sng" w="28575">
            <a:solidFill>
              <a:srgbClr val="006F9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pic>
        <p:nvPicPr>
          <p:cNvPr id="1124" name="Google Shape;1124;p114"/>
          <p:cNvPicPr preferRelativeResize="0"/>
          <p:nvPr/>
        </p:nvPicPr>
        <p:blipFill rotWithShape="1">
          <a:blip r:embed="rId5">
            <a:alphaModFix/>
          </a:blip>
          <a:srcRect b="0" l="0" r="0" t="793"/>
          <a:stretch/>
        </p:blipFill>
        <p:spPr>
          <a:xfrm>
            <a:off x="515286" y="1954176"/>
            <a:ext cx="6219493" cy="2773159"/>
          </a:xfrm>
          <a:prstGeom prst="rect">
            <a:avLst/>
          </a:prstGeom>
          <a:noFill/>
          <a:ln cap="flat" cmpd="sng" w="9525">
            <a:solidFill>
              <a:schemeClr val="dk1"/>
            </a:solidFill>
            <a:prstDash val="solid"/>
            <a:round/>
            <a:headEnd len="sm" w="sm" type="none"/>
            <a:tailEnd len="sm" w="sm" type="none"/>
          </a:ln>
        </p:spPr>
      </p:pic>
      <p:pic>
        <p:nvPicPr>
          <p:cNvPr descr="http://www.opc.ncep.noaa.gov/shtml/ira1.gif" id="1125" name="Google Shape;1125;p114"/>
          <p:cNvPicPr preferRelativeResize="0"/>
          <p:nvPr/>
        </p:nvPicPr>
        <p:blipFill rotWithShape="1">
          <a:blip r:embed="rId6">
            <a:alphaModFix/>
          </a:blip>
          <a:srcRect b="0" l="0" r="0" t="0"/>
          <a:stretch/>
        </p:blipFill>
        <p:spPr>
          <a:xfrm>
            <a:off x="875995" y="2315318"/>
            <a:ext cx="1290500" cy="847746"/>
          </a:xfrm>
          <a:prstGeom prst="rect">
            <a:avLst/>
          </a:prstGeom>
          <a:noFill/>
          <a:ln>
            <a:noFill/>
          </a:ln>
        </p:spPr>
      </p:pic>
      <p:pic>
        <p:nvPicPr>
          <p:cNvPr descr="http://www.opc.ncep.noaa.gov/shtml/A_24hrsfc.gif" id="1126" name="Google Shape;1126;p114"/>
          <p:cNvPicPr preferRelativeResize="0"/>
          <p:nvPr/>
        </p:nvPicPr>
        <p:blipFill rotWithShape="1">
          <a:blip r:embed="rId7">
            <a:alphaModFix/>
          </a:blip>
          <a:srcRect b="0" l="0" r="0" t="0"/>
          <a:stretch/>
        </p:blipFill>
        <p:spPr>
          <a:xfrm>
            <a:off x="4772465" y="2242966"/>
            <a:ext cx="1822689" cy="850494"/>
          </a:xfrm>
          <a:prstGeom prst="rect">
            <a:avLst/>
          </a:prstGeom>
          <a:noFill/>
          <a:ln cap="flat" cmpd="sng" w="9525">
            <a:solidFill>
              <a:schemeClr val="dk1"/>
            </a:solidFill>
            <a:prstDash val="solid"/>
            <a:round/>
            <a:headEnd len="sm" w="sm" type="none"/>
            <a:tailEnd len="sm" w="sm" type="none"/>
          </a:ln>
        </p:spPr>
      </p:pic>
      <p:pic>
        <p:nvPicPr>
          <p:cNvPr descr="http://www.opc.ncep.noaa.gov/shtml/A_096hrwper_color.gif" id="1127" name="Google Shape;1127;p114"/>
          <p:cNvPicPr preferRelativeResize="0"/>
          <p:nvPr/>
        </p:nvPicPr>
        <p:blipFill rotWithShape="1">
          <a:blip r:embed="rId8">
            <a:alphaModFix/>
          </a:blip>
          <a:srcRect b="0" l="0" r="0" t="0"/>
          <a:stretch/>
        </p:blipFill>
        <p:spPr>
          <a:xfrm>
            <a:off x="2922988" y="2312568"/>
            <a:ext cx="1385666" cy="856045"/>
          </a:xfrm>
          <a:prstGeom prst="rect">
            <a:avLst/>
          </a:prstGeom>
          <a:noFill/>
          <a:ln cap="flat" cmpd="sng" w="9525">
            <a:solidFill>
              <a:schemeClr val="dk1"/>
            </a:solidFill>
            <a:prstDash val="solid"/>
            <a:round/>
            <a:headEnd len="sm" w="sm" type="none"/>
            <a:tailEnd len="sm" w="sm" type="none"/>
          </a:ln>
        </p:spPr>
      </p:pic>
      <p:pic>
        <p:nvPicPr>
          <p:cNvPr descr="[Image of 5-day forecast and coastal areas under a warning or a watch]" id="1128" name="Google Shape;1128;p114"/>
          <p:cNvPicPr preferRelativeResize="0"/>
          <p:nvPr/>
        </p:nvPicPr>
        <p:blipFill rotWithShape="1">
          <a:blip r:embed="rId9">
            <a:alphaModFix/>
          </a:blip>
          <a:srcRect b="19185" l="0" r="0" t="0"/>
          <a:stretch/>
        </p:blipFill>
        <p:spPr>
          <a:xfrm>
            <a:off x="734797" y="3394951"/>
            <a:ext cx="1715525" cy="850495"/>
          </a:xfrm>
          <a:prstGeom prst="rect">
            <a:avLst/>
          </a:prstGeom>
          <a:noFill/>
          <a:ln cap="flat" cmpd="sng" w="9525">
            <a:solidFill>
              <a:schemeClr val="dk1"/>
            </a:solidFill>
            <a:prstDash val="solid"/>
            <a:round/>
            <a:headEnd len="sm" w="sm" type="none"/>
            <a:tailEnd len="sm" w="sm" type="none"/>
          </a:ln>
        </p:spPr>
      </p:pic>
      <p:pic>
        <p:nvPicPr>
          <p:cNvPr id="1129" name="Google Shape;1129;p114"/>
          <p:cNvPicPr preferRelativeResize="0"/>
          <p:nvPr/>
        </p:nvPicPr>
        <p:blipFill rotWithShape="1">
          <a:blip r:embed="rId10">
            <a:alphaModFix/>
          </a:blip>
          <a:srcRect b="17249" l="27710" r="32741" t="39421"/>
          <a:stretch/>
        </p:blipFill>
        <p:spPr>
          <a:xfrm>
            <a:off x="4775370" y="3394951"/>
            <a:ext cx="1385667" cy="853294"/>
          </a:xfrm>
          <a:prstGeom prst="rect">
            <a:avLst/>
          </a:prstGeom>
          <a:noFill/>
          <a:ln cap="flat" cmpd="sng" w="9525">
            <a:solidFill>
              <a:schemeClr val="dk1"/>
            </a:solidFill>
            <a:prstDash val="solid"/>
            <a:miter lim="800000"/>
            <a:headEnd len="sm" w="sm" type="none"/>
            <a:tailEnd len="sm" w="sm" type="none"/>
          </a:ln>
        </p:spPr>
      </p:pic>
      <p:pic>
        <p:nvPicPr>
          <p:cNvPr descr="http://www.opc.ncep.noaa.gov/icing_rates/stallabrass/gifs/ak/ak/stal_latest_f012.gif" id="1130" name="Google Shape;1130;p114"/>
          <p:cNvPicPr preferRelativeResize="0"/>
          <p:nvPr/>
        </p:nvPicPr>
        <p:blipFill rotWithShape="1">
          <a:blip r:embed="rId11">
            <a:alphaModFix/>
          </a:blip>
          <a:srcRect b="29986" l="0" r="0" t="0"/>
          <a:stretch/>
        </p:blipFill>
        <p:spPr>
          <a:xfrm>
            <a:off x="2703477" y="3394951"/>
            <a:ext cx="1847558" cy="847857"/>
          </a:xfrm>
          <a:prstGeom prst="rect">
            <a:avLst/>
          </a:prstGeom>
          <a:noFill/>
          <a:ln cap="flat" cmpd="sng" w="9525">
            <a:solidFill>
              <a:schemeClr val="dk1"/>
            </a:solidFill>
            <a:prstDash val="solid"/>
            <a:round/>
            <a:headEnd len="sm" w="sm" type="none"/>
            <a:tailEnd len="sm" w="sm" type="none"/>
          </a:ln>
        </p:spPr>
      </p:pic>
      <p:pic>
        <p:nvPicPr>
          <p:cNvPr id="1131" name="Google Shape;1131;p114"/>
          <p:cNvPicPr preferRelativeResize="0"/>
          <p:nvPr/>
        </p:nvPicPr>
        <p:blipFill>
          <a:blip r:embed="rId12">
            <a:alphaModFix/>
          </a:blip>
          <a:stretch>
            <a:fillRect/>
          </a:stretch>
        </p:blipFill>
        <p:spPr>
          <a:xfrm>
            <a:off x="5738552" y="3244628"/>
            <a:ext cx="3241948" cy="1148504"/>
          </a:xfrm>
          <a:prstGeom prst="rect">
            <a:avLst/>
          </a:prstGeom>
          <a:noFill/>
          <a:ln cap="flat" cmpd="sng" w="9525">
            <a:solidFill>
              <a:schemeClr val="dk2"/>
            </a:solidFill>
            <a:prstDash val="solid"/>
            <a:round/>
            <a:headEnd len="sm" w="sm" type="none"/>
            <a:tailEnd len="sm" w="sm" type="none"/>
          </a:ln>
          <a:effectLst>
            <a:outerShdw blurRad="200025" rotWithShape="0" algn="bl" dir="2400000" dist="114300">
              <a:srgbClr val="000000">
                <a:alpha val="90000"/>
              </a:srgbClr>
            </a:outerShdw>
          </a:effectLst>
        </p:spPr>
      </p:pic>
      <p:sp>
        <p:nvSpPr>
          <p:cNvPr id="1132" name="Google Shape;1132;p114"/>
          <p:cNvSpPr/>
          <p:nvPr/>
        </p:nvSpPr>
        <p:spPr>
          <a:xfrm>
            <a:off x="548900" y="948088"/>
            <a:ext cx="8382000" cy="7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3366"/>
                </a:solidFill>
                <a:latin typeface="Arial"/>
                <a:ea typeface="Arial"/>
                <a:cs typeface="Arial"/>
                <a:sym typeface="Arial"/>
              </a:rPr>
              <a:t>Develop a navigation safety product specification for weather information for use in Electronic Chart and Navigation Display System (ECDIS)</a:t>
            </a:r>
            <a:endParaRPr b="0" i="0" sz="1400" u="none" cap="none" strike="noStrike">
              <a:solidFill>
                <a:srgbClr val="003366"/>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descr="Map&#10;&#10;Description automatically generated" id="1137" name="Google Shape;1137;p115"/>
          <p:cNvPicPr preferRelativeResize="0"/>
          <p:nvPr/>
        </p:nvPicPr>
        <p:blipFill rotWithShape="1">
          <a:blip r:embed="rId3">
            <a:alphaModFix/>
          </a:blip>
          <a:srcRect b="1273" l="0" r="-50" t="0"/>
          <a:stretch/>
        </p:blipFill>
        <p:spPr>
          <a:xfrm>
            <a:off x="415200" y="606200"/>
            <a:ext cx="8757822" cy="4187299"/>
          </a:xfrm>
          <a:prstGeom prst="rect">
            <a:avLst/>
          </a:prstGeom>
          <a:noFill/>
          <a:ln>
            <a:noFill/>
          </a:ln>
        </p:spPr>
      </p:pic>
      <p:sp>
        <p:nvSpPr>
          <p:cNvPr id="1138" name="Google Shape;1138;p115"/>
          <p:cNvSpPr txBox="1"/>
          <p:nvPr>
            <p:ph type="title"/>
          </p:nvPr>
        </p:nvSpPr>
        <p:spPr>
          <a:xfrm>
            <a:off x="2595563" y="82144"/>
            <a:ext cx="6548400" cy="501600"/>
          </a:xfrm>
          <a:prstGeom prst="rect">
            <a:avLst/>
          </a:prstGeom>
          <a:noFill/>
          <a:ln>
            <a:noFill/>
          </a:ln>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99D8"/>
              </a:buClr>
              <a:buSzPts val="1800"/>
              <a:buFont typeface="Arial"/>
              <a:buNone/>
            </a:pPr>
            <a:r>
              <a:rPr lang="en-US" sz="2800">
                <a:solidFill>
                  <a:srgbClr val="003366"/>
                </a:solidFill>
              </a:rPr>
              <a:t>S-412 - Warning Polygons</a:t>
            </a:r>
            <a:endParaRPr sz="2800">
              <a:solidFill>
                <a:srgbClr val="003366"/>
              </a:solidFill>
            </a:endParaRPr>
          </a:p>
        </p:txBody>
      </p:sp>
      <p:sp>
        <p:nvSpPr>
          <p:cNvPr id="1139" name="Google Shape;1139;p115"/>
          <p:cNvSpPr/>
          <p:nvPr/>
        </p:nvSpPr>
        <p:spPr>
          <a:xfrm>
            <a:off x="423416" y="98853"/>
            <a:ext cx="1501422" cy="365350"/>
          </a:xfrm>
          <a:prstGeom prst="rect">
            <a:avLst/>
          </a:prstGeom>
        </p:spPr>
        <p:txBody>
          <a:bodyPr>
            <a:prstTxWarp prst="textPlain"/>
          </a:bodyPr>
          <a:lstStyle/>
          <a:p>
            <a:pPr lvl="0" algn="ctr"/>
            <a:r>
              <a:rPr b="0" i="0">
                <a:ln>
                  <a:noFill/>
                </a:ln>
                <a:gradFill>
                  <a:gsLst>
                    <a:gs pos="0">
                      <a:srgbClr val="8DBAF7"/>
                    </a:gs>
                    <a:gs pos="100000">
                      <a:srgbClr val="0A4595"/>
                    </a:gs>
                  </a:gsLst>
                  <a:lin ang="2700006" scaled="0"/>
                </a:gradFill>
                <a:latin typeface="Courgette"/>
              </a:rPr>
              <a:t>S-41X</a:t>
            </a:r>
          </a:p>
        </p:txBody>
      </p:sp>
      <p:sp>
        <p:nvSpPr>
          <p:cNvPr id="1140" name="Google Shape;1140;p115"/>
          <p:cNvSpPr txBox="1"/>
          <p:nvPr/>
        </p:nvSpPr>
        <p:spPr>
          <a:xfrm>
            <a:off x="7641772" y="632067"/>
            <a:ext cx="1502400" cy="1162200"/>
          </a:xfrm>
          <a:prstGeom prst="rect">
            <a:avLst/>
          </a:prstGeom>
          <a:solidFill>
            <a:srgbClr val="A5A5A5"/>
          </a:solidFill>
          <a:ln cap="flat" cmpd="sng" w="19050">
            <a:solidFill>
              <a:srgbClr val="00B0F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400">
                <a:solidFill>
                  <a:srgbClr val="002060"/>
                </a:solidFill>
                <a:latin typeface="Arial"/>
                <a:ea typeface="Arial"/>
                <a:cs typeface="Arial"/>
                <a:sym typeface="Arial"/>
              </a:rPr>
              <a:t>Wind Warnings</a:t>
            </a:r>
            <a:br>
              <a:rPr b="1" lang="en-US" sz="1400">
                <a:solidFill>
                  <a:srgbClr val="002060"/>
                </a:solidFill>
                <a:latin typeface="Arial"/>
                <a:ea typeface="Arial"/>
                <a:cs typeface="Arial"/>
                <a:sym typeface="Arial"/>
              </a:rPr>
            </a:br>
            <a:r>
              <a:rPr lang="en-US" sz="900">
                <a:solidFill>
                  <a:srgbClr val="002060"/>
                </a:solidFill>
                <a:latin typeface="Arial"/>
                <a:ea typeface="Arial"/>
                <a:cs typeface="Arial"/>
                <a:sym typeface="Arial"/>
              </a:rPr>
              <a:t>(24 hour composites)</a:t>
            </a:r>
            <a:endParaRPr sz="1100"/>
          </a:p>
          <a:p>
            <a:pPr indent="0" lvl="0" marL="0" marR="0" rtl="0" algn="ctr">
              <a:spcBef>
                <a:spcPts val="0"/>
              </a:spcBef>
              <a:spcAft>
                <a:spcPts val="0"/>
              </a:spcAft>
              <a:buNone/>
            </a:pPr>
            <a:r>
              <a:rPr b="1" lang="en-US" sz="1200">
                <a:solidFill>
                  <a:srgbClr val="FFFF00"/>
                </a:solidFill>
                <a:latin typeface="Arial"/>
                <a:ea typeface="Arial"/>
                <a:cs typeface="Arial"/>
                <a:sym typeface="Arial"/>
              </a:rPr>
              <a:t>Gale 34-47 kts</a:t>
            </a:r>
            <a:endParaRPr b="1" sz="1200">
              <a:solidFill>
                <a:srgbClr val="FFFF00"/>
              </a:solidFill>
              <a:latin typeface="Arial"/>
              <a:ea typeface="Arial"/>
              <a:cs typeface="Arial"/>
              <a:sym typeface="Arial"/>
            </a:endParaRPr>
          </a:p>
          <a:p>
            <a:pPr indent="0" lvl="0" marL="0" marR="0" rtl="0" algn="ctr">
              <a:spcBef>
                <a:spcPts val="0"/>
              </a:spcBef>
              <a:spcAft>
                <a:spcPts val="0"/>
              </a:spcAft>
              <a:buNone/>
            </a:pPr>
            <a:r>
              <a:rPr b="1" lang="en-US" sz="1200">
                <a:solidFill>
                  <a:srgbClr val="FFC000"/>
                </a:solidFill>
                <a:latin typeface="Arial"/>
                <a:ea typeface="Arial"/>
                <a:cs typeface="Arial"/>
                <a:sym typeface="Arial"/>
              </a:rPr>
              <a:t>Storm 48 – 63 kts</a:t>
            </a:r>
            <a:endParaRPr b="1" sz="1200">
              <a:solidFill>
                <a:srgbClr val="FFC000"/>
              </a:solidFill>
              <a:latin typeface="Arial"/>
              <a:ea typeface="Arial"/>
              <a:cs typeface="Arial"/>
              <a:sym typeface="Arial"/>
            </a:endParaRPr>
          </a:p>
          <a:p>
            <a:pPr indent="0" lvl="0" marL="0" marR="0" rtl="0" algn="ctr">
              <a:spcBef>
                <a:spcPts val="0"/>
              </a:spcBef>
              <a:spcAft>
                <a:spcPts val="0"/>
              </a:spcAft>
              <a:buNone/>
            </a:pPr>
            <a:r>
              <a:rPr b="1" lang="en-US" sz="1200">
                <a:solidFill>
                  <a:srgbClr val="C00000"/>
                </a:solidFill>
                <a:latin typeface="Arial"/>
                <a:ea typeface="Arial"/>
                <a:cs typeface="Arial"/>
                <a:sym typeface="Arial"/>
              </a:rPr>
              <a:t>Hurricane Force</a:t>
            </a:r>
            <a:endParaRPr sz="1100"/>
          </a:p>
          <a:p>
            <a:pPr indent="0" lvl="0" marL="0" marR="0" rtl="0" algn="ctr">
              <a:spcBef>
                <a:spcPts val="0"/>
              </a:spcBef>
              <a:spcAft>
                <a:spcPts val="0"/>
              </a:spcAft>
              <a:buNone/>
            </a:pPr>
            <a:r>
              <a:rPr b="1" lang="en-US" sz="1200">
                <a:solidFill>
                  <a:srgbClr val="C00000"/>
                </a:solidFill>
                <a:latin typeface="Arial"/>
                <a:ea typeface="Arial"/>
                <a:cs typeface="Arial"/>
                <a:sym typeface="Arial"/>
              </a:rPr>
              <a:t>&gt; 63 kts</a:t>
            </a:r>
            <a:endParaRPr b="1" sz="1200">
              <a:solidFill>
                <a:srgbClr val="C00000"/>
              </a:solidFill>
              <a:latin typeface="Arial"/>
              <a:ea typeface="Arial"/>
              <a:cs typeface="Arial"/>
              <a:sym typeface="Arial"/>
            </a:endParaRPr>
          </a:p>
        </p:txBody>
      </p:sp>
      <p:sp>
        <p:nvSpPr>
          <p:cNvPr id="1141" name="Google Shape;1141;p115"/>
          <p:cNvSpPr txBox="1"/>
          <p:nvPr/>
        </p:nvSpPr>
        <p:spPr>
          <a:xfrm>
            <a:off x="1169503" y="4666774"/>
            <a:ext cx="810600" cy="130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400">
                <a:solidFill>
                  <a:srgbClr val="0A4595"/>
                </a:solidFill>
                <a:latin typeface="Arial"/>
                <a:ea typeface="Arial"/>
                <a:cs typeface="Arial"/>
                <a:sym typeface="Arial"/>
              </a:rPr>
              <a:t>U.S. Government Seavision</a:t>
            </a:r>
            <a:endParaRPr b="1" sz="400">
              <a:solidFill>
                <a:srgbClr val="0A4595"/>
              </a:solidFill>
              <a:latin typeface="Arial"/>
              <a:ea typeface="Arial"/>
              <a:cs typeface="Arial"/>
              <a:sym typeface="Arial"/>
            </a:endParaRPr>
          </a:p>
        </p:txBody>
      </p:sp>
      <p:sp>
        <p:nvSpPr>
          <p:cNvPr id="1142" name="Google Shape;1142;p115"/>
          <p:cNvSpPr txBox="1"/>
          <p:nvPr/>
        </p:nvSpPr>
        <p:spPr>
          <a:xfrm>
            <a:off x="3709909" y="3480449"/>
            <a:ext cx="686100" cy="68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900">
                <a:solidFill>
                  <a:schemeClr val="dk1"/>
                </a:solidFill>
                <a:latin typeface="Times New Roman"/>
                <a:ea typeface="Times New Roman"/>
                <a:cs typeface="Times New Roman"/>
                <a:sym typeface="Times New Roman"/>
              </a:rPr>
              <a:t>GALE</a:t>
            </a:r>
            <a:endParaRPr sz="1100"/>
          </a:p>
        </p:txBody>
      </p:sp>
      <p:sp>
        <p:nvSpPr>
          <p:cNvPr id="1143" name="Google Shape;1143;p115"/>
          <p:cNvSpPr txBox="1"/>
          <p:nvPr/>
        </p:nvSpPr>
        <p:spPr>
          <a:xfrm>
            <a:off x="3701193" y="3094307"/>
            <a:ext cx="686100" cy="68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900">
                <a:solidFill>
                  <a:schemeClr val="dk1"/>
                </a:solidFill>
                <a:latin typeface="Times New Roman"/>
                <a:ea typeface="Times New Roman"/>
                <a:cs typeface="Times New Roman"/>
                <a:sym typeface="Times New Roman"/>
              </a:rPr>
              <a:t>STORM</a:t>
            </a:r>
            <a:endParaRPr sz="1100"/>
          </a:p>
        </p:txBody>
      </p:sp>
      <p:sp>
        <p:nvSpPr>
          <p:cNvPr id="1144" name="Google Shape;1144;p115"/>
          <p:cNvSpPr txBox="1"/>
          <p:nvPr/>
        </p:nvSpPr>
        <p:spPr>
          <a:xfrm>
            <a:off x="3555219" y="2891282"/>
            <a:ext cx="686100" cy="68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900">
                <a:solidFill>
                  <a:schemeClr val="dk1"/>
                </a:solidFill>
                <a:latin typeface="Times New Roman"/>
                <a:ea typeface="Times New Roman"/>
                <a:cs typeface="Times New Roman"/>
                <a:sym typeface="Times New Roman"/>
              </a:rPr>
              <a:t>HF</a:t>
            </a:r>
            <a:endParaRPr sz="1100"/>
          </a:p>
        </p:txBody>
      </p:sp>
      <p:sp>
        <p:nvSpPr>
          <p:cNvPr id="1145" name="Google Shape;1145;p115"/>
          <p:cNvSpPr txBox="1"/>
          <p:nvPr/>
        </p:nvSpPr>
        <p:spPr>
          <a:xfrm>
            <a:off x="2974225" y="1135150"/>
            <a:ext cx="3136500" cy="594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Font typeface="Arial"/>
              <a:buNone/>
            </a:pPr>
            <a:r>
              <a:rPr b="1" lang="en-US">
                <a:solidFill>
                  <a:srgbClr val="262672"/>
                </a:solidFill>
              </a:rPr>
              <a:t>Prototype Wind Warning Polygons</a:t>
            </a:r>
            <a:endParaRPr sz="1300">
              <a:solidFill>
                <a:srgbClr val="262672"/>
              </a:solidFill>
            </a:endParaRPr>
          </a:p>
          <a:p>
            <a:pPr indent="0" lvl="0" marL="0" rtl="0" algn="l">
              <a:spcBef>
                <a:spcPts val="0"/>
              </a:spcBef>
              <a:spcAft>
                <a:spcPts val="0"/>
              </a:spcAft>
              <a:buNone/>
            </a:pPr>
            <a:r>
              <a:t/>
            </a:r>
            <a:endParaRPr/>
          </a:p>
        </p:txBody>
      </p:sp>
      <p:pic>
        <p:nvPicPr>
          <p:cNvPr id="1146" name="Google Shape;1146;p115"/>
          <p:cNvPicPr preferRelativeResize="0"/>
          <p:nvPr/>
        </p:nvPicPr>
        <p:blipFill rotWithShape="1">
          <a:blip r:embed="rId4">
            <a:alphaModFix/>
          </a:blip>
          <a:srcRect b="0" l="0" r="0" t="0"/>
          <a:stretch/>
        </p:blipFill>
        <p:spPr>
          <a:xfrm>
            <a:off x="6431550" y="2603450"/>
            <a:ext cx="2649024" cy="2063324"/>
          </a:xfrm>
          <a:prstGeom prst="rect">
            <a:avLst/>
          </a:prstGeom>
          <a:noFill/>
          <a:ln cap="flat" cmpd="sng" w="9525">
            <a:solidFill>
              <a:srgbClr val="000000"/>
            </a:solidFill>
            <a:prstDash val="solid"/>
            <a:round/>
            <a:headEnd len="sm" w="sm" type="none"/>
            <a:tailEnd len="sm" w="sm" type="none"/>
          </a:ln>
          <a:effectLst>
            <a:outerShdw blurRad="171450" rotWithShape="0" algn="bl" dir="2640000" dist="76200">
              <a:srgbClr val="000000">
                <a:alpha val="7882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descr="Map&#10;&#10;Description automatically generated" id="1151" name="Google Shape;1151;p116"/>
          <p:cNvPicPr preferRelativeResize="0"/>
          <p:nvPr/>
        </p:nvPicPr>
        <p:blipFill rotWithShape="1">
          <a:blip r:embed="rId3">
            <a:alphaModFix/>
          </a:blip>
          <a:srcRect b="0" l="0" r="0" t="0"/>
          <a:stretch/>
        </p:blipFill>
        <p:spPr>
          <a:xfrm>
            <a:off x="420475" y="604250"/>
            <a:ext cx="8723525" cy="4193375"/>
          </a:xfrm>
          <a:prstGeom prst="rect">
            <a:avLst/>
          </a:prstGeom>
          <a:noFill/>
          <a:ln>
            <a:noFill/>
          </a:ln>
        </p:spPr>
      </p:pic>
      <p:sp>
        <p:nvSpPr>
          <p:cNvPr id="1152" name="Google Shape;1152;p116"/>
          <p:cNvSpPr/>
          <p:nvPr/>
        </p:nvSpPr>
        <p:spPr>
          <a:xfrm>
            <a:off x="423416" y="98853"/>
            <a:ext cx="1501422" cy="365350"/>
          </a:xfrm>
          <a:prstGeom prst="rect">
            <a:avLst/>
          </a:prstGeom>
        </p:spPr>
        <p:txBody>
          <a:bodyPr>
            <a:prstTxWarp prst="textPlain"/>
          </a:bodyPr>
          <a:lstStyle/>
          <a:p>
            <a:pPr lvl="0" algn="ctr"/>
            <a:r>
              <a:rPr b="0" i="0">
                <a:ln>
                  <a:noFill/>
                </a:ln>
                <a:gradFill>
                  <a:gsLst>
                    <a:gs pos="0">
                      <a:srgbClr val="8DBAF7"/>
                    </a:gs>
                    <a:gs pos="100000">
                      <a:srgbClr val="0A4595"/>
                    </a:gs>
                  </a:gsLst>
                  <a:lin ang="2700006" scaled="0"/>
                </a:gradFill>
                <a:latin typeface="Courgette"/>
              </a:rPr>
              <a:t>S-41X</a:t>
            </a:r>
          </a:p>
        </p:txBody>
      </p:sp>
      <p:sp>
        <p:nvSpPr>
          <p:cNvPr id="1153" name="Google Shape;1153;p116"/>
          <p:cNvSpPr txBox="1"/>
          <p:nvPr/>
        </p:nvSpPr>
        <p:spPr>
          <a:xfrm>
            <a:off x="1169503" y="4666774"/>
            <a:ext cx="810600" cy="130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400">
                <a:solidFill>
                  <a:srgbClr val="0A4595"/>
                </a:solidFill>
                <a:latin typeface="Arial"/>
                <a:ea typeface="Arial"/>
                <a:cs typeface="Arial"/>
                <a:sym typeface="Arial"/>
              </a:rPr>
              <a:t>U.S. Government Seavision</a:t>
            </a:r>
            <a:endParaRPr b="1" sz="400">
              <a:solidFill>
                <a:srgbClr val="0A4595"/>
              </a:solidFill>
              <a:latin typeface="Arial"/>
              <a:ea typeface="Arial"/>
              <a:cs typeface="Arial"/>
              <a:sym typeface="Arial"/>
            </a:endParaRPr>
          </a:p>
        </p:txBody>
      </p:sp>
      <p:sp>
        <p:nvSpPr>
          <p:cNvPr id="1154" name="Google Shape;1154;p116"/>
          <p:cNvSpPr txBox="1"/>
          <p:nvPr/>
        </p:nvSpPr>
        <p:spPr>
          <a:xfrm>
            <a:off x="3446963" y="1714500"/>
            <a:ext cx="686100" cy="68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1400">
                <a:solidFill>
                  <a:schemeClr val="dk1"/>
                </a:solidFill>
                <a:latin typeface="Times New Roman"/>
                <a:ea typeface="Times New Roman"/>
                <a:cs typeface="Times New Roman"/>
                <a:sym typeface="Times New Roman"/>
              </a:rPr>
              <a:t>4 m</a:t>
            </a:r>
            <a:endParaRPr sz="1100"/>
          </a:p>
        </p:txBody>
      </p:sp>
      <p:sp>
        <p:nvSpPr>
          <p:cNvPr id="1155" name="Google Shape;1155;p116"/>
          <p:cNvSpPr txBox="1"/>
          <p:nvPr/>
        </p:nvSpPr>
        <p:spPr>
          <a:xfrm>
            <a:off x="4850187" y="2069463"/>
            <a:ext cx="686100" cy="68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1400">
                <a:solidFill>
                  <a:schemeClr val="dk1"/>
                </a:solidFill>
                <a:latin typeface="Times New Roman"/>
                <a:ea typeface="Times New Roman"/>
                <a:cs typeface="Times New Roman"/>
                <a:sym typeface="Times New Roman"/>
              </a:rPr>
              <a:t>6 m</a:t>
            </a:r>
            <a:endParaRPr sz="1100"/>
          </a:p>
        </p:txBody>
      </p:sp>
      <p:sp>
        <p:nvSpPr>
          <p:cNvPr id="1156" name="Google Shape;1156;p116"/>
          <p:cNvSpPr txBox="1"/>
          <p:nvPr/>
        </p:nvSpPr>
        <p:spPr>
          <a:xfrm>
            <a:off x="7183048" y="1885126"/>
            <a:ext cx="686100" cy="68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1400">
                <a:solidFill>
                  <a:schemeClr val="dk1"/>
                </a:solidFill>
                <a:latin typeface="Times New Roman"/>
                <a:ea typeface="Times New Roman"/>
                <a:cs typeface="Times New Roman"/>
                <a:sym typeface="Times New Roman"/>
              </a:rPr>
              <a:t>6 m</a:t>
            </a:r>
            <a:endParaRPr sz="1100"/>
          </a:p>
        </p:txBody>
      </p:sp>
      <p:sp>
        <p:nvSpPr>
          <p:cNvPr id="1157" name="Google Shape;1157;p116"/>
          <p:cNvSpPr txBox="1"/>
          <p:nvPr/>
        </p:nvSpPr>
        <p:spPr>
          <a:xfrm>
            <a:off x="4568931" y="3169518"/>
            <a:ext cx="686100" cy="68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1400">
                <a:solidFill>
                  <a:schemeClr val="dk1"/>
                </a:solidFill>
                <a:latin typeface="Times New Roman"/>
                <a:ea typeface="Times New Roman"/>
                <a:cs typeface="Times New Roman"/>
                <a:sym typeface="Times New Roman"/>
              </a:rPr>
              <a:t>14 m</a:t>
            </a:r>
            <a:endParaRPr sz="1100"/>
          </a:p>
        </p:txBody>
      </p:sp>
      <p:sp>
        <p:nvSpPr>
          <p:cNvPr id="1158" name="Google Shape;1158;p116"/>
          <p:cNvSpPr txBox="1"/>
          <p:nvPr/>
        </p:nvSpPr>
        <p:spPr>
          <a:xfrm>
            <a:off x="6784170" y="962551"/>
            <a:ext cx="686100" cy="68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1400">
                <a:solidFill>
                  <a:schemeClr val="dk1"/>
                </a:solidFill>
                <a:latin typeface="Times New Roman"/>
                <a:ea typeface="Times New Roman"/>
                <a:cs typeface="Times New Roman"/>
                <a:sym typeface="Times New Roman"/>
              </a:rPr>
              <a:t>4 m</a:t>
            </a:r>
            <a:endParaRPr sz="1100"/>
          </a:p>
        </p:txBody>
      </p:sp>
      <p:sp>
        <p:nvSpPr>
          <p:cNvPr id="1159" name="Google Shape;1159;p116"/>
          <p:cNvSpPr txBox="1"/>
          <p:nvPr/>
        </p:nvSpPr>
        <p:spPr>
          <a:xfrm>
            <a:off x="4338861" y="2388896"/>
            <a:ext cx="686100" cy="68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1400">
                <a:solidFill>
                  <a:schemeClr val="dk1"/>
                </a:solidFill>
                <a:latin typeface="Times New Roman"/>
                <a:ea typeface="Times New Roman"/>
                <a:cs typeface="Times New Roman"/>
                <a:sym typeface="Times New Roman"/>
              </a:rPr>
              <a:t>9 m</a:t>
            </a:r>
            <a:endParaRPr sz="1100"/>
          </a:p>
        </p:txBody>
      </p:sp>
      <p:sp>
        <p:nvSpPr>
          <p:cNvPr id="1160" name="Google Shape;1160;p116"/>
          <p:cNvSpPr txBox="1"/>
          <p:nvPr/>
        </p:nvSpPr>
        <p:spPr>
          <a:xfrm>
            <a:off x="2974225" y="1135150"/>
            <a:ext cx="3136500" cy="594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a:solidFill>
                  <a:srgbClr val="262672"/>
                </a:solidFill>
              </a:rPr>
              <a:t>Prototype Wave Polygons</a:t>
            </a:r>
            <a:endParaRPr sz="1300">
              <a:solidFill>
                <a:srgbClr val="262672"/>
              </a:solidFill>
            </a:endParaRPr>
          </a:p>
          <a:p>
            <a:pPr indent="0" lvl="0" marL="0" rtl="0" algn="l">
              <a:spcBef>
                <a:spcPts val="0"/>
              </a:spcBef>
              <a:spcAft>
                <a:spcPts val="0"/>
              </a:spcAft>
              <a:buNone/>
            </a:pPr>
            <a:r>
              <a:t/>
            </a:r>
            <a:endParaRPr/>
          </a:p>
        </p:txBody>
      </p:sp>
      <p:sp>
        <p:nvSpPr>
          <p:cNvPr id="1161" name="Google Shape;1161;p116"/>
          <p:cNvSpPr txBox="1"/>
          <p:nvPr>
            <p:ph type="title"/>
          </p:nvPr>
        </p:nvSpPr>
        <p:spPr>
          <a:xfrm>
            <a:off x="2595563" y="82144"/>
            <a:ext cx="6548400" cy="501600"/>
          </a:xfrm>
          <a:prstGeom prst="rect">
            <a:avLst/>
          </a:prstGeom>
          <a:noFill/>
          <a:ln>
            <a:noFill/>
          </a:ln>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99D8"/>
              </a:buClr>
              <a:buSzPts val="1800"/>
              <a:buFont typeface="Arial"/>
              <a:buNone/>
            </a:pPr>
            <a:r>
              <a:rPr lang="en-US" sz="2800">
                <a:solidFill>
                  <a:srgbClr val="003366"/>
                </a:solidFill>
              </a:rPr>
              <a:t>S-412 - Warning Polygons</a:t>
            </a:r>
            <a:endParaRPr sz="2800">
              <a:solidFill>
                <a:srgbClr val="003366"/>
              </a:solidFill>
            </a:endParaRPr>
          </a:p>
        </p:txBody>
      </p:sp>
      <p:pic>
        <p:nvPicPr>
          <p:cNvPr id="1162" name="Google Shape;1162;p116"/>
          <p:cNvPicPr preferRelativeResize="0"/>
          <p:nvPr/>
        </p:nvPicPr>
        <p:blipFill rotWithShape="1">
          <a:blip r:embed="rId4">
            <a:alphaModFix/>
          </a:blip>
          <a:srcRect b="0" l="0" r="0" t="0"/>
          <a:stretch/>
        </p:blipFill>
        <p:spPr>
          <a:xfrm>
            <a:off x="6431550" y="2603450"/>
            <a:ext cx="2649024" cy="2063324"/>
          </a:xfrm>
          <a:prstGeom prst="rect">
            <a:avLst/>
          </a:prstGeom>
          <a:noFill/>
          <a:ln cap="flat" cmpd="sng" w="9525">
            <a:solidFill>
              <a:srgbClr val="000000"/>
            </a:solidFill>
            <a:prstDash val="solid"/>
            <a:round/>
            <a:headEnd len="sm" w="sm" type="none"/>
            <a:tailEnd len="sm" w="sm" type="none"/>
          </a:ln>
          <a:effectLst>
            <a:outerShdw blurRad="171450" rotWithShape="0" algn="bl" dir="2640000" dist="76200">
              <a:srgbClr val="000000">
                <a:alpha val="78820"/>
              </a:srgbClr>
            </a:outerShdw>
          </a:effectLst>
        </p:spPr>
      </p:pic>
      <p:sp>
        <p:nvSpPr>
          <p:cNvPr id="1163" name="Google Shape;1163;p116"/>
          <p:cNvSpPr txBox="1"/>
          <p:nvPr/>
        </p:nvSpPr>
        <p:spPr>
          <a:xfrm>
            <a:off x="7611956" y="632067"/>
            <a:ext cx="1502400" cy="1162200"/>
          </a:xfrm>
          <a:prstGeom prst="rect">
            <a:avLst/>
          </a:prstGeom>
          <a:solidFill>
            <a:schemeClr val="dk2"/>
          </a:solidFill>
          <a:ln cap="flat" cmpd="sng" w="19050">
            <a:solidFill>
              <a:schemeClr val="dk2"/>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a:solidFill>
                  <a:schemeClr val="lt1"/>
                </a:solidFill>
              </a:rPr>
              <a:t>Wave</a:t>
            </a:r>
            <a:r>
              <a:rPr b="1" lang="en-US" sz="1400">
                <a:solidFill>
                  <a:schemeClr val="lt1"/>
                </a:solidFill>
                <a:latin typeface="Arial"/>
                <a:ea typeface="Arial"/>
                <a:cs typeface="Arial"/>
                <a:sym typeface="Arial"/>
              </a:rPr>
              <a:t> Warnings</a:t>
            </a:r>
            <a:br>
              <a:rPr b="1" lang="en-US" sz="1400">
                <a:solidFill>
                  <a:schemeClr val="lt1"/>
                </a:solidFill>
                <a:latin typeface="Arial"/>
                <a:ea typeface="Arial"/>
                <a:cs typeface="Arial"/>
                <a:sym typeface="Arial"/>
              </a:rPr>
            </a:br>
            <a:r>
              <a:rPr lang="en-US" sz="900">
                <a:solidFill>
                  <a:schemeClr val="lt1"/>
                </a:solidFill>
                <a:latin typeface="Arial"/>
                <a:ea typeface="Arial"/>
                <a:cs typeface="Arial"/>
                <a:sym typeface="Arial"/>
              </a:rPr>
              <a:t>(24 hour composites)</a:t>
            </a:r>
            <a:endParaRPr sz="1100">
              <a:solidFill>
                <a:schemeClr val="lt1"/>
              </a:solidFill>
            </a:endParaRPr>
          </a:p>
          <a:p>
            <a:pPr indent="0" lvl="0" marL="0" marR="0" rtl="0" algn="ctr">
              <a:spcBef>
                <a:spcPts val="0"/>
              </a:spcBef>
              <a:spcAft>
                <a:spcPts val="0"/>
              </a:spcAft>
              <a:buNone/>
            </a:pPr>
            <a:r>
              <a:rPr b="1" lang="en-US" sz="1200">
                <a:solidFill>
                  <a:srgbClr val="C4EDFF"/>
                </a:solidFill>
              </a:rPr>
              <a:t>4 meters</a:t>
            </a:r>
            <a:endParaRPr b="1" sz="1200">
              <a:solidFill>
                <a:srgbClr val="C4EDFF"/>
              </a:solidFill>
              <a:latin typeface="Arial"/>
              <a:ea typeface="Arial"/>
              <a:cs typeface="Arial"/>
              <a:sym typeface="Arial"/>
            </a:endParaRPr>
          </a:p>
          <a:p>
            <a:pPr indent="0" lvl="0" marL="0" marR="0" rtl="0" algn="ctr">
              <a:spcBef>
                <a:spcPts val="0"/>
              </a:spcBef>
              <a:spcAft>
                <a:spcPts val="0"/>
              </a:spcAft>
              <a:buNone/>
            </a:pPr>
            <a:r>
              <a:rPr b="1" lang="en-US" sz="1200">
                <a:solidFill>
                  <a:schemeClr val="accent3"/>
                </a:solidFill>
              </a:rPr>
              <a:t>6 meters</a:t>
            </a:r>
            <a:endParaRPr b="1" sz="1200">
              <a:solidFill>
                <a:schemeClr val="accent3"/>
              </a:solidFill>
              <a:latin typeface="Arial"/>
              <a:ea typeface="Arial"/>
              <a:cs typeface="Arial"/>
              <a:sym typeface="Arial"/>
            </a:endParaRPr>
          </a:p>
          <a:p>
            <a:pPr indent="0" lvl="0" marL="0" marR="0" rtl="0" algn="ctr">
              <a:spcBef>
                <a:spcPts val="0"/>
              </a:spcBef>
              <a:spcAft>
                <a:spcPts val="0"/>
              </a:spcAft>
              <a:buNone/>
            </a:pPr>
            <a:r>
              <a:rPr b="1" lang="en-US" sz="1200">
                <a:solidFill>
                  <a:srgbClr val="00B0F0"/>
                </a:solidFill>
              </a:rPr>
              <a:t>9 meters</a:t>
            </a:r>
            <a:endParaRPr sz="1100">
              <a:solidFill>
                <a:srgbClr val="00B0F0"/>
              </a:solidFill>
            </a:endParaRPr>
          </a:p>
          <a:p>
            <a:pPr indent="0" lvl="0" marL="0" marR="0" rtl="0" algn="ctr">
              <a:spcBef>
                <a:spcPts val="0"/>
              </a:spcBef>
              <a:spcAft>
                <a:spcPts val="0"/>
              </a:spcAft>
              <a:buNone/>
            </a:pPr>
            <a:r>
              <a:rPr b="1" lang="en-US" sz="1200">
                <a:solidFill>
                  <a:srgbClr val="0070C0"/>
                </a:solidFill>
              </a:rPr>
              <a:t>14 meters</a:t>
            </a:r>
            <a:endParaRPr b="1" sz="1200">
              <a:solidFill>
                <a:srgbClr val="0070C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17"/>
          <p:cNvSpPr txBox="1"/>
          <p:nvPr>
            <p:ph type="title"/>
          </p:nvPr>
        </p:nvSpPr>
        <p:spPr>
          <a:xfrm>
            <a:off x="431025" y="228595"/>
            <a:ext cx="8412600" cy="4551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4400"/>
              <a:buFont typeface="Arial"/>
              <a:buNone/>
            </a:pPr>
            <a:r>
              <a:rPr lang="en-US" sz="4800"/>
              <a:t>Thank you!  Questions?</a:t>
            </a:r>
            <a:br>
              <a:rPr b="1" i="0" lang="en-US" sz="4800" u="none" cap="none" strike="noStrike">
                <a:solidFill>
                  <a:schemeClr val="lt1"/>
                </a:solidFill>
                <a:latin typeface="Arial"/>
                <a:ea typeface="Arial"/>
                <a:cs typeface="Arial"/>
                <a:sym typeface="Arial"/>
              </a:rPr>
            </a:br>
            <a:endParaRPr b="1" i="0" sz="4800" u="none" cap="none" strike="noStrike">
              <a:solidFill>
                <a:schemeClr val="lt1"/>
              </a:solidFill>
              <a:latin typeface="Arial"/>
              <a:ea typeface="Arial"/>
              <a:cs typeface="Arial"/>
              <a:sym typeface="Arial"/>
            </a:endParaRPr>
          </a:p>
        </p:txBody>
      </p:sp>
      <p:pic>
        <p:nvPicPr>
          <p:cNvPr descr="Rotating NOAA-NWS symbol" id="1170" name="Google Shape;1170;p117"/>
          <p:cNvPicPr preferRelativeResize="0"/>
          <p:nvPr/>
        </p:nvPicPr>
        <p:blipFill rotWithShape="1">
          <a:blip r:embed="rId3">
            <a:alphaModFix/>
          </a:blip>
          <a:srcRect b="0" l="0" r="0" t="0"/>
          <a:stretch/>
        </p:blipFill>
        <p:spPr>
          <a:xfrm>
            <a:off x="-552325" y="1350825"/>
            <a:ext cx="5483600" cy="3083726"/>
          </a:xfrm>
          <a:prstGeom prst="rect">
            <a:avLst/>
          </a:prstGeom>
          <a:noFill/>
          <a:ln>
            <a:noFill/>
          </a:ln>
        </p:spPr>
      </p:pic>
      <p:sp>
        <p:nvSpPr>
          <p:cNvPr id="1171" name="Google Shape;1171;p117"/>
          <p:cNvSpPr txBox="1"/>
          <p:nvPr/>
        </p:nvSpPr>
        <p:spPr>
          <a:xfrm>
            <a:off x="3913700" y="1385450"/>
            <a:ext cx="5126400" cy="25890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Arial"/>
                <a:ea typeface="Arial"/>
                <a:cs typeface="Arial"/>
                <a:sym typeface="Arial"/>
              </a:rPr>
              <a:t>Darren Wright</a:t>
            </a:r>
            <a:endParaRPr b="1" i="0" sz="30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1" lang="en-US" sz="2300" u="none" cap="none" strike="noStrike">
                <a:solidFill>
                  <a:srgbClr val="FFFFFF"/>
                </a:solidFill>
                <a:latin typeface="Arial"/>
                <a:ea typeface="Arial"/>
                <a:cs typeface="Arial"/>
                <a:sym typeface="Arial"/>
              </a:rPr>
              <a:t>National Marine Program </a:t>
            </a:r>
            <a:r>
              <a:rPr b="1" i="1" lang="en-US" sz="2300">
                <a:solidFill>
                  <a:srgbClr val="FFFFFF"/>
                </a:solidFill>
              </a:rPr>
              <a:t>Manager</a:t>
            </a:r>
            <a:endParaRPr b="1" i="1" sz="23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lt1"/>
                </a:solidFill>
                <a:latin typeface="Arial"/>
                <a:ea typeface="Arial"/>
                <a:cs typeface="Arial"/>
                <a:sym typeface="Arial"/>
              </a:rPr>
              <a:t>darren.wright@noaa.gov</a:t>
            </a:r>
            <a:endParaRPr b="1"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lang="en-US" sz="2400">
                <a:solidFill>
                  <a:srgbClr val="FFFFFF"/>
                </a:solidFill>
              </a:rPr>
              <a:t>(202) 936-5993 </a:t>
            </a:r>
            <a:endParaRPr b="1" i="0" sz="2400" u="none" cap="none" strike="noStrike">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61"/>
          <p:cNvSpPr txBox="1"/>
          <p:nvPr/>
        </p:nvSpPr>
        <p:spPr>
          <a:xfrm>
            <a:off x="722176" y="135100"/>
            <a:ext cx="6930000" cy="573900"/>
          </a:xfrm>
          <a:prstGeom prst="rect">
            <a:avLst/>
          </a:prstGeom>
          <a:no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2016 Global Ship Tracks</a:t>
            </a:r>
            <a:br>
              <a:rPr b="1" i="0" lang="en-US" sz="1400" u="none" cap="none" strike="noStrike">
                <a:solidFill>
                  <a:srgbClr val="FFFFFF"/>
                </a:solidFill>
                <a:latin typeface="Arial"/>
                <a:ea typeface="Arial"/>
                <a:cs typeface="Arial"/>
                <a:sym typeface="Arial"/>
              </a:rPr>
            </a:br>
            <a:r>
              <a:rPr b="1" i="0" lang="en-US" sz="2800" u="none" cap="none" strike="noStrike">
                <a:solidFill>
                  <a:srgbClr val="FFFFFF"/>
                </a:solidFill>
                <a:latin typeface="Arial"/>
                <a:ea typeface="Arial"/>
                <a:cs typeface="Arial"/>
                <a:sym typeface="Arial"/>
              </a:rPr>
              <a:t>NWS High Seas Marine Zones</a:t>
            </a:r>
            <a:endParaRPr b="1" i="0" sz="2800" u="none" cap="none" strike="noStrike">
              <a:solidFill>
                <a:srgbClr val="FFFFFF"/>
              </a:solidFill>
              <a:latin typeface="Arial"/>
              <a:ea typeface="Arial"/>
              <a:cs typeface="Arial"/>
              <a:sym typeface="Arial"/>
            </a:endParaRPr>
          </a:p>
        </p:txBody>
      </p:sp>
      <p:pic>
        <p:nvPicPr>
          <p:cNvPr id="593" name="Google Shape;593;p61"/>
          <p:cNvPicPr preferRelativeResize="0"/>
          <p:nvPr/>
        </p:nvPicPr>
        <p:blipFill rotWithShape="1">
          <a:blip r:embed="rId3">
            <a:alphaModFix/>
          </a:blip>
          <a:srcRect b="0" l="0" r="0" t="0"/>
          <a:stretch/>
        </p:blipFill>
        <p:spPr>
          <a:xfrm>
            <a:off x="674008" y="1210341"/>
            <a:ext cx="7485859" cy="3434782"/>
          </a:xfrm>
          <a:prstGeom prst="rect">
            <a:avLst/>
          </a:prstGeom>
          <a:noFill/>
          <a:ln>
            <a:noFill/>
          </a:ln>
          <a:effectLst>
            <a:outerShdw blurRad="314325" rotWithShape="0" algn="bl" dir="2820000" dist="114300">
              <a:srgbClr val="000000">
                <a:alpha val="87843"/>
              </a:srgbClr>
            </a:outerShdw>
          </a:effectLst>
        </p:spPr>
      </p:pic>
      <p:sp>
        <p:nvSpPr>
          <p:cNvPr id="594" name="Google Shape;594;p61"/>
          <p:cNvSpPr txBox="1"/>
          <p:nvPr/>
        </p:nvSpPr>
        <p:spPr>
          <a:xfrm>
            <a:off x="595650" y="853800"/>
            <a:ext cx="4634400" cy="3567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rgbClr val="FFFFFF"/>
                </a:solidFill>
                <a:latin typeface="Arial"/>
                <a:ea typeface="Arial"/>
                <a:cs typeface="Arial"/>
                <a:sym typeface="Arial"/>
              </a:rPr>
              <a:t>Shipping lanes in green:</a:t>
            </a:r>
            <a:endParaRPr b="0" i="0" sz="1800" u="none" cap="none" strike="noStrike">
              <a:solidFill>
                <a:srgbClr val="FFFFFF"/>
              </a:solidFill>
              <a:latin typeface="Arial"/>
              <a:ea typeface="Arial"/>
              <a:cs typeface="Arial"/>
              <a:sym typeface="Arial"/>
            </a:endParaRPr>
          </a:p>
        </p:txBody>
      </p:sp>
      <p:sp>
        <p:nvSpPr>
          <p:cNvPr id="595" name="Google Shape;595;p61"/>
          <p:cNvSpPr txBox="1"/>
          <p:nvPr/>
        </p:nvSpPr>
        <p:spPr>
          <a:xfrm>
            <a:off x="674008" y="4623551"/>
            <a:ext cx="2824500" cy="16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Source of 2013 total ship tracks and background: marinetraffic.com</a:t>
            </a:r>
            <a:endParaRPr b="0" i="0" sz="1400" u="none" cap="none" strike="noStrike">
              <a:solidFill>
                <a:srgbClr val="000000"/>
              </a:solidFill>
              <a:latin typeface="Arial"/>
              <a:ea typeface="Arial"/>
              <a:cs typeface="Arial"/>
              <a:sym typeface="Arial"/>
            </a:endParaRPr>
          </a:p>
        </p:txBody>
      </p:sp>
      <p:cxnSp>
        <p:nvCxnSpPr>
          <p:cNvPr id="596" name="Google Shape;596;p61"/>
          <p:cNvCxnSpPr/>
          <p:nvPr/>
        </p:nvCxnSpPr>
        <p:spPr>
          <a:xfrm>
            <a:off x="5985170" y="1790876"/>
            <a:ext cx="233700" cy="0"/>
          </a:xfrm>
          <a:prstGeom prst="straightConnector1">
            <a:avLst/>
          </a:prstGeom>
          <a:noFill/>
          <a:ln cap="flat" cmpd="sng" w="44450">
            <a:solidFill>
              <a:srgbClr val="000000"/>
            </a:solidFill>
            <a:prstDash val="solid"/>
            <a:round/>
            <a:headEnd len="sm" w="sm" type="none"/>
            <a:tailEnd len="sm" w="sm" type="none"/>
          </a:ln>
        </p:spPr>
      </p:cxnSp>
      <p:sp>
        <p:nvSpPr>
          <p:cNvPr id="597" name="Google Shape;597;p61"/>
          <p:cNvSpPr/>
          <p:nvPr/>
        </p:nvSpPr>
        <p:spPr>
          <a:xfrm>
            <a:off x="6101869" y="1775803"/>
            <a:ext cx="651000" cy="2082000"/>
          </a:xfrm>
          <a:custGeom>
            <a:rect b="b" l="l" r="r" t="t"/>
            <a:pathLst>
              <a:path extrusionOk="0" h="120000" w="120000">
                <a:moveTo>
                  <a:pt x="120000" y="0"/>
                </a:moveTo>
                <a:cubicBezTo>
                  <a:pt x="119643" y="39232"/>
                  <a:pt x="119286" y="75582"/>
                  <a:pt x="118930" y="114814"/>
                </a:cubicBezTo>
                <a:lnTo>
                  <a:pt x="19564" y="114993"/>
                </a:lnTo>
                <a:lnTo>
                  <a:pt x="0" y="120000"/>
                </a:lnTo>
              </a:path>
            </a:pathLst>
          </a:custGeom>
          <a:noFill/>
          <a:ln cap="flat" cmpd="sng" w="444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cxnSp>
        <p:nvCxnSpPr>
          <p:cNvPr id="598" name="Google Shape;598;p61"/>
          <p:cNvCxnSpPr/>
          <p:nvPr/>
        </p:nvCxnSpPr>
        <p:spPr>
          <a:xfrm flipH="1" rot="10800000">
            <a:off x="4382914" y="4093697"/>
            <a:ext cx="1083000" cy="8700"/>
          </a:xfrm>
          <a:prstGeom prst="straightConnector1">
            <a:avLst/>
          </a:prstGeom>
          <a:noFill/>
          <a:ln cap="flat" cmpd="sng" w="28575">
            <a:solidFill>
              <a:srgbClr val="000000"/>
            </a:solidFill>
            <a:prstDash val="solid"/>
            <a:round/>
            <a:headEnd len="sm" w="sm" type="none"/>
            <a:tailEnd len="sm" w="sm" type="none"/>
          </a:ln>
        </p:spPr>
      </p:cxnSp>
      <p:cxnSp>
        <p:nvCxnSpPr>
          <p:cNvPr id="599" name="Google Shape;599;p61"/>
          <p:cNvCxnSpPr/>
          <p:nvPr/>
        </p:nvCxnSpPr>
        <p:spPr>
          <a:xfrm rot="10800000">
            <a:off x="1998514" y="3976218"/>
            <a:ext cx="2384400" cy="0"/>
          </a:xfrm>
          <a:prstGeom prst="straightConnector1">
            <a:avLst/>
          </a:prstGeom>
          <a:noFill/>
          <a:ln cap="flat" cmpd="sng" w="28575">
            <a:solidFill>
              <a:srgbClr val="000000"/>
            </a:solidFill>
            <a:prstDash val="solid"/>
            <a:round/>
            <a:headEnd len="sm" w="sm" type="none"/>
            <a:tailEnd len="sm" w="sm" type="none"/>
          </a:ln>
        </p:spPr>
      </p:cxnSp>
      <p:cxnSp>
        <p:nvCxnSpPr>
          <p:cNvPr id="600" name="Google Shape;600;p61"/>
          <p:cNvCxnSpPr/>
          <p:nvPr/>
        </p:nvCxnSpPr>
        <p:spPr>
          <a:xfrm>
            <a:off x="1998617" y="3211188"/>
            <a:ext cx="2384400" cy="0"/>
          </a:xfrm>
          <a:prstGeom prst="straightConnector1">
            <a:avLst/>
          </a:prstGeom>
          <a:noFill/>
          <a:ln cap="flat" cmpd="sng" w="28575">
            <a:solidFill>
              <a:srgbClr val="000000"/>
            </a:solidFill>
            <a:prstDash val="solid"/>
            <a:round/>
            <a:headEnd len="sm" w="sm" type="none"/>
            <a:tailEnd len="sm" w="sm" type="none"/>
          </a:ln>
        </p:spPr>
      </p:cxnSp>
      <p:cxnSp>
        <p:nvCxnSpPr>
          <p:cNvPr id="601" name="Google Shape;601;p61"/>
          <p:cNvCxnSpPr/>
          <p:nvPr/>
        </p:nvCxnSpPr>
        <p:spPr>
          <a:xfrm flipH="1">
            <a:off x="1998914" y="1775803"/>
            <a:ext cx="860700" cy="846900"/>
          </a:xfrm>
          <a:prstGeom prst="straightConnector1">
            <a:avLst/>
          </a:prstGeom>
          <a:noFill/>
          <a:ln cap="flat" cmpd="sng" w="28575">
            <a:solidFill>
              <a:srgbClr val="000000"/>
            </a:solidFill>
            <a:prstDash val="solid"/>
            <a:round/>
            <a:headEnd len="sm" w="sm" type="none"/>
            <a:tailEnd len="sm" w="sm" type="none"/>
          </a:ln>
        </p:spPr>
      </p:cxnSp>
      <p:cxnSp>
        <p:nvCxnSpPr>
          <p:cNvPr id="602" name="Google Shape;602;p61"/>
          <p:cNvCxnSpPr/>
          <p:nvPr/>
        </p:nvCxnSpPr>
        <p:spPr>
          <a:xfrm>
            <a:off x="1998617" y="2622703"/>
            <a:ext cx="4500" cy="1344900"/>
          </a:xfrm>
          <a:prstGeom prst="straightConnector1">
            <a:avLst/>
          </a:prstGeom>
          <a:noFill/>
          <a:ln cap="flat" cmpd="sng" w="28575">
            <a:solidFill>
              <a:srgbClr val="000000"/>
            </a:solidFill>
            <a:prstDash val="solid"/>
            <a:round/>
            <a:headEnd len="sm" w="sm" type="none"/>
            <a:tailEnd len="sm" w="sm" type="none"/>
          </a:ln>
        </p:spPr>
      </p:cxnSp>
      <p:cxnSp>
        <p:nvCxnSpPr>
          <p:cNvPr id="603" name="Google Shape;603;p61"/>
          <p:cNvCxnSpPr/>
          <p:nvPr/>
        </p:nvCxnSpPr>
        <p:spPr>
          <a:xfrm>
            <a:off x="5508832" y="3152339"/>
            <a:ext cx="1243800" cy="0"/>
          </a:xfrm>
          <a:prstGeom prst="straightConnector1">
            <a:avLst/>
          </a:prstGeom>
          <a:noFill/>
          <a:ln cap="flat" cmpd="sng" w="28575">
            <a:solidFill>
              <a:srgbClr val="000000"/>
            </a:solidFill>
            <a:prstDash val="solid"/>
            <a:round/>
            <a:headEnd len="sm" w="sm" type="none"/>
            <a:tailEnd len="sm" w="sm" type="none"/>
          </a:ln>
        </p:spPr>
      </p:cxnSp>
      <p:cxnSp>
        <p:nvCxnSpPr>
          <p:cNvPr id="604" name="Google Shape;604;p61"/>
          <p:cNvCxnSpPr/>
          <p:nvPr/>
        </p:nvCxnSpPr>
        <p:spPr>
          <a:xfrm>
            <a:off x="4382914" y="3976218"/>
            <a:ext cx="4500" cy="120600"/>
          </a:xfrm>
          <a:prstGeom prst="straightConnector1">
            <a:avLst/>
          </a:prstGeom>
          <a:noFill/>
          <a:ln cap="flat" cmpd="sng" w="28575">
            <a:solidFill>
              <a:srgbClr val="000000"/>
            </a:solidFill>
            <a:prstDash val="solid"/>
            <a:round/>
            <a:headEnd len="sm" w="sm" type="none"/>
            <a:tailEnd len="sm" w="sm" type="none"/>
          </a:ln>
        </p:spPr>
      </p:cxnSp>
      <p:cxnSp>
        <p:nvCxnSpPr>
          <p:cNvPr id="605" name="Google Shape;605;p61"/>
          <p:cNvCxnSpPr/>
          <p:nvPr/>
        </p:nvCxnSpPr>
        <p:spPr>
          <a:xfrm>
            <a:off x="3720610" y="3231474"/>
            <a:ext cx="0" cy="744600"/>
          </a:xfrm>
          <a:prstGeom prst="straightConnector1">
            <a:avLst/>
          </a:prstGeom>
          <a:noFill/>
          <a:ln cap="flat" cmpd="sng" w="28575">
            <a:solidFill>
              <a:srgbClr val="000000"/>
            </a:solidFill>
            <a:prstDash val="solid"/>
            <a:round/>
            <a:headEnd len="sm" w="sm" type="none"/>
            <a:tailEnd len="sm" w="sm" type="none"/>
          </a:ln>
        </p:spPr>
      </p:cxnSp>
      <p:sp>
        <p:nvSpPr>
          <p:cNvPr id="606" name="Google Shape;606;p61"/>
          <p:cNvSpPr txBox="1"/>
          <p:nvPr/>
        </p:nvSpPr>
        <p:spPr>
          <a:xfrm>
            <a:off x="2575349" y="2679250"/>
            <a:ext cx="651000" cy="237600"/>
          </a:xfrm>
          <a:prstGeom prst="rect">
            <a:avLst/>
          </a:prstGeom>
          <a:solidFill>
            <a:srgbClr val="FFFF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08080"/>
              </a:buClr>
              <a:buSzPts val="1400"/>
              <a:buFont typeface="Arial"/>
              <a:buNone/>
            </a:pPr>
            <a:r>
              <a:rPr b="1" i="0" lang="en-US" sz="1400" u="none" cap="none" strike="noStrike">
                <a:solidFill>
                  <a:srgbClr val="000000"/>
                </a:solidFill>
                <a:latin typeface="Arial"/>
                <a:ea typeface="Arial"/>
                <a:cs typeface="Arial"/>
                <a:sym typeface="Arial"/>
              </a:rPr>
              <a:t>OPC</a:t>
            </a:r>
            <a:endParaRPr b="1" i="0" sz="1000" u="none" cap="none" strike="noStrike">
              <a:solidFill>
                <a:srgbClr val="000000"/>
              </a:solidFill>
              <a:latin typeface="Arial"/>
              <a:ea typeface="Arial"/>
              <a:cs typeface="Arial"/>
              <a:sym typeface="Arial"/>
            </a:endParaRPr>
          </a:p>
        </p:txBody>
      </p:sp>
      <p:sp>
        <p:nvSpPr>
          <p:cNvPr id="607" name="Google Shape;607;p61"/>
          <p:cNvSpPr txBox="1"/>
          <p:nvPr/>
        </p:nvSpPr>
        <p:spPr>
          <a:xfrm>
            <a:off x="2169850" y="3858525"/>
            <a:ext cx="1510200" cy="237600"/>
          </a:xfrm>
          <a:prstGeom prst="rect">
            <a:avLst/>
          </a:prstGeom>
          <a:solidFill>
            <a:srgbClr val="FFFFFF"/>
          </a:solidFill>
          <a:ln cap="flat" cmpd="sng" w="9525">
            <a:solidFill>
              <a:srgbClr val="BBE0E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BE0E3"/>
              </a:buClr>
              <a:buSzPts val="1400"/>
              <a:buFont typeface="Arial"/>
              <a:buNone/>
            </a:pPr>
            <a:r>
              <a:rPr b="1" i="0" lang="en-US" sz="1400" u="none" cap="none" strike="noStrike">
                <a:solidFill>
                  <a:srgbClr val="000000"/>
                </a:solidFill>
                <a:latin typeface="Arial"/>
                <a:ea typeface="Arial"/>
                <a:cs typeface="Arial"/>
                <a:sym typeface="Arial"/>
              </a:rPr>
              <a:t>WFO Honolulu</a:t>
            </a:r>
            <a:endParaRPr b="1" i="0" sz="1400" u="none" cap="none" strike="noStrike">
              <a:solidFill>
                <a:srgbClr val="000000"/>
              </a:solidFill>
              <a:latin typeface="Arial"/>
              <a:ea typeface="Arial"/>
              <a:cs typeface="Arial"/>
              <a:sym typeface="Arial"/>
            </a:endParaRPr>
          </a:p>
        </p:txBody>
      </p:sp>
      <p:sp>
        <p:nvSpPr>
          <p:cNvPr id="608" name="Google Shape;608;p61"/>
          <p:cNvSpPr txBox="1"/>
          <p:nvPr/>
        </p:nvSpPr>
        <p:spPr>
          <a:xfrm>
            <a:off x="3899787" y="3621150"/>
            <a:ext cx="1194000" cy="237600"/>
          </a:xfrm>
          <a:prstGeom prst="rect">
            <a:avLst/>
          </a:prstGeom>
          <a:solidFill>
            <a:srgbClr val="FFFFFF"/>
          </a:solidFill>
          <a:ln cap="flat" cmpd="sng" w="9525">
            <a:solidFill>
              <a:srgbClr val="26267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72"/>
              </a:buClr>
              <a:buSzPts val="1400"/>
              <a:buFont typeface="Arial"/>
              <a:buNone/>
            </a:pPr>
            <a:r>
              <a:rPr b="1" i="0" lang="en-US" sz="1400" u="none" cap="none" strike="noStrike">
                <a:solidFill>
                  <a:srgbClr val="262672"/>
                </a:solidFill>
                <a:latin typeface="Arial"/>
                <a:ea typeface="Arial"/>
                <a:cs typeface="Arial"/>
                <a:sym typeface="Arial"/>
              </a:rPr>
              <a:t>NHC TAFB</a:t>
            </a:r>
            <a:endParaRPr b="1" i="0" sz="1400" u="none" cap="none" strike="noStrike">
              <a:solidFill>
                <a:srgbClr val="262672"/>
              </a:solidFill>
              <a:latin typeface="Arial"/>
              <a:ea typeface="Arial"/>
              <a:cs typeface="Arial"/>
              <a:sym typeface="Arial"/>
            </a:endParaRPr>
          </a:p>
        </p:txBody>
      </p:sp>
      <p:sp>
        <p:nvSpPr>
          <p:cNvPr id="609" name="Google Shape;609;p61"/>
          <p:cNvSpPr txBox="1"/>
          <p:nvPr/>
        </p:nvSpPr>
        <p:spPr>
          <a:xfrm>
            <a:off x="5542126" y="3316025"/>
            <a:ext cx="1121400" cy="237600"/>
          </a:xfrm>
          <a:prstGeom prst="rect">
            <a:avLst/>
          </a:prstGeom>
          <a:solidFill>
            <a:srgbClr val="FFFFFF"/>
          </a:solidFill>
          <a:ln cap="flat" cmpd="sng" w="9525">
            <a:solidFill>
              <a:srgbClr val="26267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72"/>
              </a:buClr>
              <a:buSzPts val="1400"/>
              <a:buFont typeface="Arial"/>
              <a:buNone/>
            </a:pPr>
            <a:r>
              <a:rPr b="1" i="0" lang="en-US" sz="1400" u="none" cap="none" strike="noStrike">
                <a:solidFill>
                  <a:srgbClr val="262672"/>
                </a:solidFill>
                <a:latin typeface="Arial"/>
                <a:ea typeface="Arial"/>
                <a:cs typeface="Arial"/>
                <a:sym typeface="Arial"/>
              </a:rPr>
              <a:t>NHC TAFB</a:t>
            </a:r>
            <a:endParaRPr b="1" i="0" sz="1400" u="none" cap="none" strike="noStrike">
              <a:solidFill>
                <a:srgbClr val="262672"/>
              </a:solidFill>
              <a:latin typeface="Arial"/>
              <a:ea typeface="Arial"/>
              <a:cs typeface="Arial"/>
              <a:sym typeface="Arial"/>
            </a:endParaRPr>
          </a:p>
        </p:txBody>
      </p:sp>
      <p:sp>
        <p:nvSpPr>
          <p:cNvPr id="610" name="Google Shape;610;p61"/>
          <p:cNvSpPr txBox="1"/>
          <p:nvPr/>
        </p:nvSpPr>
        <p:spPr>
          <a:xfrm>
            <a:off x="5985175" y="2681550"/>
            <a:ext cx="583500" cy="237600"/>
          </a:xfrm>
          <a:prstGeom prst="rect">
            <a:avLst/>
          </a:prstGeom>
          <a:solidFill>
            <a:srgbClr val="FFFFFF"/>
          </a:solidFill>
          <a:ln cap="flat" cmpd="sng" w="9525">
            <a:solidFill>
              <a:srgbClr val="80808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08080"/>
              </a:buClr>
              <a:buSzPts val="1400"/>
              <a:buFont typeface="Arial"/>
              <a:buNone/>
            </a:pPr>
            <a:r>
              <a:rPr b="1" i="0" lang="en-US" sz="1400" u="none" cap="none" strike="noStrike">
                <a:solidFill>
                  <a:srgbClr val="000000"/>
                </a:solidFill>
                <a:latin typeface="Arial"/>
                <a:ea typeface="Arial"/>
                <a:cs typeface="Arial"/>
                <a:sym typeface="Arial"/>
              </a:rPr>
              <a:t>OPC</a:t>
            </a:r>
            <a:endParaRPr b="1" i="0" sz="10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62"/>
          <p:cNvSpPr txBox="1"/>
          <p:nvPr/>
        </p:nvSpPr>
        <p:spPr>
          <a:xfrm>
            <a:off x="471075" y="117750"/>
            <a:ext cx="6400800" cy="762000"/>
          </a:xfrm>
          <a:prstGeom prst="rect">
            <a:avLst/>
          </a:prstGeom>
          <a:no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Arial"/>
                <a:ea typeface="Arial"/>
                <a:cs typeface="Arial"/>
                <a:sym typeface="Arial"/>
              </a:rPr>
              <a:t>NWS Marine Products</a:t>
            </a:r>
            <a:endParaRPr b="1" i="0" sz="3000" u="none" cap="none" strike="noStrike">
              <a:solidFill>
                <a:srgbClr val="FFFFFF"/>
              </a:solidFill>
              <a:latin typeface="Arial"/>
              <a:ea typeface="Arial"/>
              <a:cs typeface="Arial"/>
              <a:sym typeface="Arial"/>
            </a:endParaRPr>
          </a:p>
        </p:txBody>
      </p:sp>
      <p:sp>
        <p:nvSpPr>
          <p:cNvPr id="617" name="Google Shape;617;p62"/>
          <p:cNvSpPr txBox="1"/>
          <p:nvPr/>
        </p:nvSpPr>
        <p:spPr>
          <a:xfrm>
            <a:off x="401800" y="960425"/>
            <a:ext cx="6012900" cy="40071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FFFFFF"/>
              </a:buClr>
              <a:buSzPts val="2400"/>
              <a:buFont typeface="Trebuchet MS"/>
              <a:buChar char="•"/>
            </a:pPr>
            <a:r>
              <a:rPr lang="en-US" sz="2400">
                <a:solidFill>
                  <a:srgbClr val="FFFFFF"/>
                </a:solidFill>
              </a:rPr>
              <a:t>Marine Text Forecasts and Products</a:t>
            </a:r>
            <a:endParaRPr sz="2400">
              <a:solidFill>
                <a:srgbClr val="FFFFFF"/>
              </a:solidFill>
            </a:endParaRPr>
          </a:p>
          <a:p>
            <a:pPr indent="-381000" lvl="0" marL="457200" marR="0" rtl="0" algn="l">
              <a:lnSpc>
                <a:spcPct val="100000"/>
              </a:lnSpc>
              <a:spcBef>
                <a:spcPts val="0"/>
              </a:spcBef>
              <a:spcAft>
                <a:spcPts val="0"/>
              </a:spcAft>
              <a:buClr>
                <a:srgbClr val="FFFFFF"/>
              </a:buClr>
              <a:buSzPts val="2400"/>
              <a:buFont typeface="Trebuchet MS"/>
              <a:buChar char="•"/>
            </a:pPr>
            <a:r>
              <a:rPr lang="en-US" sz="2400">
                <a:solidFill>
                  <a:srgbClr val="FFFFFF"/>
                </a:solidFill>
              </a:rPr>
              <a:t>Marine Graphic Forecasts and Products</a:t>
            </a:r>
            <a:endParaRPr sz="2400">
              <a:solidFill>
                <a:srgbClr val="FFFFFF"/>
              </a:solidFill>
            </a:endParaRPr>
          </a:p>
          <a:p>
            <a:pPr indent="-381000" lvl="0" marL="457200" marR="0" rtl="0" algn="l">
              <a:lnSpc>
                <a:spcPct val="100000"/>
              </a:lnSpc>
              <a:spcBef>
                <a:spcPts val="0"/>
              </a:spcBef>
              <a:spcAft>
                <a:spcPts val="0"/>
              </a:spcAft>
              <a:buClr>
                <a:srgbClr val="FFFFFF"/>
              </a:buClr>
              <a:buSzPts val="2400"/>
              <a:buFont typeface="Trebuchet MS"/>
              <a:buChar char="•"/>
            </a:pPr>
            <a:r>
              <a:rPr lang="en-US" sz="2400">
                <a:solidFill>
                  <a:srgbClr val="FFFFFF"/>
                </a:solidFill>
              </a:rPr>
              <a:t>Coastal and Marine Watches/Warnings</a:t>
            </a:r>
            <a:endParaRPr sz="2400">
              <a:solidFill>
                <a:srgbClr val="FFFFFF"/>
              </a:solidFill>
            </a:endParaRPr>
          </a:p>
          <a:p>
            <a:pPr indent="-381000" lvl="0" marL="457200" marR="0" rtl="0" algn="l">
              <a:lnSpc>
                <a:spcPct val="100000"/>
              </a:lnSpc>
              <a:spcBef>
                <a:spcPts val="0"/>
              </a:spcBef>
              <a:spcAft>
                <a:spcPts val="0"/>
              </a:spcAft>
              <a:buClr>
                <a:srgbClr val="FFFFFF"/>
              </a:buClr>
              <a:buSzPts val="2400"/>
              <a:buFont typeface="Trebuchet MS"/>
              <a:buChar char="•"/>
            </a:pPr>
            <a:r>
              <a:rPr lang="en-US" sz="2400">
                <a:solidFill>
                  <a:srgbClr val="FFFFFF"/>
                </a:solidFill>
              </a:rPr>
              <a:t>Impact-Based Decision Support Services (IDSS)</a:t>
            </a:r>
            <a:endParaRPr sz="2400">
              <a:solidFill>
                <a:srgbClr val="FFFFFF"/>
              </a:solidFill>
            </a:endParaRPr>
          </a:p>
          <a:p>
            <a:pPr indent="-381000" lvl="0" marL="457200" marR="0" rtl="0" algn="l">
              <a:lnSpc>
                <a:spcPct val="100000"/>
              </a:lnSpc>
              <a:spcBef>
                <a:spcPts val="0"/>
              </a:spcBef>
              <a:spcAft>
                <a:spcPts val="0"/>
              </a:spcAft>
              <a:buClr>
                <a:srgbClr val="FFFFFF"/>
              </a:buClr>
              <a:buSzPts val="2400"/>
              <a:buFont typeface="Trebuchet MS"/>
              <a:buChar char="•"/>
            </a:pPr>
            <a:r>
              <a:rPr lang="en-US" sz="2400">
                <a:solidFill>
                  <a:srgbClr val="FFFFFF"/>
                </a:solidFill>
              </a:rPr>
              <a:t>Computer Generated Model Guidance</a:t>
            </a:r>
            <a:endParaRPr sz="2400">
              <a:solidFill>
                <a:srgbClr val="FFFFFF"/>
              </a:solidFill>
            </a:endParaRPr>
          </a:p>
          <a:p>
            <a:pPr indent="-381000" lvl="0" marL="457200" marR="0" rtl="0" algn="l">
              <a:lnSpc>
                <a:spcPct val="100000"/>
              </a:lnSpc>
              <a:spcBef>
                <a:spcPts val="0"/>
              </a:spcBef>
              <a:spcAft>
                <a:spcPts val="0"/>
              </a:spcAft>
              <a:buClr>
                <a:srgbClr val="FFFFFF"/>
              </a:buClr>
              <a:buSzPts val="2400"/>
              <a:buFont typeface="Trebuchet MS"/>
              <a:buChar char="•"/>
            </a:pPr>
            <a:r>
              <a:rPr lang="en-US" sz="2400">
                <a:solidFill>
                  <a:srgbClr val="FFFFFF"/>
                </a:solidFill>
              </a:rPr>
              <a:t>Ice Analysis, Forecasts and Iceberg Reports</a:t>
            </a:r>
            <a:endParaRPr sz="2400">
              <a:solidFill>
                <a:srgbClr val="FFFFFF"/>
              </a:solidFill>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pic>
        <p:nvPicPr>
          <p:cNvPr id="618" name="Google Shape;618;p62"/>
          <p:cNvPicPr preferRelativeResize="0"/>
          <p:nvPr/>
        </p:nvPicPr>
        <p:blipFill rotWithShape="1">
          <a:blip r:embed="rId3">
            <a:alphaModFix/>
          </a:blip>
          <a:srcRect b="0" l="0" r="0" t="0"/>
          <a:stretch/>
        </p:blipFill>
        <p:spPr>
          <a:xfrm>
            <a:off x="6414700" y="2571750"/>
            <a:ext cx="2569350" cy="2001286"/>
          </a:xfrm>
          <a:prstGeom prst="rect">
            <a:avLst/>
          </a:prstGeom>
          <a:noFill/>
          <a:ln cap="flat" cmpd="sng" w="9525">
            <a:solidFill>
              <a:srgbClr val="000000"/>
            </a:solidFill>
            <a:prstDash val="solid"/>
            <a:round/>
            <a:headEnd len="sm" w="sm" type="none"/>
            <a:tailEnd len="sm" w="sm" type="none"/>
          </a:ln>
          <a:effectLst>
            <a:outerShdw blurRad="314325" rotWithShape="0" algn="bl" dir="2640000" dist="171450">
              <a:srgbClr val="000000">
                <a:alpha val="78823"/>
              </a:srgbClr>
            </a:outerShdw>
          </a:effectLst>
        </p:spPr>
      </p:pic>
      <p:pic>
        <p:nvPicPr>
          <p:cNvPr id="619" name="Google Shape;619;p62"/>
          <p:cNvPicPr preferRelativeResize="0"/>
          <p:nvPr/>
        </p:nvPicPr>
        <p:blipFill>
          <a:blip r:embed="rId4">
            <a:alphaModFix/>
          </a:blip>
          <a:stretch>
            <a:fillRect/>
          </a:stretch>
        </p:blipFill>
        <p:spPr>
          <a:xfrm>
            <a:off x="6844750" y="237550"/>
            <a:ext cx="1967326" cy="2162377"/>
          </a:xfrm>
          <a:prstGeom prst="rect">
            <a:avLst/>
          </a:prstGeom>
          <a:noFill/>
          <a:ln cap="flat" cmpd="sng" w="9525">
            <a:solidFill>
              <a:schemeClr val="dk2"/>
            </a:solidFill>
            <a:prstDash val="solid"/>
            <a:round/>
            <a:headEnd len="sm" w="sm" type="none"/>
            <a:tailEnd len="sm" w="sm" type="none"/>
          </a:ln>
          <a:effectLst>
            <a:outerShdw blurRad="200025" rotWithShape="0" algn="bl" dir="2400000" dist="114300">
              <a:srgbClr val="000000">
                <a:alpha val="9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3"/>
          <p:cNvSpPr txBox="1"/>
          <p:nvPr>
            <p:ph type="title"/>
          </p:nvPr>
        </p:nvSpPr>
        <p:spPr>
          <a:xfrm>
            <a:off x="685800" y="111270"/>
            <a:ext cx="8412600" cy="455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Arial"/>
              <a:buNone/>
            </a:pPr>
            <a:r>
              <a:rPr lang="en-US" sz="3000"/>
              <a:t>Dissemination Methods</a:t>
            </a:r>
            <a:endParaRPr b="1" i="0" sz="3000" u="none" cap="none" strike="noStrike">
              <a:solidFill>
                <a:schemeClr val="lt1"/>
              </a:solidFill>
              <a:latin typeface="Arial"/>
              <a:ea typeface="Arial"/>
              <a:cs typeface="Arial"/>
              <a:sym typeface="Arial"/>
            </a:endParaRPr>
          </a:p>
        </p:txBody>
      </p:sp>
      <p:sp>
        <p:nvSpPr>
          <p:cNvPr id="626" name="Google Shape;626;p63"/>
          <p:cNvSpPr txBox="1"/>
          <p:nvPr/>
        </p:nvSpPr>
        <p:spPr>
          <a:xfrm>
            <a:off x="631850" y="816550"/>
            <a:ext cx="8358300" cy="3936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00"/>
                </a:solidFill>
                <a:latin typeface="Arial"/>
                <a:ea typeface="Arial"/>
                <a:cs typeface="Arial"/>
                <a:sym typeface="Arial"/>
              </a:rPr>
              <a:t>NOAA Weather Radio </a:t>
            </a:r>
            <a:r>
              <a:rPr b="0" i="0" lang="en-US" sz="1400" u="none" cap="none" strike="noStrike">
                <a:solidFill>
                  <a:srgbClr val="FFFFFF"/>
                </a:solidFill>
                <a:latin typeface="Arial"/>
                <a:ea typeface="Arial"/>
                <a:cs typeface="Arial"/>
                <a:sym typeface="Arial"/>
              </a:rPr>
              <a:t>-</a:t>
            </a:r>
            <a:r>
              <a:rPr b="0" i="0" lang="en-US" sz="1400" u="none" cap="none" strike="noStrike">
                <a:solidFill>
                  <a:srgbClr val="0000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Reliable weather broadcasts out to 25nm from shore</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00"/>
                </a:solidFill>
                <a:latin typeface="Arial"/>
                <a:ea typeface="Arial"/>
                <a:cs typeface="Arial"/>
                <a:sym typeface="Arial"/>
              </a:rPr>
              <a:t>HF radio </a:t>
            </a:r>
            <a:r>
              <a:rPr b="1" i="0" lang="en-US" sz="1400" u="none" cap="none" strike="noStrike">
                <a:solidFill>
                  <a:srgbClr val="FFFFFF"/>
                </a:solidFill>
                <a:latin typeface="Arial"/>
                <a:ea typeface="Arial"/>
                <a:cs typeface="Arial"/>
                <a:sym typeface="Arial"/>
              </a:rPr>
              <a:t>-</a:t>
            </a:r>
            <a:r>
              <a:rPr b="0" i="0" lang="en-US" sz="1400" u="none" cap="none" strike="noStrike">
                <a:solidFill>
                  <a:srgbClr val="0000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Long distance broadcast range with coastal and offshore weather information</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00"/>
                </a:solidFill>
                <a:latin typeface="Arial"/>
                <a:ea typeface="Arial"/>
                <a:cs typeface="Arial"/>
                <a:sym typeface="Arial"/>
              </a:rPr>
              <a:t>VHF radio</a:t>
            </a:r>
            <a:r>
              <a:rPr b="0" i="0" lang="en-US" sz="1400" u="none" cap="none" strike="noStrike">
                <a:solidFill>
                  <a:srgbClr val="0000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a:t>
            </a:r>
            <a:r>
              <a:rPr b="0" i="0" lang="en-US" sz="1400" u="none" cap="none" strike="noStrike">
                <a:solidFill>
                  <a:srgbClr val="0000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Marine radio on channels 16 and 22A.  Primarily broadcasts for coastal areas</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00"/>
                </a:solidFill>
                <a:latin typeface="Arial"/>
                <a:ea typeface="Arial"/>
                <a:cs typeface="Arial"/>
                <a:sym typeface="Arial"/>
              </a:rPr>
              <a:t>NAVTEX </a:t>
            </a:r>
            <a:r>
              <a:rPr b="0" i="0" lang="en-US" sz="1400" u="none" cap="none" strike="noStrike">
                <a:solidFill>
                  <a:srgbClr val="FFFF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Medium Frequency weather broadcasts on 518 khz with a range up to 200 nm.  Low cost and automated</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00"/>
                </a:solidFill>
                <a:latin typeface="Arial"/>
                <a:ea typeface="Arial"/>
                <a:cs typeface="Arial"/>
                <a:sym typeface="Arial"/>
              </a:rPr>
              <a:t>InMarsat C SafetyNET</a:t>
            </a:r>
            <a:r>
              <a:rPr b="1" i="0" lang="en-US" sz="1400" u="none" cap="none" strike="noStrike">
                <a:solidFill>
                  <a:srgbClr val="0000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a:t>
            </a:r>
            <a:r>
              <a:rPr b="0" i="0" lang="en-US" sz="1400" u="none" cap="none" strike="noStrike">
                <a:solidFill>
                  <a:srgbClr val="0000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Satellite transmission of high seas forecasts and warnings.</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9900"/>
                </a:solidFill>
                <a:latin typeface="Arial"/>
                <a:ea typeface="Arial"/>
                <a:cs typeface="Arial"/>
                <a:sym typeface="Arial"/>
              </a:rPr>
              <a:t>Iridium SafetyCast</a:t>
            </a:r>
            <a:r>
              <a:rPr b="1" i="0" lang="en-US" sz="1400" u="none" cap="none" strike="noStrike">
                <a:solidFill>
                  <a:srgbClr val="0000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 Near future satellite transmission of high seas forecasts and warnings (Platform </a:t>
            </a:r>
            <a:r>
              <a:rPr lang="en-US">
                <a:solidFill>
                  <a:srgbClr val="FFFFFF"/>
                </a:solidFill>
              </a:rPr>
              <a:t>o</a:t>
            </a:r>
            <a:r>
              <a:rPr b="0" i="0" lang="en-US" sz="1400" u="none" cap="none" strike="noStrike">
                <a:solidFill>
                  <a:srgbClr val="FFFFFF"/>
                </a:solidFill>
                <a:latin typeface="Arial"/>
                <a:ea typeface="Arial"/>
                <a:cs typeface="Arial"/>
                <a:sym typeface="Arial"/>
              </a:rPr>
              <a:t>perational in December 2020)</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00"/>
                </a:solidFill>
                <a:latin typeface="Arial"/>
                <a:ea typeface="Arial"/>
                <a:cs typeface="Arial"/>
                <a:sym typeface="Arial"/>
              </a:rPr>
              <a:t>FTPMail</a:t>
            </a:r>
            <a:r>
              <a:rPr b="0" i="0" lang="en-US" sz="1400" u="none" cap="none" strike="noStrike">
                <a:solidFill>
                  <a:srgbClr val="0000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a:t>
            </a:r>
            <a:r>
              <a:rPr b="0" i="0" lang="en-US" sz="1400" u="none" cap="none" strike="noStrike">
                <a:solidFill>
                  <a:srgbClr val="0000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User can request and receive NWS text and graphic products via email using ftp commands. Low bandwidth.</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For more information:</a:t>
            </a:r>
            <a:r>
              <a:rPr b="0" i="0" lang="en-US" sz="1400" u="none" cap="none" strike="noStrike">
                <a:solidFill>
                  <a:srgbClr val="FFFF00"/>
                </a:solidFill>
                <a:latin typeface="Arial"/>
                <a:ea typeface="Arial"/>
                <a:cs typeface="Arial"/>
                <a:sym typeface="Arial"/>
              </a:rPr>
              <a:t> </a:t>
            </a:r>
            <a:r>
              <a:rPr b="1" i="0" lang="en-US" sz="1400" u="none" cap="none" strike="noStrike">
                <a:solidFill>
                  <a:srgbClr val="FFFF00"/>
                </a:solidFill>
                <a:latin typeface="Arial"/>
                <a:ea typeface="Arial"/>
                <a:cs typeface="Arial"/>
                <a:sym typeface="Arial"/>
              </a:rPr>
              <a:t>https://weather.gov/marine</a:t>
            </a:r>
            <a:r>
              <a:rPr b="0" i="0" lang="en-US" sz="1400" u="none" cap="none" strike="noStrike">
                <a:solidFill>
                  <a:srgbClr val="FFFF00"/>
                </a:solidFill>
                <a:latin typeface="Arial"/>
                <a:ea typeface="Arial"/>
                <a:cs typeface="Arial"/>
                <a:sym typeface="Arial"/>
              </a:rPr>
              <a:t> </a:t>
            </a:r>
            <a:r>
              <a:rPr b="0" i="0" lang="en-US" sz="1400" u="none" cap="none" strike="noStrike">
                <a:solidFill>
                  <a:srgbClr val="FFFFFF"/>
                </a:solidFill>
                <a:latin typeface="Arial"/>
                <a:ea typeface="Arial"/>
                <a:cs typeface="Arial"/>
                <a:sym typeface="Arial"/>
              </a:rPr>
              <a:t>(Dissemination menu)</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NOAA_DOC templat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Design">
  <a:themeElements>
    <a:clrScheme name="Default Design">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 Title Slide">
  <a:themeElements>
    <a:clrScheme name="PTT 1">
      <a:dk1>
        <a:srgbClr val="0B4596"/>
      </a:dk1>
      <a:lt1>
        <a:srgbClr val="FFFFFF"/>
      </a:lt1>
      <a:dk2>
        <a:srgbClr val="323B42"/>
      </a:dk2>
      <a:lt2>
        <a:srgbClr val="D6F5FF"/>
      </a:lt2>
      <a:accent1>
        <a:srgbClr val="0099D8"/>
      </a:accent1>
      <a:accent2>
        <a:srgbClr val="0070C0"/>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 Title Slide">
  <a:themeElements>
    <a:clrScheme name="PTT 1">
      <a:dk1>
        <a:srgbClr val="0B4596"/>
      </a:dk1>
      <a:lt1>
        <a:srgbClr val="FFFFFF"/>
      </a:lt1>
      <a:dk2>
        <a:srgbClr val="323B42"/>
      </a:dk2>
      <a:lt2>
        <a:srgbClr val="D6F5FF"/>
      </a:lt2>
      <a:accent1>
        <a:srgbClr val="0099D8"/>
      </a:accent1>
      <a:accent2>
        <a:srgbClr val="0070C0"/>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