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94" r:id="rId2"/>
    <p:sldId id="4415" r:id="rId3"/>
    <p:sldId id="4453" r:id="rId4"/>
    <p:sldId id="4443" r:id="rId5"/>
    <p:sldId id="4456" r:id="rId6"/>
    <p:sldId id="4493" r:id="rId7"/>
    <p:sldId id="4501" r:id="rId8"/>
    <p:sldId id="4479" r:id="rId9"/>
    <p:sldId id="4499" r:id="rId10"/>
    <p:sldId id="4469" r:id="rId11"/>
    <p:sldId id="4511" r:id="rId12"/>
    <p:sldId id="4482" r:id="rId13"/>
    <p:sldId id="4420" r:id="rId14"/>
    <p:sldId id="4454" r:id="rId15"/>
    <p:sldId id="4476" r:id="rId16"/>
    <p:sldId id="4490" r:id="rId17"/>
    <p:sldId id="4483" r:id="rId18"/>
    <p:sldId id="4484" r:id="rId19"/>
    <p:sldId id="4507" r:id="rId20"/>
    <p:sldId id="4422" r:id="rId21"/>
    <p:sldId id="4492" r:id="rId22"/>
    <p:sldId id="4463" r:id="rId23"/>
    <p:sldId id="4506" r:id="rId24"/>
    <p:sldId id="4464" r:id="rId25"/>
    <p:sldId id="4510" r:id="rId26"/>
    <p:sldId id="2850" r:id="rId27"/>
    <p:sldId id="2866" r:id="rId28"/>
    <p:sldId id="4421" r:id="rId29"/>
    <p:sldId id="4452" r:id="rId30"/>
    <p:sldId id="4509" r:id="rId31"/>
    <p:sldId id="4424" r:id="rId32"/>
    <p:sldId id="442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7"/>
  </p:normalViewPr>
  <p:slideViewPr>
    <p:cSldViewPr snapToGrid="0">
      <p:cViewPr varScale="1">
        <p:scale>
          <a:sx n="90" d="100"/>
          <a:sy n="90" d="100"/>
        </p:scale>
        <p:origin x="232"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https://nmma-my.sharepoint.com/personal/rlark_nmma_org/Documents/Industry%20Data%20Summary/Franks%20talk.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gnyteDrive\nmma\Shared\NMMA%20Departments\Business%20Intelligence\_RobsPresentation\Data%20Aggregation.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Sheet1!$C$3</c:f>
              <c:strCache>
                <c:ptCount val="1"/>
                <c:pt idx="0">
                  <c:v>New</c:v>
                </c:pt>
              </c:strCache>
            </c:strRef>
          </c:tx>
          <c:spPr>
            <a:solidFill>
              <a:schemeClr val="accent1"/>
            </a:solidFill>
            <a:ln>
              <a:noFill/>
            </a:ln>
            <a:effectLst/>
          </c:spPr>
          <c:invertIfNegative val="0"/>
          <c:dPt>
            <c:idx val="16"/>
            <c:invertIfNegative val="0"/>
            <c:bubble3D val="0"/>
            <c:spPr>
              <a:pattFill prst="ltDnDiag">
                <a:fgClr>
                  <a:schemeClr val="accent1"/>
                </a:fgClr>
                <a:bgClr>
                  <a:schemeClr val="bg1"/>
                </a:bgClr>
              </a:pattFill>
              <a:ln>
                <a:noFill/>
              </a:ln>
              <a:effectLst/>
            </c:spPr>
            <c:extLst>
              <c:ext xmlns:c16="http://schemas.microsoft.com/office/drawing/2014/chart" uri="{C3380CC4-5D6E-409C-BE32-E72D297353CC}">
                <c16:uniqueId val="{00000000-E725-9F41-B153-1325567E55A6}"/>
              </c:ext>
            </c:extLst>
          </c:dPt>
          <c:dLbls>
            <c:dLbl>
              <c:idx val="16"/>
              <c:spPr>
                <a:solidFill>
                  <a:schemeClr val="accent1"/>
                </a:solidFill>
                <a:ln>
                  <a:noFill/>
                </a:ln>
                <a:effectLst/>
              </c:spPr>
              <c:txPr>
                <a:bodyPr rot="0" spcFirstLastPara="1" vertOverflow="ellipsis" vert="horz" wrap="square" anchor="ctr" anchorCtr="1"/>
                <a:lstStyle/>
                <a:p>
                  <a:pPr>
                    <a:defRPr sz="1600" b="0"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0-E725-9F41-B153-1325567E55A6}"/>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Sheet1!$B$4:$B$20</c:f>
              <c:strCach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 Estimates</c:v>
                </c:pt>
              </c:strCache>
            </c:strRef>
          </c:cat>
          <c:val>
            <c:numRef>
              <c:f>Sheet1!$C$4:$C$20</c:f>
              <c:numCache>
                <c:formatCode>General</c:formatCode>
                <c:ptCount val="17"/>
                <c:pt idx="0">
                  <c:v>10.36</c:v>
                </c:pt>
                <c:pt idx="1">
                  <c:v>7.44</c:v>
                </c:pt>
                <c:pt idx="2">
                  <c:v>6.47</c:v>
                </c:pt>
                <c:pt idx="3">
                  <c:v>6.75</c:v>
                </c:pt>
                <c:pt idx="4">
                  <c:v>7.52</c:v>
                </c:pt>
                <c:pt idx="5">
                  <c:v>8.27</c:v>
                </c:pt>
                <c:pt idx="6">
                  <c:v>9.2100000000000009</c:v>
                </c:pt>
                <c:pt idx="7">
                  <c:v>10.33</c:v>
                </c:pt>
                <c:pt idx="8">
                  <c:v>12.35</c:v>
                </c:pt>
                <c:pt idx="9">
                  <c:v>13.76</c:v>
                </c:pt>
                <c:pt idx="10">
                  <c:v>15.25</c:v>
                </c:pt>
                <c:pt idx="11">
                  <c:v>16.41</c:v>
                </c:pt>
                <c:pt idx="12">
                  <c:v>20.04</c:v>
                </c:pt>
                <c:pt idx="13">
                  <c:v>20.84</c:v>
                </c:pt>
                <c:pt idx="14">
                  <c:v>21.65</c:v>
                </c:pt>
                <c:pt idx="15">
                  <c:v>17.21</c:v>
                </c:pt>
                <c:pt idx="16">
                  <c:v>15.15</c:v>
                </c:pt>
              </c:numCache>
            </c:numRef>
          </c:val>
          <c:extLst>
            <c:ext xmlns:c16="http://schemas.microsoft.com/office/drawing/2014/chart" uri="{C3380CC4-5D6E-409C-BE32-E72D297353CC}">
              <c16:uniqueId val="{00000000-9E25-C74E-AF25-B742D397B988}"/>
            </c:ext>
          </c:extLst>
        </c:ser>
        <c:ser>
          <c:idx val="1"/>
          <c:order val="1"/>
          <c:tx>
            <c:strRef>
              <c:f>Sheet1!$D$3</c:f>
              <c:strCache>
                <c:ptCount val="1"/>
                <c:pt idx="0">
                  <c:v>Pre-Owned</c:v>
                </c:pt>
              </c:strCache>
            </c:strRef>
          </c:tx>
          <c:spPr>
            <a:solidFill>
              <a:schemeClr val="accent2"/>
            </a:solidFill>
            <a:ln>
              <a:noFill/>
            </a:ln>
            <a:effectLst/>
          </c:spPr>
          <c:invertIfNegative val="0"/>
          <c:dPt>
            <c:idx val="16"/>
            <c:invertIfNegative val="0"/>
            <c:bubble3D val="0"/>
            <c:spPr>
              <a:pattFill prst="ltDnDiag">
                <a:fgClr>
                  <a:schemeClr val="accent2"/>
                </a:fgClr>
                <a:bgClr>
                  <a:schemeClr val="bg1"/>
                </a:bgClr>
              </a:pattFill>
              <a:ln>
                <a:noFill/>
              </a:ln>
              <a:effectLst/>
            </c:spPr>
            <c:extLst>
              <c:ext xmlns:c16="http://schemas.microsoft.com/office/drawing/2014/chart" uri="{C3380CC4-5D6E-409C-BE32-E72D297353CC}">
                <c16:uniqueId val="{00000001-E725-9F41-B153-1325567E55A6}"/>
              </c:ext>
            </c:extLst>
          </c:dPt>
          <c:dLbls>
            <c:dLbl>
              <c:idx val="16"/>
              <c:spPr>
                <a:solidFill>
                  <a:schemeClr val="accent2"/>
                </a:solidFill>
                <a:ln>
                  <a:noFill/>
                </a:ln>
                <a:effectLst/>
              </c:spPr>
              <c:txPr>
                <a:bodyPr rot="0" spcFirstLastPara="1" vertOverflow="ellipsis" vert="horz" wrap="square" anchor="ctr" anchorCtr="1"/>
                <a:lstStyle/>
                <a:p>
                  <a:pPr>
                    <a:defRPr sz="1600" b="0"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725-9F41-B153-1325567E55A6}"/>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Sheet1!$B$4:$B$20</c:f>
              <c:strCach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 Estimates</c:v>
                </c:pt>
              </c:strCache>
            </c:strRef>
          </c:cat>
          <c:val>
            <c:numRef>
              <c:f>Sheet1!$D$4:$D$20</c:f>
              <c:numCache>
                <c:formatCode>General</c:formatCode>
                <c:ptCount val="17"/>
                <c:pt idx="0">
                  <c:v>9.4499999999999993</c:v>
                </c:pt>
                <c:pt idx="1">
                  <c:v>9.84</c:v>
                </c:pt>
                <c:pt idx="2">
                  <c:v>9.92</c:v>
                </c:pt>
                <c:pt idx="3">
                  <c:v>8.57</c:v>
                </c:pt>
                <c:pt idx="4">
                  <c:v>8.64</c:v>
                </c:pt>
                <c:pt idx="5">
                  <c:v>8.6199999999999992</c:v>
                </c:pt>
                <c:pt idx="6">
                  <c:v>8.6999999999999993</c:v>
                </c:pt>
                <c:pt idx="7">
                  <c:v>8.99</c:v>
                </c:pt>
                <c:pt idx="8">
                  <c:v>9.16</c:v>
                </c:pt>
                <c:pt idx="9">
                  <c:v>9.33</c:v>
                </c:pt>
                <c:pt idx="10">
                  <c:v>9.7899999999999991</c:v>
                </c:pt>
                <c:pt idx="11">
                  <c:v>10.050000000000001</c:v>
                </c:pt>
                <c:pt idx="12">
                  <c:v>11.72</c:v>
                </c:pt>
                <c:pt idx="13">
                  <c:v>14.35</c:v>
                </c:pt>
                <c:pt idx="14">
                  <c:v>13.34</c:v>
                </c:pt>
                <c:pt idx="15">
                  <c:v>11.33</c:v>
                </c:pt>
                <c:pt idx="16">
                  <c:v>9.9700000000000006</c:v>
                </c:pt>
              </c:numCache>
            </c:numRef>
          </c:val>
          <c:extLst>
            <c:ext xmlns:c16="http://schemas.microsoft.com/office/drawing/2014/chart" uri="{C3380CC4-5D6E-409C-BE32-E72D297353CC}">
              <c16:uniqueId val="{00000001-9E25-C74E-AF25-B742D397B988}"/>
            </c:ext>
          </c:extLst>
        </c:ser>
        <c:ser>
          <c:idx val="2"/>
          <c:order val="2"/>
          <c:tx>
            <c:strRef>
              <c:f>Sheet1!$E$3</c:f>
              <c:strCache>
                <c:ptCount val="1"/>
                <c:pt idx="0">
                  <c:v>Accessories</c:v>
                </c:pt>
              </c:strCache>
            </c:strRef>
          </c:tx>
          <c:spPr>
            <a:solidFill>
              <a:schemeClr val="accent5">
                <a:lumMod val="50000"/>
                <a:lumOff val="50000"/>
              </a:schemeClr>
            </a:solidFill>
            <a:ln>
              <a:noFill/>
            </a:ln>
            <a:effectLst/>
          </c:spPr>
          <c:invertIfNegative val="0"/>
          <c:dPt>
            <c:idx val="16"/>
            <c:invertIfNegative val="0"/>
            <c:bubble3D val="0"/>
            <c:spPr>
              <a:pattFill prst="ltDnDiag">
                <a:fgClr>
                  <a:schemeClr val="accent5">
                    <a:lumMod val="50000"/>
                    <a:lumOff val="50000"/>
                  </a:schemeClr>
                </a:fgClr>
                <a:bgClr>
                  <a:schemeClr val="bg1"/>
                </a:bgClr>
              </a:pattFill>
              <a:ln>
                <a:noFill/>
              </a:ln>
              <a:effectLst/>
            </c:spPr>
            <c:extLst>
              <c:ext xmlns:c16="http://schemas.microsoft.com/office/drawing/2014/chart" uri="{C3380CC4-5D6E-409C-BE32-E72D297353CC}">
                <c16:uniqueId val="{00000002-E725-9F41-B153-1325567E55A6}"/>
              </c:ext>
            </c:extLst>
          </c:dPt>
          <c:dLbls>
            <c:dLbl>
              <c:idx val="16"/>
              <c:spPr>
                <a:solidFill>
                  <a:schemeClr val="accent5">
                    <a:lumMod val="50000"/>
                    <a:lumOff val="50000"/>
                  </a:schemeClr>
                </a:solidFill>
                <a:ln>
                  <a:noFill/>
                </a:ln>
                <a:effectLst/>
              </c:spPr>
              <c:txPr>
                <a:bodyPr rot="0" spcFirstLastPara="1" vertOverflow="ellipsis" vert="horz" wrap="square" anchor="ctr" anchorCtr="1"/>
                <a:lstStyle/>
                <a:p>
                  <a:pPr>
                    <a:defRPr sz="1600" b="0"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2-E725-9F41-B153-1325567E55A6}"/>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Sheet1!$B$4:$B$20</c:f>
              <c:strCach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 Estimates</c:v>
                </c:pt>
              </c:strCache>
            </c:strRef>
          </c:cat>
          <c:val>
            <c:numRef>
              <c:f>Sheet1!$E$4:$E$20</c:f>
              <c:numCache>
                <c:formatCode>General</c:formatCode>
                <c:ptCount val="17"/>
                <c:pt idx="0">
                  <c:v>2.4300000000000002</c:v>
                </c:pt>
                <c:pt idx="1">
                  <c:v>2.31</c:v>
                </c:pt>
                <c:pt idx="2">
                  <c:v>2.44</c:v>
                </c:pt>
                <c:pt idx="3">
                  <c:v>3.98</c:v>
                </c:pt>
                <c:pt idx="4">
                  <c:v>5.59</c:v>
                </c:pt>
                <c:pt idx="5">
                  <c:v>4.92</c:v>
                </c:pt>
                <c:pt idx="6">
                  <c:v>5.64</c:v>
                </c:pt>
                <c:pt idx="7">
                  <c:v>5.96</c:v>
                </c:pt>
                <c:pt idx="8">
                  <c:v>6.43</c:v>
                </c:pt>
                <c:pt idx="9">
                  <c:v>6.95</c:v>
                </c:pt>
                <c:pt idx="10">
                  <c:v>7.22</c:v>
                </c:pt>
                <c:pt idx="11">
                  <c:v>7.37</c:v>
                </c:pt>
                <c:pt idx="12">
                  <c:v>8.84</c:v>
                </c:pt>
                <c:pt idx="13">
                  <c:v>10.61</c:v>
                </c:pt>
                <c:pt idx="14">
                  <c:v>12.35</c:v>
                </c:pt>
                <c:pt idx="15">
                  <c:v>12.12</c:v>
                </c:pt>
                <c:pt idx="16">
                  <c:v>10.67</c:v>
                </c:pt>
              </c:numCache>
            </c:numRef>
          </c:val>
          <c:extLst>
            <c:ext xmlns:c16="http://schemas.microsoft.com/office/drawing/2014/chart" uri="{C3380CC4-5D6E-409C-BE32-E72D297353CC}">
              <c16:uniqueId val="{00000002-9E25-C74E-AF25-B742D397B988}"/>
            </c:ext>
          </c:extLst>
        </c:ser>
        <c:ser>
          <c:idx val="3"/>
          <c:order val="3"/>
          <c:tx>
            <c:strRef>
              <c:f>Sheet1!$F$3</c:f>
              <c:strCache>
                <c:ptCount val="1"/>
                <c:pt idx="0">
                  <c:v>Other</c:v>
                </c:pt>
              </c:strCache>
            </c:strRef>
          </c:tx>
          <c:spPr>
            <a:solidFill>
              <a:schemeClr val="accent4"/>
            </a:solidFill>
            <a:ln>
              <a:noFill/>
            </a:ln>
            <a:effectLst/>
          </c:spPr>
          <c:invertIfNegative val="0"/>
          <c:dPt>
            <c:idx val="16"/>
            <c:invertIfNegative val="0"/>
            <c:bubble3D val="0"/>
            <c:spPr>
              <a:pattFill prst="ltDnDiag">
                <a:fgClr>
                  <a:schemeClr val="accent4"/>
                </a:fgClr>
                <a:bgClr>
                  <a:schemeClr val="bg1"/>
                </a:bgClr>
              </a:pattFill>
              <a:ln>
                <a:noFill/>
              </a:ln>
              <a:effectLst/>
            </c:spPr>
            <c:extLst>
              <c:ext xmlns:c16="http://schemas.microsoft.com/office/drawing/2014/chart" uri="{C3380CC4-5D6E-409C-BE32-E72D297353CC}">
                <c16:uniqueId val="{00000003-E725-9F41-B153-1325567E55A6}"/>
              </c:ext>
            </c:extLst>
          </c:dPt>
          <c:dLbls>
            <c:dLbl>
              <c:idx val="16"/>
              <c:spPr>
                <a:solidFill>
                  <a:schemeClr val="accent4"/>
                </a:solidFill>
                <a:ln>
                  <a:noFill/>
                </a:ln>
                <a:effectLst/>
              </c:spPr>
              <c:txPr>
                <a:bodyPr rot="0" spcFirstLastPara="1" vertOverflow="ellipsis" vert="horz" wrap="square" anchor="ctr" anchorCtr="1"/>
                <a:lstStyle/>
                <a:p>
                  <a:pPr>
                    <a:defRPr sz="1600" b="0"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25-9F41-B153-1325567E55A6}"/>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Sheet1!$B$4:$B$20</c:f>
              <c:strCach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 Estimates</c:v>
                </c:pt>
              </c:strCache>
            </c:strRef>
          </c:cat>
          <c:val>
            <c:numRef>
              <c:f>Sheet1!$F$4:$F$20</c:f>
              <c:numCache>
                <c:formatCode>General</c:formatCode>
                <c:ptCount val="17"/>
                <c:pt idx="0">
                  <c:v>9.0299999999999994</c:v>
                </c:pt>
                <c:pt idx="1">
                  <c:v>8.42</c:v>
                </c:pt>
                <c:pt idx="2">
                  <c:v>8.51</c:v>
                </c:pt>
                <c:pt idx="3">
                  <c:v>9.6300000000000008</c:v>
                </c:pt>
                <c:pt idx="4">
                  <c:v>9.27</c:v>
                </c:pt>
                <c:pt idx="5">
                  <c:v>9.75</c:v>
                </c:pt>
                <c:pt idx="6">
                  <c:v>9.7799999999999994</c:v>
                </c:pt>
                <c:pt idx="7">
                  <c:v>9.17</c:v>
                </c:pt>
                <c:pt idx="8">
                  <c:v>8.92</c:v>
                </c:pt>
                <c:pt idx="9">
                  <c:v>9.17</c:v>
                </c:pt>
                <c:pt idx="10">
                  <c:v>9.6999999999999993</c:v>
                </c:pt>
                <c:pt idx="11">
                  <c:v>9.7200000000000006</c:v>
                </c:pt>
                <c:pt idx="12">
                  <c:v>9.7200000000000006</c:v>
                </c:pt>
                <c:pt idx="13">
                  <c:v>10.96</c:v>
                </c:pt>
                <c:pt idx="14">
                  <c:v>11.93</c:v>
                </c:pt>
                <c:pt idx="15">
                  <c:v>12.35</c:v>
                </c:pt>
                <c:pt idx="16">
                  <c:v>10.87</c:v>
                </c:pt>
              </c:numCache>
            </c:numRef>
          </c:val>
          <c:extLst>
            <c:ext xmlns:c16="http://schemas.microsoft.com/office/drawing/2014/chart" uri="{C3380CC4-5D6E-409C-BE32-E72D297353CC}">
              <c16:uniqueId val="{00000003-9E25-C74E-AF25-B742D397B988}"/>
            </c:ext>
          </c:extLst>
        </c:ser>
        <c:dLbls>
          <c:showLegendKey val="0"/>
          <c:showVal val="1"/>
          <c:showCatName val="0"/>
          <c:showSerName val="0"/>
          <c:showPercent val="0"/>
          <c:showBubbleSize val="0"/>
        </c:dLbls>
        <c:gapWidth val="17"/>
        <c:overlap val="100"/>
        <c:axId val="667137472"/>
        <c:axId val="667795552"/>
      </c:barChart>
      <c:catAx>
        <c:axId val="66713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crossAx val="667795552"/>
        <c:crosses val="autoZero"/>
        <c:auto val="1"/>
        <c:lblAlgn val="ctr"/>
        <c:lblOffset val="100"/>
        <c:noMultiLvlLbl val="0"/>
      </c:catAx>
      <c:valAx>
        <c:axId val="667795552"/>
        <c:scaling>
          <c:orientation val="minMax"/>
        </c:scaling>
        <c:delete val="1"/>
        <c:axPos val="l"/>
        <c:numFmt formatCode="General" sourceLinked="1"/>
        <c:majorTickMark val="none"/>
        <c:minorTickMark val="none"/>
        <c:tickLblPos val="nextTo"/>
        <c:crossAx val="667137472"/>
        <c:crosses val="autoZero"/>
        <c:crossBetween val="between"/>
      </c:valAx>
      <c:spPr>
        <a:noFill/>
        <a:ln>
          <a:noFill/>
        </a:ln>
        <a:effectLst/>
      </c:spPr>
    </c:plotArea>
    <c:legend>
      <c:legendPos val="t"/>
      <c:layout>
        <c:manualLayout>
          <c:xMode val="edge"/>
          <c:yMode val="edge"/>
          <c:x val="9.6306542406987911E-2"/>
          <c:y val="0.16037190260796627"/>
          <c:w val="0.17201577255809392"/>
          <c:h val="0.2642765177421860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legend>
    <c:plotVisOnly val="1"/>
    <c:dispBlanksAs val="gap"/>
    <c:showDLblsOverMax val="0"/>
  </c:chart>
  <c:spPr>
    <a:noFill/>
    <a:ln>
      <a:noFill/>
    </a:ln>
    <a:effectLst/>
  </c:spPr>
  <c:txPr>
    <a:bodyPr/>
    <a:lstStyle/>
    <a:p>
      <a:pPr>
        <a:defRPr sz="16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'Retail Sales 2022 For IBEX 2022'!$L$3</c:f>
              <c:strCache>
                <c:ptCount val="1"/>
                <c:pt idx="0">
                  <c:v>Total new boat units sales</c:v>
                </c:pt>
              </c:strCache>
            </c:strRef>
          </c:tx>
          <c:spPr>
            <a:solidFill>
              <a:schemeClr val="accent2"/>
            </a:solidFill>
            <a:ln>
              <a:noFill/>
            </a:ln>
            <a:effectLst/>
          </c:spPr>
          <c:invertIfNegative val="0"/>
          <c:dPt>
            <c:idx val="16"/>
            <c:invertIfNegative val="0"/>
            <c:bubble3D val="0"/>
            <c:spPr>
              <a:solidFill>
                <a:schemeClr val="accent2"/>
              </a:solidFill>
              <a:ln>
                <a:noFill/>
              </a:ln>
              <a:effectLst/>
            </c:spPr>
            <c:extLst>
              <c:ext xmlns:c16="http://schemas.microsoft.com/office/drawing/2014/chart" uri="{C3380CC4-5D6E-409C-BE32-E72D297353CC}">
                <c16:uniqueId val="{00000001-8819-4B4D-ABDF-1F2AC9D7C33A}"/>
              </c:ext>
            </c:extLst>
          </c:dPt>
          <c:dLbls>
            <c:dLbl>
              <c:idx val="14"/>
              <c:tx>
                <c:rich>
                  <a:bodyPr/>
                  <a:lstStyle/>
                  <a:p>
                    <a:r>
                      <a:rPr lang="en-US"/>
                      <a:t>261k</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819-4B4D-ABDF-1F2AC9D7C33A}"/>
                </c:ext>
              </c:extLst>
            </c:dLbl>
            <c:numFmt formatCode="[&gt;=1000]0,\k;0&quot;K&quot;" sourceLinked="0"/>
            <c:spPr>
              <a:noFill/>
              <a:ln>
                <a:solidFill>
                  <a:schemeClr val="tx1"/>
                </a:solidFill>
              </a:ln>
              <a:effectLst/>
            </c:spPr>
            <c:txPr>
              <a:bodyPr rot="0" spcFirstLastPara="1" vertOverflow="ellipsis" vert="horz" wrap="square" anchor="ctr" anchorCtr="1"/>
              <a:lstStyle/>
              <a:p>
                <a:pPr>
                  <a:defRPr sz="2000" b="0" i="0" u="none" strike="noStrike" kern="1200" baseline="0">
                    <a:solidFill>
                      <a:schemeClr val="tx1"/>
                    </a:solidFill>
                    <a:latin typeface="Helvetica Neue" panose="020004030000000200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'Retail Sales 2022 For IBEX 2022'!$K$4:$K$20</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'Retail Sales 2022 For IBEX 2022'!$L$4:$L$20</c:f>
              <c:numCache>
                <c:formatCode>#,##0</c:formatCode>
                <c:ptCount val="17"/>
                <c:pt idx="0">
                  <c:v>264436</c:v>
                </c:pt>
                <c:pt idx="1">
                  <c:v>190747</c:v>
                </c:pt>
                <c:pt idx="2">
                  <c:v>173580</c:v>
                </c:pt>
                <c:pt idx="3">
                  <c:v>176631</c:v>
                </c:pt>
                <c:pt idx="4">
                  <c:v>190758</c:v>
                </c:pt>
                <c:pt idx="5">
                  <c:v>199204</c:v>
                </c:pt>
                <c:pt idx="6">
                  <c:v>217810</c:v>
                </c:pt>
                <c:pt idx="7">
                  <c:v>236330</c:v>
                </c:pt>
                <c:pt idx="8">
                  <c:v>253501</c:v>
                </c:pt>
                <c:pt idx="9">
                  <c:v>268318</c:v>
                </c:pt>
                <c:pt idx="10">
                  <c:v>280241</c:v>
                </c:pt>
                <c:pt idx="11">
                  <c:v>278069</c:v>
                </c:pt>
                <c:pt idx="12">
                  <c:v>314654</c:v>
                </c:pt>
                <c:pt idx="13">
                  <c:v>300934</c:v>
                </c:pt>
                <c:pt idx="14">
                  <c:v>263000</c:v>
                </c:pt>
                <c:pt idx="15">
                  <c:v>257000</c:v>
                </c:pt>
                <c:pt idx="16">
                  <c:v>231848</c:v>
                </c:pt>
              </c:numCache>
            </c:numRef>
          </c:val>
          <c:extLst>
            <c:ext xmlns:c16="http://schemas.microsoft.com/office/drawing/2014/chart" uri="{C3380CC4-5D6E-409C-BE32-E72D297353CC}">
              <c16:uniqueId val="{00000003-8819-4B4D-ABDF-1F2AC9D7C33A}"/>
            </c:ext>
          </c:extLst>
        </c:ser>
        <c:dLbls>
          <c:showLegendKey val="0"/>
          <c:showVal val="1"/>
          <c:showCatName val="0"/>
          <c:showSerName val="0"/>
          <c:showPercent val="0"/>
          <c:showBubbleSize val="0"/>
        </c:dLbls>
        <c:gapWidth val="26"/>
        <c:axId val="1453902128"/>
        <c:axId val="1453893392"/>
      </c:barChart>
      <c:lineChart>
        <c:grouping val="standard"/>
        <c:varyColors val="0"/>
        <c:ser>
          <c:idx val="3"/>
          <c:order val="1"/>
          <c:tx>
            <c:strRef>
              <c:f>'Retail Sales 2022 For IBEX 2022'!$R$3</c:f>
              <c:strCache>
                <c:ptCount val="1"/>
                <c:pt idx="0">
                  <c:v>Average</c:v>
                </c:pt>
              </c:strCache>
            </c:strRef>
          </c:tx>
          <c:spPr>
            <a:ln w="28575" cap="rnd">
              <a:solidFill>
                <a:schemeClr val="accent1"/>
              </a:solidFill>
              <a:prstDash val="sysDash"/>
              <a:round/>
            </a:ln>
            <a:effectLst/>
          </c:spPr>
          <c:marker>
            <c:symbol val="none"/>
          </c:marker>
          <c:dLbls>
            <c:delete val="1"/>
          </c:dLbls>
          <c:cat>
            <c:numRef>
              <c:f>'Retail Sales 2022 For IBEX 2022'!$K$4:$K$20</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'Retail Sales 2022 For IBEX 2022'!$R$4:$R$20</c:f>
              <c:numCache>
                <c:formatCode>#,##0</c:formatCode>
                <c:ptCount val="17"/>
                <c:pt idx="0">
                  <c:v>238943.78571428571</c:v>
                </c:pt>
                <c:pt idx="1">
                  <c:v>238943.78571428571</c:v>
                </c:pt>
                <c:pt idx="2">
                  <c:v>238943.78571428571</c:v>
                </c:pt>
                <c:pt idx="3">
                  <c:v>238943.78571428571</c:v>
                </c:pt>
                <c:pt idx="4">
                  <c:v>238943.78571428571</c:v>
                </c:pt>
                <c:pt idx="5">
                  <c:v>238943.78571428571</c:v>
                </c:pt>
                <c:pt idx="6">
                  <c:v>238943.78571428571</c:v>
                </c:pt>
                <c:pt idx="7">
                  <c:v>238943.78571428571</c:v>
                </c:pt>
                <c:pt idx="8">
                  <c:v>238943.78571428571</c:v>
                </c:pt>
                <c:pt idx="9">
                  <c:v>238943.78571428571</c:v>
                </c:pt>
                <c:pt idx="10">
                  <c:v>238943.78571428571</c:v>
                </c:pt>
                <c:pt idx="11">
                  <c:v>238943.78571428571</c:v>
                </c:pt>
                <c:pt idx="12">
                  <c:v>238943.78571428571</c:v>
                </c:pt>
                <c:pt idx="13">
                  <c:v>238943.78571428571</c:v>
                </c:pt>
                <c:pt idx="14">
                  <c:v>238943.78571428571</c:v>
                </c:pt>
                <c:pt idx="15">
                  <c:v>238943.78571428571</c:v>
                </c:pt>
                <c:pt idx="16">
                  <c:v>238943.78571428571</c:v>
                </c:pt>
              </c:numCache>
            </c:numRef>
          </c:val>
          <c:smooth val="0"/>
          <c:extLst>
            <c:ext xmlns:c16="http://schemas.microsoft.com/office/drawing/2014/chart" uri="{C3380CC4-5D6E-409C-BE32-E72D297353CC}">
              <c16:uniqueId val="{00000004-8819-4B4D-ABDF-1F2AC9D7C33A}"/>
            </c:ext>
          </c:extLst>
        </c:ser>
        <c:dLbls>
          <c:showLegendKey val="0"/>
          <c:showVal val="1"/>
          <c:showCatName val="0"/>
          <c:showSerName val="0"/>
          <c:showPercent val="0"/>
          <c:showBubbleSize val="0"/>
        </c:dLbls>
        <c:marker val="1"/>
        <c:smooth val="0"/>
        <c:axId val="1453902128"/>
        <c:axId val="1453893392"/>
      </c:lineChart>
      <c:catAx>
        <c:axId val="145390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Helvetica Neue" panose="02000403000000020004"/>
                <a:ea typeface="+mn-ea"/>
                <a:cs typeface="+mn-cs"/>
              </a:defRPr>
            </a:pPr>
            <a:endParaRPr lang="en-US"/>
          </a:p>
        </c:txPr>
        <c:crossAx val="1453893392"/>
        <c:crosses val="autoZero"/>
        <c:auto val="1"/>
        <c:lblAlgn val="ctr"/>
        <c:lblOffset val="100"/>
        <c:noMultiLvlLbl val="0"/>
      </c:catAx>
      <c:valAx>
        <c:axId val="1453893392"/>
        <c:scaling>
          <c:orientation val="minMax"/>
        </c:scaling>
        <c:delete val="1"/>
        <c:axPos val="l"/>
        <c:numFmt formatCode="[&gt;=1000]0,\k;0&quot;K&quot;" sourceLinked="0"/>
        <c:majorTickMark val="none"/>
        <c:minorTickMark val="none"/>
        <c:tickLblPos val="nextTo"/>
        <c:crossAx val="1453902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Helvetica Neue" panose="02000403000000020004"/>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latin typeface="Helvetica Neue" panose="02000403000000020004"/>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Pre-owned</c:v>
                </c:pt>
              </c:strCache>
            </c:strRef>
          </c:tx>
          <c:spPr>
            <a:solidFill>
              <a:schemeClr val="accent1"/>
            </a:solidFill>
            <a:ln>
              <a:noFill/>
            </a:ln>
            <a:effectLst/>
          </c:spPr>
          <c:invertIfNegative val="0"/>
          <c:dPt>
            <c:idx val="5"/>
            <c:invertIfNegative val="0"/>
            <c:bubble3D val="0"/>
            <c:spPr>
              <a:solidFill>
                <a:schemeClr val="accent1"/>
              </a:solidFill>
              <a:ln>
                <a:noFill/>
              </a:ln>
              <a:effectLst/>
            </c:spPr>
            <c:extLst>
              <c:ext xmlns:c16="http://schemas.microsoft.com/office/drawing/2014/chart" uri="{C3380CC4-5D6E-409C-BE32-E72D297353CC}">
                <c16:uniqueId val="{00000001-7228-4243-A0D3-3F7547351DCF}"/>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3-7228-4243-A0D3-3F7547351DCF}"/>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5-7228-4243-A0D3-3F7547351DCF}"/>
              </c:ext>
            </c:extLst>
          </c:dPt>
          <c:dPt>
            <c:idx val="11"/>
            <c:invertIfNegative val="0"/>
            <c:bubble3D val="0"/>
            <c:spPr>
              <a:pattFill prst="dkDnDiag">
                <a:fgClr>
                  <a:srgbClr val="005596"/>
                </a:fgClr>
                <a:bgClr>
                  <a:schemeClr val="bg1"/>
                </a:bgClr>
              </a:pattFill>
              <a:ln>
                <a:noFill/>
              </a:ln>
              <a:effectLst/>
            </c:spPr>
            <c:extLst>
              <c:ext xmlns:c16="http://schemas.microsoft.com/office/drawing/2014/chart" uri="{C3380CC4-5D6E-409C-BE32-E72D297353CC}">
                <c16:uniqueId val="{00000007-7228-4243-A0D3-3F7547351DCF}"/>
              </c:ext>
            </c:extLst>
          </c:dPt>
          <c:dLbls>
            <c:dLbl>
              <c:idx val="7"/>
              <c:numFmt formatCode="#\1.0,,\ &quot;M&quot;"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Helvetica Neue" panose="02000403000000020004"/>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7228-4243-A0D3-3F7547351DCF}"/>
                </c:ext>
              </c:extLst>
            </c:dLbl>
            <c:dLbl>
              <c:idx val="8"/>
              <c:numFmt formatCode="#\1.\1\ &quot;M&quot;"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Helvetica Neue" panose="02000403000000020004"/>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228-4243-A0D3-3F7547351DCF}"/>
                </c:ext>
              </c:extLst>
            </c:dLbl>
            <c:dLbl>
              <c:idx val="10"/>
              <c:numFmt formatCode="[&gt;=1000]0,\k;0&quot;K&quot;" sourceLinked="0"/>
              <c:spPr>
                <a:solidFill>
                  <a:schemeClr val="accent1"/>
                </a:solidFill>
                <a:ln>
                  <a:noFill/>
                </a:ln>
                <a:effectLst/>
              </c:spPr>
              <c:txPr>
                <a:bodyPr rot="0" spcFirstLastPara="1" vertOverflow="ellipsis" vert="horz" wrap="square" anchor="ctr" anchorCtr="1"/>
                <a:lstStyle/>
                <a:p>
                  <a:pPr>
                    <a:defRPr sz="2000" b="0" i="0" u="none" strike="noStrike" kern="1200" baseline="0">
                      <a:solidFill>
                        <a:schemeClr val="bg1"/>
                      </a:solidFill>
                      <a:latin typeface="Helvetica Neue" panose="02000403000000020004"/>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228-4243-A0D3-3F7547351DCF}"/>
                </c:ext>
              </c:extLst>
            </c:dLbl>
            <c:dLbl>
              <c:idx val="11"/>
              <c:numFmt formatCode="[&gt;=1000]0,\k;0&quot;K&quot;" sourceLinked="0"/>
              <c:spPr>
                <a:solidFill>
                  <a:schemeClr val="accent1"/>
                </a:solidFill>
                <a:ln>
                  <a:noFill/>
                </a:ln>
                <a:effectLst/>
              </c:spPr>
              <c:txPr>
                <a:bodyPr rot="0" spcFirstLastPara="1" vertOverflow="ellipsis" vert="horz" wrap="square" anchor="ctr" anchorCtr="1"/>
                <a:lstStyle/>
                <a:p>
                  <a:pPr>
                    <a:defRPr sz="2000" b="0" i="0" u="none" strike="noStrike" kern="1200" baseline="0">
                      <a:solidFill>
                        <a:schemeClr val="bg1"/>
                      </a:solidFill>
                      <a:latin typeface="Helvetica Neue" panose="02000403000000020004"/>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228-4243-A0D3-3F7547351DCF}"/>
                </c:ext>
              </c:extLst>
            </c:dLbl>
            <c:numFmt formatCode="[&gt;=1000]0,\k;0&quot;K&quot;"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Helvetica Neue" panose="020004030000000200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Sheet1!$B$2:$B$13</c:f>
              <c:numCache>
                <c:formatCode>_(* #,##0_);_(* \(#,##0\);_(* "-"??_);_(@_)</c:formatCode>
                <c:ptCount val="12"/>
                <c:pt idx="0">
                  <c:v>952276</c:v>
                </c:pt>
                <c:pt idx="1">
                  <c:v>945105</c:v>
                </c:pt>
                <c:pt idx="2">
                  <c:v>957080</c:v>
                </c:pt>
                <c:pt idx="3">
                  <c:v>977461</c:v>
                </c:pt>
                <c:pt idx="4">
                  <c:v>986467</c:v>
                </c:pt>
                <c:pt idx="5">
                  <c:v>973311</c:v>
                </c:pt>
                <c:pt idx="6">
                  <c:v>965228</c:v>
                </c:pt>
                <c:pt idx="7">
                  <c:v>1048543</c:v>
                </c:pt>
                <c:pt idx="8">
                  <c:v>1145423</c:v>
                </c:pt>
                <c:pt idx="9">
                  <c:v>997897</c:v>
                </c:pt>
                <c:pt idx="10">
                  <c:v>940496</c:v>
                </c:pt>
                <c:pt idx="11">
                  <c:v>846446.4</c:v>
                </c:pt>
              </c:numCache>
            </c:numRef>
          </c:val>
          <c:extLst>
            <c:ext xmlns:c16="http://schemas.microsoft.com/office/drawing/2014/chart" uri="{C3380CC4-5D6E-409C-BE32-E72D297353CC}">
              <c16:uniqueId val="{0000000A-7228-4243-A0D3-3F7547351DCF}"/>
            </c:ext>
          </c:extLst>
        </c:ser>
        <c:ser>
          <c:idx val="1"/>
          <c:order val="1"/>
          <c:tx>
            <c:strRef>
              <c:f>Sheet1!$C$1</c:f>
              <c:strCache>
                <c:ptCount val="1"/>
                <c:pt idx="0">
                  <c:v>New</c:v>
                </c:pt>
              </c:strCache>
            </c:strRef>
          </c:tx>
          <c:spPr>
            <a:solidFill>
              <a:schemeClr val="accent2"/>
            </a:solidFill>
            <a:ln>
              <a:noFill/>
            </a:ln>
            <a:effectLst/>
          </c:spPr>
          <c:invertIfNegative val="0"/>
          <c:dPt>
            <c:idx val="5"/>
            <c:invertIfNegative val="0"/>
            <c:bubble3D val="0"/>
            <c:extLst>
              <c:ext xmlns:c16="http://schemas.microsoft.com/office/drawing/2014/chart" uri="{C3380CC4-5D6E-409C-BE32-E72D297353CC}">
                <c16:uniqueId val="{0000000B-7228-4243-A0D3-3F7547351DCF}"/>
              </c:ext>
            </c:extLst>
          </c:dPt>
          <c:dPt>
            <c:idx val="9"/>
            <c:invertIfNegative val="0"/>
            <c:bubble3D val="0"/>
            <c:extLst>
              <c:ext xmlns:c16="http://schemas.microsoft.com/office/drawing/2014/chart" uri="{C3380CC4-5D6E-409C-BE32-E72D297353CC}">
                <c16:uniqueId val="{0000000C-7228-4243-A0D3-3F7547351DCF}"/>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E-7228-4243-A0D3-3F7547351DCF}"/>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10-7228-4243-A0D3-3F7547351DCF}"/>
              </c:ext>
            </c:extLst>
          </c:dPt>
          <c:dLbls>
            <c:dLbl>
              <c:idx val="10"/>
              <c:numFmt formatCode="[&gt;=1000]0,\k;0&quot;K&quot;" sourceLinked="0"/>
              <c:spPr>
                <a:solidFill>
                  <a:schemeClr val="accent2"/>
                </a:solidFill>
                <a:ln>
                  <a:noFill/>
                </a:ln>
                <a:effectLst/>
              </c:spPr>
              <c:txPr>
                <a:bodyPr rot="0" spcFirstLastPara="1" vertOverflow="ellipsis" vert="horz" wrap="square" anchor="ctr" anchorCtr="1"/>
                <a:lstStyle/>
                <a:p>
                  <a:pPr>
                    <a:defRPr sz="2000" b="0" i="0" u="none" strike="noStrike" kern="1200" baseline="0">
                      <a:solidFill>
                        <a:schemeClr val="bg1"/>
                      </a:solidFill>
                      <a:latin typeface="Helvetica Neue" panose="02000403000000020004"/>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E-7228-4243-A0D3-3F7547351DCF}"/>
                </c:ext>
              </c:extLst>
            </c:dLbl>
            <c:dLbl>
              <c:idx val="11"/>
              <c:numFmt formatCode="[&gt;=1000]0,\k;0&quot;K&quot;" sourceLinked="0"/>
              <c:spPr>
                <a:solidFill>
                  <a:schemeClr val="accent2"/>
                </a:solidFill>
                <a:ln>
                  <a:noFill/>
                </a:ln>
                <a:effectLst/>
              </c:spPr>
              <c:txPr>
                <a:bodyPr rot="0" spcFirstLastPara="1" vertOverflow="ellipsis" vert="horz" wrap="square" anchor="ctr" anchorCtr="1"/>
                <a:lstStyle/>
                <a:p>
                  <a:pPr>
                    <a:defRPr sz="2000" b="0" i="0" u="none" strike="noStrike" kern="1200" baseline="0">
                      <a:solidFill>
                        <a:schemeClr val="bg1"/>
                      </a:solidFill>
                      <a:latin typeface="Helvetica Neue" panose="02000403000000020004"/>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0-7228-4243-A0D3-3F7547351DCF}"/>
                </c:ext>
              </c:extLst>
            </c:dLbl>
            <c:numFmt formatCode="[&gt;=1000]0,\k;0&quot;K&quot;"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Helvetica Neue" panose="020004030000000200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Sheet1!$C$2:$C$13</c:f>
              <c:numCache>
                <c:formatCode>_(* #,##0_);_(* \(#,##0\);_(* "-"??_);_(@_)</c:formatCode>
                <c:ptCount val="12"/>
                <c:pt idx="0">
                  <c:v>204804</c:v>
                </c:pt>
                <c:pt idx="1">
                  <c:v>223810</c:v>
                </c:pt>
                <c:pt idx="2">
                  <c:v>242030</c:v>
                </c:pt>
                <c:pt idx="3">
                  <c:v>259001</c:v>
                </c:pt>
                <c:pt idx="4">
                  <c:v>273218</c:v>
                </c:pt>
                <c:pt idx="5">
                  <c:v>285941</c:v>
                </c:pt>
                <c:pt idx="6">
                  <c:v>282869</c:v>
                </c:pt>
                <c:pt idx="7">
                  <c:v>318654</c:v>
                </c:pt>
                <c:pt idx="8">
                  <c:v>305734</c:v>
                </c:pt>
                <c:pt idx="9">
                  <c:v>266206</c:v>
                </c:pt>
                <c:pt idx="10" formatCode="#,##0">
                  <c:v>261862</c:v>
                </c:pt>
                <c:pt idx="11">
                  <c:v>232000</c:v>
                </c:pt>
              </c:numCache>
            </c:numRef>
          </c:val>
          <c:extLst>
            <c:ext xmlns:c16="http://schemas.microsoft.com/office/drawing/2014/chart" uri="{C3380CC4-5D6E-409C-BE32-E72D297353CC}">
              <c16:uniqueId val="{00000011-7228-4243-A0D3-3F7547351DCF}"/>
            </c:ext>
          </c:extLst>
        </c:ser>
        <c:dLbls>
          <c:showLegendKey val="0"/>
          <c:showVal val="1"/>
          <c:showCatName val="0"/>
          <c:showSerName val="0"/>
          <c:showPercent val="0"/>
          <c:showBubbleSize val="0"/>
        </c:dLbls>
        <c:gapWidth val="27"/>
        <c:overlap val="100"/>
        <c:axId val="554454952"/>
        <c:axId val="554455344"/>
      </c:barChart>
      <c:catAx>
        <c:axId val="554454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Helvetica Neue" panose="02000403000000020004"/>
                <a:ea typeface="+mn-ea"/>
                <a:cs typeface="+mn-cs"/>
              </a:defRPr>
            </a:pPr>
            <a:endParaRPr lang="en-US"/>
          </a:p>
        </c:txPr>
        <c:crossAx val="554455344"/>
        <c:crosses val="autoZero"/>
        <c:auto val="1"/>
        <c:lblAlgn val="ctr"/>
        <c:lblOffset val="100"/>
        <c:noMultiLvlLbl val="0"/>
      </c:catAx>
      <c:valAx>
        <c:axId val="554455344"/>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Helvetica Neue" panose="02000403000000020004"/>
                    <a:ea typeface="+mn-ea"/>
                    <a:cs typeface="+mn-cs"/>
                  </a:defRPr>
                </a:pPr>
                <a:r>
                  <a:rPr lang="en-US"/>
                  <a:t>UNITS SOLD</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Helvetica Neue" panose="02000403000000020004"/>
                  <a:ea typeface="+mn-ea"/>
                  <a:cs typeface="+mn-cs"/>
                </a:defRPr>
              </a:pPr>
              <a:endParaRPr lang="en-US"/>
            </a:p>
          </c:txPr>
        </c:title>
        <c:numFmt formatCode="_(* #,##0_);_(* \(#,##0\);_(* &quot;-&quot;??_);_(@_)" sourceLinked="1"/>
        <c:majorTickMark val="none"/>
        <c:minorTickMark val="none"/>
        <c:tickLblPos val="none"/>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Helvetica Neue" panose="02000403000000020004"/>
                <a:ea typeface="+mn-ea"/>
                <a:cs typeface="+mn-cs"/>
              </a:defRPr>
            </a:pPr>
            <a:endParaRPr lang="en-US"/>
          </a:p>
        </c:txPr>
        <c:crossAx val="554454952"/>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Helvetica Neue" panose="02000403000000020004"/>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latin typeface="Helvetica Neue" panose="02000403000000020004"/>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 U.S. </c:v>
                </c:pt>
              </c:strCache>
            </c:strRef>
          </c:tx>
          <c:spPr>
            <a:solidFill>
              <a:schemeClr val="accent2"/>
            </a:solidFill>
            <a:ln>
              <a:noFill/>
            </a:ln>
            <a:effectLst/>
          </c:spPr>
          <c:invertIfNegative val="0"/>
          <c:dLbls>
            <c:numFmt formatCode="#.0,,\ &quot;M&quot;" sourceLinked="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Helvetica Neue" panose="020004030000000200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 ‘06 </c:v>
                </c:pt>
                <c:pt idx="1">
                  <c:v> ‘07 </c:v>
                </c:pt>
                <c:pt idx="2">
                  <c:v> ‘08 </c:v>
                </c:pt>
                <c:pt idx="3">
                  <c:v> ‘09 </c:v>
                </c:pt>
                <c:pt idx="4">
                  <c:v> ‘10 </c:v>
                </c:pt>
                <c:pt idx="5">
                  <c:v> ‘11 </c:v>
                </c:pt>
                <c:pt idx="6">
                  <c:v> ‘12 </c:v>
                </c:pt>
                <c:pt idx="7">
                  <c:v> ‘13 </c:v>
                </c:pt>
                <c:pt idx="8">
                  <c:v> ‘14 </c:v>
                </c:pt>
                <c:pt idx="9">
                  <c:v> ‘15 </c:v>
                </c:pt>
                <c:pt idx="10">
                  <c:v> ‘16 </c:v>
                </c:pt>
                <c:pt idx="11">
                  <c:v> ‘17 </c:v>
                </c:pt>
                <c:pt idx="12">
                  <c:v> ‘18 </c:v>
                </c:pt>
                <c:pt idx="13">
                  <c:v> ‘19 </c:v>
                </c:pt>
                <c:pt idx="14">
                  <c:v> ‘20 </c:v>
                </c:pt>
                <c:pt idx="15">
                  <c:v> ‘21 </c:v>
                </c:pt>
                <c:pt idx="16">
                  <c:v> ‘22 </c:v>
                </c:pt>
                <c:pt idx="17">
                  <c:v> ‘23 </c:v>
                </c:pt>
              </c:strCache>
            </c:strRef>
          </c:cat>
          <c:val>
            <c:numRef>
              <c:f>Sheet1!$C$2:$C$19</c:f>
              <c:numCache>
                <c:formatCode>_(* #,##0_);_(* \(#,##0\);_(* "-"??_);_(@_)</c:formatCode>
                <c:ptCount val="18"/>
                <c:pt idx="0">
                  <c:v>12746125</c:v>
                </c:pt>
                <c:pt idx="1">
                  <c:v>12875567.5</c:v>
                </c:pt>
                <c:pt idx="2">
                  <c:v>12692892</c:v>
                </c:pt>
                <c:pt idx="3">
                  <c:v>12721541</c:v>
                </c:pt>
                <c:pt idx="4">
                  <c:v>12438926</c:v>
                </c:pt>
                <c:pt idx="5">
                  <c:v>12173935</c:v>
                </c:pt>
                <c:pt idx="6">
                  <c:v>12101936</c:v>
                </c:pt>
                <c:pt idx="7">
                  <c:v>12014387</c:v>
                </c:pt>
                <c:pt idx="8">
                  <c:v>11782134</c:v>
                </c:pt>
                <c:pt idx="9">
                  <c:v>11867049</c:v>
                </c:pt>
                <c:pt idx="10">
                  <c:v>11866043</c:v>
                </c:pt>
                <c:pt idx="11">
                  <c:v>11953187</c:v>
                </c:pt>
                <c:pt idx="12">
                  <c:v>11852969</c:v>
                </c:pt>
                <c:pt idx="13">
                  <c:v>11878542</c:v>
                </c:pt>
                <c:pt idx="14">
                  <c:v>11838188</c:v>
                </c:pt>
                <c:pt idx="15">
                  <c:v>11957886</c:v>
                </c:pt>
                <c:pt idx="16">
                  <c:v>11770383</c:v>
                </c:pt>
                <c:pt idx="17">
                  <c:v>11547000</c:v>
                </c:pt>
              </c:numCache>
            </c:numRef>
          </c:val>
          <c:extLst>
            <c:ext xmlns:c16="http://schemas.microsoft.com/office/drawing/2014/chart" uri="{C3380CC4-5D6E-409C-BE32-E72D297353CC}">
              <c16:uniqueId val="{00000001-194F-4689-BBDC-4E06445916B6}"/>
            </c:ext>
          </c:extLst>
        </c:ser>
        <c:dLbls>
          <c:showLegendKey val="0"/>
          <c:showVal val="1"/>
          <c:showCatName val="0"/>
          <c:showSerName val="0"/>
          <c:showPercent val="0"/>
          <c:showBubbleSize val="0"/>
        </c:dLbls>
        <c:gapWidth val="75"/>
        <c:axId val="1907797856"/>
        <c:axId val="1907796192"/>
      </c:barChart>
      <c:catAx>
        <c:axId val="1907797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Helvetica Neue" panose="02000403000000020004"/>
                <a:ea typeface="+mn-ea"/>
                <a:cs typeface="+mn-cs"/>
              </a:defRPr>
            </a:pPr>
            <a:endParaRPr lang="en-US"/>
          </a:p>
        </c:txPr>
        <c:crossAx val="1907796192"/>
        <c:crosses val="autoZero"/>
        <c:auto val="1"/>
        <c:lblAlgn val="ctr"/>
        <c:lblOffset val="100"/>
        <c:noMultiLvlLbl val="0"/>
      </c:catAx>
      <c:valAx>
        <c:axId val="1907796192"/>
        <c:scaling>
          <c:orientation val="minMax"/>
        </c:scaling>
        <c:delete val="1"/>
        <c:axPos val="l"/>
        <c:numFmt formatCode="_(* #,##0_);_(* \(#,##0\);_(* &quot;-&quot;??_);_(@_)" sourceLinked="1"/>
        <c:majorTickMark val="none"/>
        <c:minorTickMark val="none"/>
        <c:tickLblPos val="nextTo"/>
        <c:crossAx val="1907797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Helvetica Neue" panose="020004030000000200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Helvetica Neue" panose="02000403000000020004"/>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'GDP v. Traditional Powerboat Sa'!$B$1</c:f>
              <c:strCache>
                <c:ptCount val="1"/>
                <c:pt idx="0">
                  <c:v>Powerboats, R12M % Change</c:v>
                </c:pt>
              </c:strCache>
            </c:strRef>
          </c:tx>
          <c:spPr>
            <a:ln w="28575" cap="rnd">
              <a:solidFill>
                <a:schemeClr val="accent1"/>
              </a:solidFill>
              <a:round/>
            </a:ln>
            <a:effectLst/>
          </c:spPr>
          <c:marker>
            <c:symbol val="none"/>
          </c:marker>
          <c:cat>
            <c:strRef>
              <c:f>'GDP v. Traditional Powerboat Sa'!$A$2:$A$44</c:f>
              <c:strCache>
                <c:ptCount val="43"/>
                <c:pt idx="0">
                  <c:v>Q1-14</c:v>
                </c:pt>
                <c:pt idx="1">
                  <c:v>Q2-14</c:v>
                </c:pt>
                <c:pt idx="2">
                  <c:v>Q3-14</c:v>
                </c:pt>
                <c:pt idx="3">
                  <c:v>Q4-14</c:v>
                </c:pt>
                <c:pt idx="4">
                  <c:v>Q1-15</c:v>
                </c:pt>
                <c:pt idx="5">
                  <c:v>Q2-15</c:v>
                </c:pt>
                <c:pt idx="6">
                  <c:v>Q3-15</c:v>
                </c:pt>
                <c:pt idx="7">
                  <c:v>Q4-15</c:v>
                </c:pt>
                <c:pt idx="8">
                  <c:v>Q1-16</c:v>
                </c:pt>
                <c:pt idx="9">
                  <c:v>Q2-16</c:v>
                </c:pt>
                <c:pt idx="10">
                  <c:v>Q3-16</c:v>
                </c:pt>
                <c:pt idx="11">
                  <c:v>Q4-16</c:v>
                </c:pt>
                <c:pt idx="12">
                  <c:v>Q1-17</c:v>
                </c:pt>
                <c:pt idx="13">
                  <c:v>Q2-17</c:v>
                </c:pt>
                <c:pt idx="14">
                  <c:v>Q3-17</c:v>
                </c:pt>
                <c:pt idx="15">
                  <c:v>Q4-17</c:v>
                </c:pt>
                <c:pt idx="16">
                  <c:v>Q1-18</c:v>
                </c:pt>
                <c:pt idx="17">
                  <c:v>Q2-18</c:v>
                </c:pt>
                <c:pt idx="18">
                  <c:v>Q3-18</c:v>
                </c:pt>
                <c:pt idx="19">
                  <c:v>Q4-18</c:v>
                </c:pt>
                <c:pt idx="20">
                  <c:v>Q1-19</c:v>
                </c:pt>
                <c:pt idx="21">
                  <c:v>Q2-19</c:v>
                </c:pt>
                <c:pt idx="22">
                  <c:v>Q3-19</c:v>
                </c:pt>
                <c:pt idx="23">
                  <c:v>Q4-19</c:v>
                </c:pt>
                <c:pt idx="24">
                  <c:v>Q1-20</c:v>
                </c:pt>
                <c:pt idx="25">
                  <c:v>Q2-20</c:v>
                </c:pt>
                <c:pt idx="26">
                  <c:v>Q3-20</c:v>
                </c:pt>
                <c:pt idx="27">
                  <c:v>Q4-20</c:v>
                </c:pt>
                <c:pt idx="28">
                  <c:v>Q1-21</c:v>
                </c:pt>
                <c:pt idx="29">
                  <c:v>Q2-21</c:v>
                </c:pt>
                <c:pt idx="30">
                  <c:v>Q3-21</c:v>
                </c:pt>
                <c:pt idx="31">
                  <c:v>Q4-21</c:v>
                </c:pt>
                <c:pt idx="32">
                  <c:v>Q1-22</c:v>
                </c:pt>
                <c:pt idx="33">
                  <c:v>Q2-22</c:v>
                </c:pt>
                <c:pt idx="34">
                  <c:v>Q3-22</c:v>
                </c:pt>
                <c:pt idx="35">
                  <c:v>Q4-22</c:v>
                </c:pt>
                <c:pt idx="36">
                  <c:v>Q1-23</c:v>
                </c:pt>
                <c:pt idx="37">
                  <c:v>Q2-23</c:v>
                </c:pt>
                <c:pt idx="38">
                  <c:v>Q3-23</c:v>
                </c:pt>
                <c:pt idx="39">
                  <c:v>Q4-23</c:v>
                </c:pt>
                <c:pt idx="40">
                  <c:v>Q1-24</c:v>
                </c:pt>
                <c:pt idx="41">
                  <c:v>Q2-24</c:v>
                </c:pt>
                <c:pt idx="42">
                  <c:v>Q3-24</c:v>
                </c:pt>
              </c:strCache>
            </c:strRef>
          </c:cat>
          <c:val>
            <c:numRef>
              <c:f>'GDP v. Traditional Powerboat Sa'!$B$2:$B$44</c:f>
              <c:numCache>
                <c:formatCode>General</c:formatCode>
                <c:ptCount val="43"/>
                <c:pt idx="0">
                  <c:v>5.7999999999999996E-3</c:v>
                </c:pt>
                <c:pt idx="1">
                  <c:v>5.8299999999999998E-2</c:v>
                </c:pt>
                <c:pt idx="2">
                  <c:v>1.1900000000000001E-2</c:v>
                </c:pt>
                <c:pt idx="3">
                  <c:v>1.46E-2</c:v>
                </c:pt>
                <c:pt idx="4">
                  <c:v>1.77E-2</c:v>
                </c:pt>
                <c:pt idx="5">
                  <c:v>2.4E-2</c:v>
                </c:pt>
                <c:pt idx="6">
                  <c:v>3.7400000000000003E-2</c:v>
                </c:pt>
                <c:pt idx="7">
                  <c:v>8.6999999999999994E-3</c:v>
                </c:pt>
                <c:pt idx="8">
                  <c:v>2.29E-2</c:v>
                </c:pt>
                <c:pt idx="9">
                  <c:v>3.4599999999999999E-2</c:v>
                </c:pt>
                <c:pt idx="10">
                  <c:v>7.4999999999999997E-3</c:v>
                </c:pt>
                <c:pt idx="11">
                  <c:v>3.0999999999999999E-3</c:v>
                </c:pt>
                <c:pt idx="12">
                  <c:v>1.4E-2</c:v>
                </c:pt>
                <c:pt idx="13">
                  <c:v>2.7900000000000001E-2</c:v>
                </c:pt>
                <c:pt idx="14">
                  <c:v>7.3000000000000001E-3</c:v>
                </c:pt>
                <c:pt idx="15">
                  <c:v>7.6E-3</c:v>
                </c:pt>
                <c:pt idx="16">
                  <c:v>5.9999999999999995E-4</c:v>
                </c:pt>
                <c:pt idx="17">
                  <c:v>1.89E-2</c:v>
                </c:pt>
                <c:pt idx="18">
                  <c:v>2.7199999999999998E-2</c:v>
                </c:pt>
                <c:pt idx="19">
                  <c:v>1E-4</c:v>
                </c:pt>
                <c:pt idx="20">
                  <c:v>-7.7000000000000002E-3</c:v>
                </c:pt>
                <c:pt idx="21">
                  <c:v>-1.4999999999999999E-2</c:v>
                </c:pt>
                <c:pt idx="22">
                  <c:v>9.1999999999999998E-3</c:v>
                </c:pt>
                <c:pt idx="23">
                  <c:v>3.7000000000000002E-3</c:v>
                </c:pt>
                <c:pt idx="24">
                  <c:v>-6.8999999999999999E-3</c:v>
                </c:pt>
                <c:pt idx="25">
                  <c:v>1.8800000000000001E-2</c:v>
                </c:pt>
                <c:pt idx="26">
                  <c:v>5.8299999999999998E-2</c:v>
                </c:pt>
                <c:pt idx="27">
                  <c:v>4.41E-2</c:v>
                </c:pt>
                <c:pt idx="28">
                  <c:v>7.46E-2</c:v>
                </c:pt>
                <c:pt idx="29">
                  <c:v>1.03E-2</c:v>
                </c:pt>
                <c:pt idx="30">
                  <c:v>-7.7100000000000002E-2</c:v>
                </c:pt>
                <c:pt idx="31">
                  <c:v>-1.4E-2</c:v>
                </c:pt>
                <c:pt idx="32">
                  <c:v>-3.4200000000000001E-2</c:v>
                </c:pt>
                <c:pt idx="33">
                  <c:v>-6.7000000000000004E-2</c:v>
                </c:pt>
                <c:pt idx="34">
                  <c:v>-1.35E-2</c:v>
                </c:pt>
                <c:pt idx="35">
                  <c:v>-1.7399999999999999E-2</c:v>
                </c:pt>
                <c:pt idx="36">
                  <c:v>-2.06E-2</c:v>
                </c:pt>
                <c:pt idx="37">
                  <c:v>2.0400000000000001E-2</c:v>
                </c:pt>
                <c:pt idx="38">
                  <c:v>8.0000000000000004E-4</c:v>
                </c:pt>
                <c:pt idx="39">
                  <c:v>-2.63E-2</c:v>
                </c:pt>
                <c:pt idx="40">
                  <c:v>-2.5499999999999998E-2</c:v>
                </c:pt>
                <c:pt idx="41">
                  <c:v>-5.7299999999999997E-2</c:v>
                </c:pt>
                <c:pt idx="42">
                  <c:v>-9.0499999999999997E-2</c:v>
                </c:pt>
              </c:numCache>
            </c:numRef>
          </c:val>
          <c:smooth val="0"/>
          <c:extLst>
            <c:ext xmlns:c16="http://schemas.microsoft.com/office/drawing/2014/chart" uri="{C3380CC4-5D6E-409C-BE32-E72D297353CC}">
              <c16:uniqueId val="{00000000-34B4-49BA-8CB5-6AE9A5C20686}"/>
            </c:ext>
          </c:extLst>
        </c:ser>
        <c:ser>
          <c:idx val="1"/>
          <c:order val="1"/>
          <c:tx>
            <c:strRef>
              <c:f>'GDP v. Traditional Powerboat Sa'!$C$1</c:f>
              <c:strCache>
                <c:ptCount val="1"/>
                <c:pt idx="0">
                  <c:v>Real GDP , % Change from the Preceding  Quarter</c:v>
                </c:pt>
              </c:strCache>
            </c:strRef>
          </c:tx>
          <c:spPr>
            <a:ln w="28575" cap="rnd">
              <a:solidFill>
                <a:schemeClr val="accent2"/>
              </a:solidFill>
              <a:round/>
            </a:ln>
            <a:effectLst/>
          </c:spPr>
          <c:marker>
            <c:symbol val="none"/>
          </c:marker>
          <c:cat>
            <c:strRef>
              <c:f>'GDP v. Traditional Powerboat Sa'!$A$2:$A$44</c:f>
              <c:strCache>
                <c:ptCount val="43"/>
                <c:pt idx="0">
                  <c:v>Q1-14</c:v>
                </c:pt>
                <c:pt idx="1">
                  <c:v>Q2-14</c:v>
                </c:pt>
                <c:pt idx="2">
                  <c:v>Q3-14</c:v>
                </c:pt>
                <c:pt idx="3">
                  <c:v>Q4-14</c:v>
                </c:pt>
                <c:pt idx="4">
                  <c:v>Q1-15</c:v>
                </c:pt>
                <c:pt idx="5">
                  <c:v>Q2-15</c:v>
                </c:pt>
                <c:pt idx="6">
                  <c:v>Q3-15</c:v>
                </c:pt>
                <c:pt idx="7">
                  <c:v>Q4-15</c:v>
                </c:pt>
                <c:pt idx="8">
                  <c:v>Q1-16</c:v>
                </c:pt>
                <c:pt idx="9">
                  <c:v>Q2-16</c:v>
                </c:pt>
                <c:pt idx="10">
                  <c:v>Q3-16</c:v>
                </c:pt>
                <c:pt idx="11">
                  <c:v>Q4-16</c:v>
                </c:pt>
                <c:pt idx="12">
                  <c:v>Q1-17</c:v>
                </c:pt>
                <c:pt idx="13">
                  <c:v>Q2-17</c:v>
                </c:pt>
                <c:pt idx="14">
                  <c:v>Q3-17</c:v>
                </c:pt>
                <c:pt idx="15">
                  <c:v>Q4-17</c:v>
                </c:pt>
                <c:pt idx="16">
                  <c:v>Q1-18</c:v>
                </c:pt>
                <c:pt idx="17">
                  <c:v>Q2-18</c:v>
                </c:pt>
                <c:pt idx="18">
                  <c:v>Q3-18</c:v>
                </c:pt>
                <c:pt idx="19">
                  <c:v>Q4-18</c:v>
                </c:pt>
                <c:pt idx="20">
                  <c:v>Q1-19</c:v>
                </c:pt>
                <c:pt idx="21">
                  <c:v>Q2-19</c:v>
                </c:pt>
                <c:pt idx="22">
                  <c:v>Q3-19</c:v>
                </c:pt>
                <c:pt idx="23">
                  <c:v>Q4-19</c:v>
                </c:pt>
                <c:pt idx="24">
                  <c:v>Q1-20</c:v>
                </c:pt>
                <c:pt idx="25">
                  <c:v>Q2-20</c:v>
                </c:pt>
                <c:pt idx="26">
                  <c:v>Q3-20</c:v>
                </c:pt>
                <c:pt idx="27">
                  <c:v>Q4-20</c:v>
                </c:pt>
                <c:pt idx="28">
                  <c:v>Q1-21</c:v>
                </c:pt>
                <c:pt idx="29">
                  <c:v>Q2-21</c:v>
                </c:pt>
                <c:pt idx="30">
                  <c:v>Q3-21</c:v>
                </c:pt>
                <c:pt idx="31">
                  <c:v>Q4-21</c:v>
                </c:pt>
                <c:pt idx="32">
                  <c:v>Q1-22</c:v>
                </c:pt>
                <c:pt idx="33">
                  <c:v>Q2-22</c:v>
                </c:pt>
                <c:pt idx="34">
                  <c:v>Q3-22</c:v>
                </c:pt>
                <c:pt idx="35">
                  <c:v>Q4-22</c:v>
                </c:pt>
                <c:pt idx="36">
                  <c:v>Q1-23</c:v>
                </c:pt>
                <c:pt idx="37">
                  <c:v>Q2-23</c:v>
                </c:pt>
                <c:pt idx="38">
                  <c:v>Q3-23</c:v>
                </c:pt>
                <c:pt idx="39">
                  <c:v>Q4-23</c:v>
                </c:pt>
                <c:pt idx="40">
                  <c:v>Q1-24</c:v>
                </c:pt>
                <c:pt idx="41">
                  <c:v>Q2-24</c:v>
                </c:pt>
                <c:pt idx="42">
                  <c:v>Q3-24</c:v>
                </c:pt>
              </c:strCache>
            </c:strRef>
          </c:cat>
          <c:val>
            <c:numRef>
              <c:f>'GDP v. Traditional Powerboat Sa'!$C$2:$C$44</c:f>
              <c:numCache>
                <c:formatCode>General</c:formatCode>
                <c:ptCount val="43"/>
                <c:pt idx="0">
                  <c:v>-1.3999999999999999E-2</c:v>
                </c:pt>
                <c:pt idx="1">
                  <c:v>5.2000000000000005E-2</c:v>
                </c:pt>
                <c:pt idx="2">
                  <c:v>4.7E-2</c:v>
                </c:pt>
                <c:pt idx="3">
                  <c:v>1.8000000000000002E-2</c:v>
                </c:pt>
                <c:pt idx="4">
                  <c:v>3.3000000000000002E-2</c:v>
                </c:pt>
                <c:pt idx="5">
                  <c:v>2.3E-2</c:v>
                </c:pt>
                <c:pt idx="6">
                  <c:v>1.3000000000000001E-2</c:v>
                </c:pt>
                <c:pt idx="7">
                  <c:v>6.0000000000000001E-3</c:v>
                </c:pt>
                <c:pt idx="8">
                  <c:v>2.4E-2</c:v>
                </c:pt>
                <c:pt idx="9">
                  <c:v>1.2E-2</c:v>
                </c:pt>
                <c:pt idx="10">
                  <c:v>2.4E-2</c:v>
                </c:pt>
                <c:pt idx="11">
                  <c:v>0.02</c:v>
                </c:pt>
                <c:pt idx="12">
                  <c:v>1.7000000000000001E-2</c:v>
                </c:pt>
                <c:pt idx="13">
                  <c:v>0.02</c:v>
                </c:pt>
                <c:pt idx="14">
                  <c:v>3.4000000000000002E-2</c:v>
                </c:pt>
                <c:pt idx="15">
                  <c:v>4.0999999999999995E-2</c:v>
                </c:pt>
                <c:pt idx="16">
                  <c:v>2.7999999999999997E-2</c:v>
                </c:pt>
                <c:pt idx="17">
                  <c:v>2.7999999999999997E-2</c:v>
                </c:pt>
                <c:pt idx="18">
                  <c:v>2.8999999999999998E-2</c:v>
                </c:pt>
                <c:pt idx="19">
                  <c:v>6.9999999999999993E-3</c:v>
                </c:pt>
                <c:pt idx="20">
                  <c:v>2.2000000000000002E-2</c:v>
                </c:pt>
                <c:pt idx="21">
                  <c:v>2.7000000000000003E-2</c:v>
                </c:pt>
                <c:pt idx="22">
                  <c:v>3.6000000000000004E-2</c:v>
                </c:pt>
                <c:pt idx="23">
                  <c:v>1.8000000000000002E-2</c:v>
                </c:pt>
                <c:pt idx="24">
                  <c:v>-4.5999999999999999E-2</c:v>
                </c:pt>
                <c:pt idx="25">
                  <c:v>-0.29899999999999999</c:v>
                </c:pt>
                <c:pt idx="26">
                  <c:v>0.35299999999999998</c:v>
                </c:pt>
                <c:pt idx="27">
                  <c:v>3.9E-2</c:v>
                </c:pt>
                <c:pt idx="28">
                  <c:v>6.3E-2</c:v>
                </c:pt>
                <c:pt idx="29">
                  <c:v>7.0000000000000007E-2</c:v>
                </c:pt>
                <c:pt idx="30">
                  <c:v>2.7000000000000003E-2</c:v>
                </c:pt>
                <c:pt idx="31">
                  <c:v>7.0000000000000007E-2</c:v>
                </c:pt>
                <c:pt idx="32">
                  <c:v>-1.6E-2</c:v>
                </c:pt>
                <c:pt idx="33">
                  <c:v>-6.0000000000000001E-3</c:v>
                </c:pt>
                <c:pt idx="34">
                  <c:v>3.2000000000000001E-2</c:v>
                </c:pt>
                <c:pt idx="35">
                  <c:v>2.7E-2</c:v>
                </c:pt>
                <c:pt idx="36">
                  <c:v>2.1999999999999999E-2</c:v>
                </c:pt>
                <c:pt idx="37">
                  <c:v>2.1000000000000001E-2</c:v>
                </c:pt>
                <c:pt idx="38">
                  <c:v>4.9000000000000002E-2</c:v>
                </c:pt>
                <c:pt idx="39">
                  <c:v>3.2000000000000001E-2</c:v>
                </c:pt>
                <c:pt idx="40">
                  <c:v>1.4E-2</c:v>
                </c:pt>
                <c:pt idx="41">
                  <c:v>0.03</c:v>
                </c:pt>
                <c:pt idx="42">
                  <c:v>2.8000000000000001E-2</c:v>
                </c:pt>
              </c:numCache>
            </c:numRef>
          </c:val>
          <c:smooth val="0"/>
          <c:extLst>
            <c:ext xmlns:c16="http://schemas.microsoft.com/office/drawing/2014/chart" uri="{C3380CC4-5D6E-409C-BE32-E72D297353CC}">
              <c16:uniqueId val="{00000001-34B4-49BA-8CB5-6AE9A5C20686}"/>
            </c:ext>
          </c:extLst>
        </c:ser>
        <c:dLbls>
          <c:showLegendKey val="0"/>
          <c:showVal val="0"/>
          <c:showCatName val="0"/>
          <c:showSerName val="0"/>
          <c:showPercent val="0"/>
          <c:showBubbleSize val="0"/>
        </c:dLbls>
        <c:smooth val="0"/>
        <c:axId val="543714880"/>
        <c:axId val="157380528"/>
      </c:lineChart>
      <c:catAx>
        <c:axId val="54371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tx1"/>
                </a:solidFill>
                <a:latin typeface="Helvetica Neue" panose="02000403000000020004"/>
                <a:ea typeface="+mn-ea"/>
                <a:cs typeface="+mn-cs"/>
              </a:defRPr>
            </a:pPr>
            <a:endParaRPr lang="en-US"/>
          </a:p>
        </c:txPr>
        <c:crossAx val="157380528"/>
        <c:crosses val="autoZero"/>
        <c:auto val="1"/>
        <c:lblAlgn val="ctr"/>
        <c:lblOffset val="100"/>
        <c:noMultiLvlLbl val="0"/>
      </c:catAx>
      <c:valAx>
        <c:axId val="1573805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30" b="0" i="0" u="none" strike="noStrike" kern="1200" baseline="0">
                <a:solidFill>
                  <a:schemeClr val="tx1"/>
                </a:solidFill>
                <a:latin typeface="Helvetica Neue" panose="02000403000000020004"/>
                <a:ea typeface="+mn-ea"/>
                <a:cs typeface="+mn-cs"/>
              </a:defRPr>
            </a:pPr>
            <a:endParaRPr lang="en-US"/>
          </a:p>
        </c:txPr>
        <c:crossAx val="543714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Helvetica Neue" panose="020004030000000200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30">
          <a:solidFill>
            <a:schemeClr val="tx1"/>
          </a:solidFill>
          <a:latin typeface="Helvetica Neue" panose="02000403000000020004"/>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image" Target="../media/image18.jpg"/></Relationships>
</file>

<file path=ppt/diagrams/_rels/data2.xml.rels><?xml version="1.0" encoding="UTF-8" standalone="yes"?>
<Relationships xmlns="http://schemas.openxmlformats.org/package/2006/relationships"><Relationship Id="rId1" Type="http://schemas.openxmlformats.org/officeDocument/2006/relationships/image" Target="../media/image20.jpeg"/></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image" Target="../media/image18.jpg"/></Relationships>
</file>

<file path=ppt/diagrams/_rels/drawing2.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82BA67-A5FE-1E4F-B487-AA2EF8856464}"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447339F9-901F-5641-A54E-F3712BFD5146}">
      <dgm:prSet phldrT="[Text]"/>
      <dgm:spPr>
        <a:solidFill>
          <a:schemeClr val="accent6">
            <a:lumMod val="90000"/>
          </a:schemeClr>
        </a:solidFill>
      </dgm:spPr>
      <dgm:t>
        <a:bodyPr/>
        <a:lstStyle/>
        <a:p>
          <a:r>
            <a:rPr lang="en-US" b="1" i="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95% of boats in the U.S. are small, towable boats sized at 26 feet or less</a:t>
          </a:r>
        </a:p>
      </dgm:t>
    </dgm:pt>
    <dgm:pt modelId="{17844611-52F2-404A-A2EF-C4307A7C4DCC}" type="parTrans" cxnId="{7349759E-DB3C-A046-80F5-82501F3093E8}">
      <dgm:prSet/>
      <dgm:spPr/>
      <dgm:t>
        <a:bodyPr/>
        <a:lstStyle/>
        <a:p>
          <a:endParaRPr lang="en-US" b="1" i="0">
            <a:latin typeface="Helvetica Neue" panose="02000503000000020004" pitchFamily="2" charset="0"/>
            <a:ea typeface="Helvetica Neue" panose="02000503000000020004" pitchFamily="2" charset="0"/>
            <a:cs typeface="Helvetica Neue" panose="02000503000000020004" pitchFamily="2" charset="0"/>
          </a:endParaRPr>
        </a:p>
      </dgm:t>
    </dgm:pt>
    <dgm:pt modelId="{7BF5C74B-B714-E44F-BBAE-63F140EEB190}" type="sibTrans" cxnId="{7349759E-DB3C-A046-80F5-82501F3093E8}">
      <dgm:prSet/>
      <dgm:spPr/>
      <dgm:t>
        <a:bodyPr/>
        <a:lstStyle/>
        <a:p>
          <a:endParaRPr lang="en-US" b="1" i="0">
            <a:latin typeface="Helvetica Neue" panose="02000503000000020004" pitchFamily="2" charset="0"/>
            <a:ea typeface="Helvetica Neue" panose="02000503000000020004" pitchFamily="2" charset="0"/>
            <a:cs typeface="Helvetica Neue" panose="02000503000000020004" pitchFamily="2" charset="0"/>
          </a:endParaRPr>
        </a:p>
      </dgm:t>
    </dgm:pt>
    <dgm:pt modelId="{4C908437-A825-6747-AE9C-064257F42E33}">
      <dgm:prSet phldrT="[Text]"/>
      <dgm:spPr>
        <a:solidFill>
          <a:schemeClr val="accent6">
            <a:lumMod val="90000"/>
          </a:schemeClr>
        </a:solidFill>
      </dgm:spPr>
      <dgm:t>
        <a:bodyPr/>
        <a:lstStyle/>
        <a:p>
          <a:pPr>
            <a:buNone/>
          </a:pPr>
          <a:r>
            <a:rPr lang="en-US" b="1" i="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Top 3 Most Popular Boating Activities:</a:t>
          </a:r>
        </a:p>
        <a:p>
          <a:pPr>
            <a:buNone/>
          </a:pPr>
          <a:r>
            <a:rPr lang="en-US" b="1" i="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Fishing, Swimming, and Entertaining</a:t>
          </a:r>
        </a:p>
      </dgm:t>
    </dgm:pt>
    <dgm:pt modelId="{056BABF1-E0E9-A747-B6AF-E2AA5D1AA375}" type="parTrans" cxnId="{C74C7932-091F-6447-B190-B2AF31A53311}">
      <dgm:prSet/>
      <dgm:spPr/>
      <dgm:t>
        <a:bodyPr/>
        <a:lstStyle/>
        <a:p>
          <a:endParaRPr lang="en-US" b="1" i="0">
            <a:latin typeface="Helvetica Neue" panose="02000503000000020004" pitchFamily="2" charset="0"/>
            <a:ea typeface="Helvetica Neue" panose="02000503000000020004" pitchFamily="2" charset="0"/>
            <a:cs typeface="Helvetica Neue" panose="02000503000000020004" pitchFamily="2" charset="0"/>
          </a:endParaRPr>
        </a:p>
      </dgm:t>
    </dgm:pt>
    <dgm:pt modelId="{22059AA2-E9FD-9B48-9B6A-EF3A65ED085A}" type="sibTrans" cxnId="{C74C7932-091F-6447-B190-B2AF31A53311}">
      <dgm:prSet/>
      <dgm:spPr/>
      <dgm:t>
        <a:bodyPr/>
        <a:lstStyle/>
        <a:p>
          <a:endParaRPr lang="en-US" b="1" i="0">
            <a:latin typeface="Helvetica Neue" panose="02000503000000020004" pitchFamily="2" charset="0"/>
            <a:ea typeface="Helvetica Neue" panose="02000503000000020004" pitchFamily="2" charset="0"/>
            <a:cs typeface="Helvetica Neue" panose="02000503000000020004" pitchFamily="2" charset="0"/>
          </a:endParaRPr>
        </a:p>
      </dgm:t>
    </dgm:pt>
    <dgm:pt modelId="{FB2C9E24-268D-0A4A-9DE1-40747D222D05}" type="pres">
      <dgm:prSet presAssocID="{EF82BA67-A5FE-1E4F-B487-AA2EF8856464}" presName="diagram" presStyleCnt="0">
        <dgm:presLayoutVars>
          <dgm:dir/>
        </dgm:presLayoutVars>
      </dgm:prSet>
      <dgm:spPr/>
    </dgm:pt>
    <dgm:pt modelId="{4FB2AF9C-939A-B048-8A51-7F05BB51D337}" type="pres">
      <dgm:prSet presAssocID="{447339F9-901F-5641-A54E-F3712BFD5146}" presName="composite" presStyleCnt="0"/>
      <dgm:spPr/>
    </dgm:pt>
    <dgm:pt modelId="{894CC347-A344-484E-ABE7-1EDD417A346B}" type="pres">
      <dgm:prSet presAssocID="{447339F9-901F-5641-A54E-F3712BFD5146}" presName="Image" presStyleLbl="bgShp"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C924E4DD-B3C9-FB41-9ABB-33536135371C}" type="pres">
      <dgm:prSet presAssocID="{447339F9-901F-5641-A54E-F3712BFD5146}" presName="Parent" presStyleLbl="node0" presStyleIdx="0" presStyleCnt="2" custLinFactNeighborY="29841">
        <dgm:presLayoutVars>
          <dgm:bulletEnabled val="1"/>
        </dgm:presLayoutVars>
      </dgm:prSet>
      <dgm:spPr/>
    </dgm:pt>
    <dgm:pt modelId="{DF094860-DAFF-2B45-AA6A-8D4C2F326ED0}" type="pres">
      <dgm:prSet presAssocID="{7BF5C74B-B714-E44F-BBAE-63F140EEB190}" presName="sibTrans" presStyleCnt="0"/>
      <dgm:spPr/>
    </dgm:pt>
    <dgm:pt modelId="{405A44B5-AB88-7240-8D3B-A0034BD3BBC5}" type="pres">
      <dgm:prSet presAssocID="{4C908437-A825-6747-AE9C-064257F42E33}" presName="composite" presStyleCnt="0"/>
      <dgm:spPr/>
    </dgm:pt>
    <dgm:pt modelId="{39EA892B-48E3-334D-89AB-9C86B81DCADD}" type="pres">
      <dgm:prSet presAssocID="{4C908437-A825-6747-AE9C-064257F42E33}" presName="Image" presStyleLbl="bgShp"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E33598D0-2341-0643-8267-281BD9243978}" type="pres">
      <dgm:prSet presAssocID="{4C908437-A825-6747-AE9C-064257F42E33}" presName="Parent" presStyleLbl="node0" presStyleIdx="1" presStyleCnt="2">
        <dgm:presLayoutVars>
          <dgm:bulletEnabled val="1"/>
        </dgm:presLayoutVars>
      </dgm:prSet>
      <dgm:spPr/>
    </dgm:pt>
  </dgm:ptLst>
  <dgm:cxnLst>
    <dgm:cxn modelId="{F7446B03-E3AB-914D-ADA1-0A8EEB49F0E4}" type="presOf" srcId="{EF82BA67-A5FE-1E4F-B487-AA2EF8856464}" destId="{FB2C9E24-268D-0A4A-9DE1-40747D222D05}" srcOrd="0" destOrd="0" presId="urn:microsoft.com/office/officeart/2008/layout/BendingPictureCaption"/>
    <dgm:cxn modelId="{4FCD841A-6903-4E49-A800-88B59A673A13}" type="presOf" srcId="{447339F9-901F-5641-A54E-F3712BFD5146}" destId="{C924E4DD-B3C9-FB41-9ABB-33536135371C}" srcOrd="0" destOrd="0" presId="urn:microsoft.com/office/officeart/2008/layout/BendingPictureCaption"/>
    <dgm:cxn modelId="{C74C7932-091F-6447-B190-B2AF31A53311}" srcId="{EF82BA67-A5FE-1E4F-B487-AA2EF8856464}" destId="{4C908437-A825-6747-AE9C-064257F42E33}" srcOrd="1" destOrd="0" parTransId="{056BABF1-E0E9-A747-B6AF-E2AA5D1AA375}" sibTransId="{22059AA2-E9FD-9B48-9B6A-EF3A65ED085A}"/>
    <dgm:cxn modelId="{EF77B055-563F-4A44-B486-EEB964350A83}" type="presOf" srcId="{4C908437-A825-6747-AE9C-064257F42E33}" destId="{E33598D0-2341-0643-8267-281BD9243978}" srcOrd="0" destOrd="0" presId="urn:microsoft.com/office/officeart/2008/layout/BendingPictureCaption"/>
    <dgm:cxn modelId="{7349759E-DB3C-A046-80F5-82501F3093E8}" srcId="{EF82BA67-A5FE-1E4F-B487-AA2EF8856464}" destId="{447339F9-901F-5641-A54E-F3712BFD5146}" srcOrd="0" destOrd="0" parTransId="{17844611-52F2-404A-A2EF-C4307A7C4DCC}" sibTransId="{7BF5C74B-B714-E44F-BBAE-63F140EEB190}"/>
    <dgm:cxn modelId="{9CDAE8D3-D527-8943-8BAF-0B3E87FA3B4E}" type="presParOf" srcId="{FB2C9E24-268D-0A4A-9DE1-40747D222D05}" destId="{4FB2AF9C-939A-B048-8A51-7F05BB51D337}" srcOrd="0" destOrd="0" presId="urn:microsoft.com/office/officeart/2008/layout/BendingPictureCaption"/>
    <dgm:cxn modelId="{35CD6846-4300-FC42-9B86-F30B2ED1C5EB}" type="presParOf" srcId="{4FB2AF9C-939A-B048-8A51-7F05BB51D337}" destId="{894CC347-A344-484E-ABE7-1EDD417A346B}" srcOrd="0" destOrd="0" presId="urn:microsoft.com/office/officeart/2008/layout/BendingPictureCaption"/>
    <dgm:cxn modelId="{55C16618-B5C5-904D-A927-C8F88CA285E3}" type="presParOf" srcId="{4FB2AF9C-939A-B048-8A51-7F05BB51D337}" destId="{C924E4DD-B3C9-FB41-9ABB-33536135371C}" srcOrd="1" destOrd="0" presId="urn:microsoft.com/office/officeart/2008/layout/BendingPictureCaption"/>
    <dgm:cxn modelId="{23448269-95E5-544B-B670-52831C81EEEE}" type="presParOf" srcId="{FB2C9E24-268D-0A4A-9DE1-40747D222D05}" destId="{DF094860-DAFF-2B45-AA6A-8D4C2F326ED0}" srcOrd="1" destOrd="0" presId="urn:microsoft.com/office/officeart/2008/layout/BendingPictureCaption"/>
    <dgm:cxn modelId="{0F96F1C4-CDE6-B247-B19A-01C2991A09B7}" type="presParOf" srcId="{FB2C9E24-268D-0A4A-9DE1-40747D222D05}" destId="{405A44B5-AB88-7240-8D3B-A0034BD3BBC5}" srcOrd="2" destOrd="0" presId="urn:microsoft.com/office/officeart/2008/layout/BendingPictureCaption"/>
    <dgm:cxn modelId="{6481715E-D265-2144-8BF9-5A90257F34AC}" type="presParOf" srcId="{405A44B5-AB88-7240-8D3B-A0034BD3BBC5}" destId="{39EA892B-48E3-334D-89AB-9C86B81DCADD}" srcOrd="0" destOrd="0" presId="urn:microsoft.com/office/officeart/2008/layout/BendingPictureCaption"/>
    <dgm:cxn modelId="{7299C65A-4B59-3449-A77C-784BA88FF2F4}" type="presParOf" srcId="{405A44B5-AB88-7240-8D3B-A0034BD3BBC5}" destId="{E33598D0-2341-0643-8267-281BD9243978}"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525B5A-23AB-4CD2-939E-AC1A826D61FA}" type="doc">
      <dgm:prSet loTypeId="urn:microsoft.com/office/officeart/2008/layout/AlternatingPictureCircles" loCatId="picture" qsTypeId="urn:microsoft.com/office/officeart/2005/8/quickstyle/simple1" qsCatId="simple" csTypeId="urn:microsoft.com/office/officeart/2005/8/colors/accent1_1" csCatId="accent1" phldr="1"/>
      <dgm:spPr/>
      <dgm:t>
        <a:bodyPr/>
        <a:lstStyle/>
        <a:p>
          <a:endParaRPr lang="en-US"/>
        </a:p>
      </dgm:t>
    </dgm:pt>
    <dgm:pt modelId="{126D6F5D-E838-43FF-B200-0F594562A600}">
      <dgm:prSet custT="1"/>
      <dgm:spPr>
        <a:ln>
          <a:noFill/>
        </a:ln>
      </dgm:spPr>
      <dgm:t>
        <a:bodyPr/>
        <a:lstStyle/>
        <a:p>
          <a:r>
            <a:rPr kumimoji="0" lang="en-US" sz="6000" b="1" i="0" u="none" strike="noStrike" cap="none" spc="0" normalizeH="0" baseline="0" noProof="0" dirty="0">
              <a:ln/>
              <a:solidFill>
                <a:schemeClr val="tx2"/>
              </a:solidFill>
              <a:effectLst/>
              <a:uLnTx/>
              <a:uFillTx/>
              <a:latin typeface="Helvetica Neue" panose="02000403000000020004"/>
            </a:rPr>
            <a:t>61%</a:t>
          </a:r>
        </a:p>
        <a:p>
          <a:r>
            <a:rPr kumimoji="0" lang="en-US" sz="3000" b="0" i="0" u="none" strike="noStrike" cap="none" spc="0" normalizeH="0" baseline="0" noProof="0" dirty="0">
              <a:ln/>
              <a:solidFill>
                <a:schemeClr val="tx2"/>
              </a:solidFill>
              <a:effectLst/>
              <a:uLnTx/>
              <a:uFillTx/>
              <a:latin typeface="Helvetica Neue" panose="02000403000000020004"/>
            </a:rPr>
            <a:t>of boat owners have an annual household income of $75K or less</a:t>
          </a:r>
          <a:endParaRPr lang="en-US" sz="3000" b="0" dirty="0">
            <a:solidFill>
              <a:schemeClr val="tx2"/>
            </a:solidFill>
            <a:latin typeface="Helvetica Neue" panose="02000403000000020004"/>
          </a:endParaRPr>
        </a:p>
      </dgm:t>
    </dgm:pt>
    <dgm:pt modelId="{B89624A0-CD16-448D-8A3A-00762DE25E86}" type="parTrans" cxnId="{E7898224-2ADD-46E7-B436-60AEBD63DEF1}">
      <dgm:prSet/>
      <dgm:spPr/>
      <dgm:t>
        <a:bodyPr/>
        <a:lstStyle/>
        <a:p>
          <a:endParaRPr lang="en-US"/>
        </a:p>
      </dgm:t>
    </dgm:pt>
    <dgm:pt modelId="{030E7672-5CAE-4F26-964F-9C8F56934E27}" type="sibTrans" cxnId="{E7898224-2ADD-46E7-B436-60AEBD63DEF1}">
      <dgm:prSet/>
      <dgm:spPr/>
      <dgm:t>
        <a:bodyPr/>
        <a:lstStyle/>
        <a:p>
          <a:endParaRPr lang="en-US"/>
        </a:p>
      </dgm:t>
    </dgm:pt>
    <dgm:pt modelId="{E8582F57-55D9-4BF8-8F36-54FBDD3782A5}" type="pres">
      <dgm:prSet presAssocID="{0A525B5A-23AB-4CD2-939E-AC1A826D61FA}" presName="Name0" presStyleCnt="0">
        <dgm:presLayoutVars>
          <dgm:chMax/>
          <dgm:chPref/>
          <dgm:dir/>
        </dgm:presLayoutVars>
      </dgm:prSet>
      <dgm:spPr/>
    </dgm:pt>
    <dgm:pt modelId="{259A47E8-7384-4EC6-9D71-8CE547C44B7D}" type="pres">
      <dgm:prSet presAssocID="{126D6F5D-E838-43FF-B200-0F594562A600}" presName="composite" presStyleCnt="0"/>
      <dgm:spPr/>
    </dgm:pt>
    <dgm:pt modelId="{4F1FE143-529A-4CD8-837C-2A5CBC133CC2}" type="pres">
      <dgm:prSet presAssocID="{126D6F5D-E838-43FF-B200-0F594562A600}" presName="Accent" presStyleLbl="alignNode1" presStyleIdx="0" presStyleCnt="1">
        <dgm:presLayoutVars>
          <dgm:chMax val="0"/>
          <dgm:chPref val="0"/>
        </dgm:presLayoutVars>
      </dgm:prSet>
      <dgm:spPr>
        <a:solidFill>
          <a:srgbClr val="005596"/>
        </a:solidFill>
        <a:ln>
          <a:noFill/>
        </a:ln>
      </dgm:spPr>
    </dgm:pt>
    <dgm:pt modelId="{DDF22BA0-AB21-4D37-AA94-91D0245DF975}" type="pres">
      <dgm:prSet presAssocID="{126D6F5D-E838-43FF-B200-0F594562A600}" presName="Image" presStyleLbl="bgImgPlace1" presStyleIdx="0" presStyleCnt="1">
        <dgm:presLayoutVars>
          <dgm:chMax val="0"/>
          <dgm:chPref val="0"/>
          <dgm:bulletEnabled val="1"/>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62A0C4E-6DDE-4B36-A731-325B35860245}" type="pres">
      <dgm:prSet presAssocID="{126D6F5D-E838-43FF-B200-0F594562A600}" presName="Parent" presStyleLbl="fgAccFollowNode1" presStyleIdx="0" presStyleCnt="1">
        <dgm:presLayoutVars>
          <dgm:chMax val="0"/>
          <dgm:chPref val="0"/>
          <dgm:bulletEnabled val="1"/>
        </dgm:presLayoutVars>
      </dgm:prSet>
      <dgm:spPr/>
    </dgm:pt>
    <dgm:pt modelId="{AB85F637-A564-4FDE-9513-19D98CF2D3D3}" type="pres">
      <dgm:prSet presAssocID="{126D6F5D-E838-43FF-B200-0F594562A600}" presName="Space" presStyleCnt="0">
        <dgm:presLayoutVars>
          <dgm:chMax val="0"/>
          <dgm:chPref val="0"/>
        </dgm:presLayoutVars>
      </dgm:prSet>
      <dgm:spPr/>
    </dgm:pt>
  </dgm:ptLst>
  <dgm:cxnLst>
    <dgm:cxn modelId="{E7898224-2ADD-46E7-B436-60AEBD63DEF1}" srcId="{0A525B5A-23AB-4CD2-939E-AC1A826D61FA}" destId="{126D6F5D-E838-43FF-B200-0F594562A600}" srcOrd="0" destOrd="0" parTransId="{B89624A0-CD16-448D-8A3A-00762DE25E86}" sibTransId="{030E7672-5CAE-4F26-964F-9C8F56934E27}"/>
    <dgm:cxn modelId="{95BE0F43-C0E8-4491-8333-17A5E5BFE88F}" type="presOf" srcId="{0A525B5A-23AB-4CD2-939E-AC1A826D61FA}" destId="{E8582F57-55D9-4BF8-8F36-54FBDD3782A5}" srcOrd="0" destOrd="0" presId="urn:microsoft.com/office/officeart/2008/layout/AlternatingPictureCircles"/>
    <dgm:cxn modelId="{162D81F1-0534-4CF4-A044-0D4F98F52F9D}" type="presOf" srcId="{126D6F5D-E838-43FF-B200-0F594562A600}" destId="{462A0C4E-6DDE-4B36-A731-325B35860245}" srcOrd="0" destOrd="0" presId="urn:microsoft.com/office/officeart/2008/layout/AlternatingPictureCircles"/>
    <dgm:cxn modelId="{C40A2B43-E942-436B-8910-D8676E1F5769}" type="presParOf" srcId="{E8582F57-55D9-4BF8-8F36-54FBDD3782A5}" destId="{259A47E8-7384-4EC6-9D71-8CE547C44B7D}" srcOrd="0" destOrd="0" presId="urn:microsoft.com/office/officeart/2008/layout/AlternatingPictureCircles"/>
    <dgm:cxn modelId="{6AFB8711-BE97-4A32-83E4-3CBF2AF6A66B}" type="presParOf" srcId="{259A47E8-7384-4EC6-9D71-8CE547C44B7D}" destId="{4F1FE143-529A-4CD8-837C-2A5CBC133CC2}" srcOrd="0" destOrd="0" presId="urn:microsoft.com/office/officeart/2008/layout/AlternatingPictureCircles"/>
    <dgm:cxn modelId="{1904FF29-895A-4002-8D12-925B725976D5}" type="presParOf" srcId="{259A47E8-7384-4EC6-9D71-8CE547C44B7D}" destId="{DDF22BA0-AB21-4D37-AA94-91D0245DF975}" srcOrd="1" destOrd="0" presId="urn:microsoft.com/office/officeart/2008/layout/AlternatingPictureCircles"/>
    <dgm:cxn modelId="{9121730F-C806-4440-AC40-DF1F17F1A772}" type="presParOf" srcId="{259A47E8-7384-4EC6-9D71-8CE547C44B7D}" destId="{462A0C4E-6DDE-4B36-A731-325B35860245}" srcOrd="2" destOrd="0" presId="urn:microsoft.com/office/officeart/2008/layout/AlternatingPictureCircles"/>
    <dgm:cxn modelId="{F07D508D-F2BD-4A35-B390-C111DAA8367E}" type="presParOf" srcId="{259A47E8-7384-4EC6-9D71-8CE547C44B7D}" destId="{AB85F637-A564-4FDE-9513-19D98CF2D3D3}" srcOrd="3" destOrd="0" presId="urn:microsoft.com/office/officeart/2008/layout/AlternatingPictureCircles"/>
  </dgm:cxnLst>
  <dgm:bg/>
  <dgm:whole>
    <a:ln>
      <a:solidFill>
        <a:schemeClr val="bg1"/>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2A9C06-6382-43B8-A1DD-B33CB1E454D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28AF4794-2E02-44F0-813C-AD99D2497579}">
      <dgm:prSet custT="1"/>
      <dgm:spPr/>
      <dgm:t>
        <a:bodyPr anchor="ctr"/>
        <a:lstStyle/>
        <a:p>
          <a:r>
            <a:rPr lang="en-US" sz="3000" dirty="0">
              <a:latin typeface="Helvetica Neue" panose="02000403000000020004"/>
            </a:rPr>
            <a:t>ECONOMIC DISRUPTORS IN THE INDUSTRY</a:t>
          </a:r>
        </a:p>
      </dgm:t>
    </dgm:pt>
    <dgm:pt modelId="{D1869E82-AE0A-46C7-8495-E829D0613DA0}" type="parTrans" cxnId="{4956D85D-699F-47C8-8C3B-1D287A5BDAD2}">
      <dgm:prSet/>
      <dgm:spPr/>
      <dgm:t>
        <a:bodyPr/>
        <a:lstStyle/>
        <a:p>
          <a:endParaRPr lang="en-US" sz="3000">
            <a:latin typeface="Helvetica Neue" panose="02000403000000020004"/>
          </a:endParaRPr>
        </a:p>
      </dgm:t>
    </dgm:pt>
    <dgm:pt modelId="{3DEA57AF-213B-4B0C-A414-161A7BF590FD}" type="sibTrans" cxnId="{4956D85D-699F-47C8-8C3B-1D287A5BDAD2}">
      <dgm:prSet/>
      <dgm:spPr/>
      <dgm:t>
        <a:bodyPr/>
        <a:lstStyle/>
        <a:p>
          <a:endParaRPr lang="en-US" sz="3000">
            <a:latin typeface="Helvetica Neue" panose="02000403000000020004"/>
          </a:endParaRPr>
        </a:p>
      </dgm:t>
    </dgm:pt>
    <dgm:pt modelId="{9CE7E8F8-0C86-4A26-88A9-829947C2F94C}">
      <dgm:prSet custT="1"/>
      <dgm:spPr/>
      <dgm:t>
        <a:bodyPr anchor="ctr"/>
        <a:lstStyle/>
        <a:p>
          <a:pPr>
            <a:spcAft>
              <a:spcPts val="0"/>
            </a:spcAft>
          </a:pPr>
          <a:r>
            <a:rPr lang="en-US" sz="3000" dirty="0">
              <a:latin typeface="Helvetica Neue" panose="02000403000000020004"/>
            </a:rPr>
            <a:t>CONSUMER</a:t>
          </a:r>
        </a:p>
        <a:p>
          <a:pPr>
            <a:spcAft>
              <a:spcPts val="0"/>
            </a:spcAft>
          </a:pPr>
          <a:r>
            <a:rPr lang="en-US" sz="3000" dirty="0">
              <a:latin typeface="Helvetica Neue" panose="02000403000000020004"/>
            </a:rPr>
            <a:t>CHALLENGES</a:t>
          </a:r>
        </a:p>
      </dgm:t>
    </dgm:pt>
    <dgm:pt modelId="{C699285A-38EF-4355-A0C8-7A9DFFB666F7}" type="parTrans" cxnId="{B2FEC7B9-5FE3-4DA3-9E5C-33A56EDD232A}">
      <dgm:prSet/>
      <dgm:spPr/>
      <dgm:t>
        <a:bodyPr/>
        <a:lstStyle/>
        <a:p>
          <a:endParaRPr lang="en-US" sz="3000">
            <a:latin typeface="Helvetica Neue" panose="02000403000000020004"/>
          </a:endParaRPr>
        </a:p>
      </dgm:t>
    </dgm:pt>
    <dgm:pt modelId="{E810C551-E73D-42F3-821C-9443B66A59FC}" type="sibTrans" cxnId="{B2FEC7B9-5FE3-4DA3-9E5C-33A56EDD232A}">
      <dgm:prSet/>
      <dgm:spPr/>
      <dgm:t>
        <a:bodyPr/>
        <a:lstStyle/>
        <a:p>
          <a:endParaRPr lang="en-US" sz="3000">
            <a:latin typeface="Helvetica Neue" panose="02000403000000020004"/>
          </a:endParaRPr>
        </a:p>
      </dgm:t>
    </dgm:pt>
    <dgm:pt modelId="{969CE652-D91A-4DF8-9F00-7B2454A0902B}">
      <dgm:prSet custT="1"/>
      <dgm:spPr/>
      <dgm:t>
        <a:bodyPr anchor="ctr"/>
        <a:lstStyle/>
        <a:p>
          <a:r>
            <a:rPr lang="en-US" sz="3000" dirty="0">
              <a:latin typeface="Helvetica Neue" panose="02000403000000020004"/>
            </a:rPr>
            <a:t>CUSTOMER SUPPORT FROM DEALER</a:t>
          </a:r>
        </a:p>
      </dgm:t>
    </dgm:pt>
    <dgm:pt modelId="{E4F370E4-079F-43E6-963E-5E0E576C035E}" type="parTrans" cxnId="{92BE8563-628C-4CC3-83C3-4988F1896F59}">
      <dgm:prSet/>
      <dgm:spPr/>
      <dgm:t>
        <a:bodyPr/>
        <a:lstStyle/>
        <a:p>
          <a:endParaRPr lang="en-US" sz="3000">
            <a:latin typeface="Helvetica Neue" panose="02000403000000020004"/>
          </a:endParaRPr>
        </a:p>
      </dgm:t>
    </dgm:pt>
    <dgm:pt modelId="{1B64E62F-327C-496A-9274-1A692C780584}" type="sibTrans" cxnId="{92BE8563-628C-4CC3-83C3-4988F1896F59}">
      <dgm:prSet/>
      <dgm:spPr/>
      <dgm:t>
        <a:bodyPr/>
        <a:lstStyle/>
        <a:p>
          <a:endParaRPr lang="en-US" sz="3000">
            <a:latin typeface="Helvetica Neue" panose="02000403000000020004"/>
          </a:endParaRPr>
        </a:p>
      </dgm:t>
    </dgm:pt>
    <dgm:pt modelId="{8DC72102-F61D-4828-B9BC-776880DB6180}" type="pres">
      <dgm:prSet presAssocID="{F52A9C06-6382-43B8-A1DD-B33CB1E454D3}" presName="Name0" presStyleCnt="0">
        <dgm:presLayoutVars>
          <dgm:dir/>
          <dgm:resizeHandles val="exact"/>
        </dgm:presLayoutVars>
      </dgm:prSet>
      <dgm:spPr/>
    </dgm:pt>
    <dgm:pt modelId="{7D1662AD-00A6-40FC-96B7-1FFF921B153F}" type="pres">
      <dgm:prSet presAssocID="{28AF4794-2E02-44F0-813C-AD99D2497579}" presName="compNode" presStyleCnt="0"/>
      <dgm:spPr/>
    </dgm:pt>
    <dgm:pt modelId="{561A6361-DE5D-4E44-AFBD-CEA94EB46965}" type="pres">
      <dgm:prSet presAssocID="{28AF4794-2E02-44F0-813C-AD99D2497579}"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BC32EFBA-B85D-4B98-A8E7-DD364E5DA93B}" type="pres">
      <dgm:prSet presAssocID="{28AF4794-2E02-44F0-813C-AD99D2497579}" presName="textRect" presStyleLbl="revTx" presStyleIdx="0" presStyleCnt="3">
        <dgm:presLayoutVars>
          <dgm:bulletEnabled val="1"/>
        </dgm:presLayoutVars>
      </dgm:prSet>
      <dgm:spPr/>
    </dgm:pt>
    <dgm:pt modelId="{6811EB72-FAFD-4911-BC1B-6A53E7E33F46}" type="pres">
      <dgm:prSet presAssocID="{3DEA57AF-213B-4B0C-A414-161A7BF590FD}" presName="sibTrans" presStyleLbl="sibTrans2D1" presStyleIdx="0" presStyleCnt="0"/>
      <dgm:spPr/>
    </dgm:pt>
    <dgm:pt modelId="{9CA6F1FD-D9F7-4429-B595-E171FBA51409}" type="pres">
      <dgm:prSet presAssocID="{9CE7E8F8-0C86-4A26-88A9-829947C2F94C}" presName="compNode" presStyleCnt="0"/>
      <dgm:spPr/>
    </dgm:pt>
    <dgm:pt modelId="{4B9ED8F1-2FED-42E5-9002-9F87687007FB}" type="pres">
      <dgm:prSet presAssocID="{9CE7E8F8-0C86-4A26-88A9-829947C2F94C}" presName="pict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33398ED6-F772-4505-B777-1432C31BED3B}" type="pres">
      <dgm:prSet presAssocID="{9CE7E8F8-0C86-4A26-88A9-829947C2F94C}" presName="textRect" presStyleLbl="revTx" presStyleIdx="1" presStyleCnt="3">
        <dgm:presLayoutVars>
          <dgm:bulletEnabled val="1"/>
        </dgm:presLayoutVars>
      </dgm:prSet>
      <dgm:spPr/>
    </dgm:pt>
    <dgm:pt modelId="{1436000E-23FD-4F44-9173-4B4D9B59195D}" type="pres">
      <dgm:prSet presAssocID="{E810C551-E73D-42F3-821C-9443B66A59FC}" presName="sibTrans" presStyleLbl="sibTrans2D1" presStyleIdx="0" presStyleCnt="0"/>
      <dgm:spPr/>
    </dgm:pt>
    <dgm:pt modelId="{74ED8530-00B4-493A-A74B-ED599EAC1832}" type="pres">
      <dgm:prSet presAssocID="{969CE652-D91A-4DF8-9F00-7B2454A0902B}" presName="compNode" presStyleCnt="0"/>
      <dgm:spPr/>
    </dgm:pt>
    <dgm:pt modelId="{20E78C06-A437-402D-83F6-47AD89E09994}" type="pres">
      <dgm:prSet presAssocID="{969CE652-D91A-4DF8-9F00-7B2454A0902B}" presName="pict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pt>
    <dgm:pt modelId="{398A107F-E4FB-49BB-9FD4-3F3D684F3E5E}" type="pres">
      <dgm:prSet presAssocID="{969CE652-D91A-4DF8-9F00-7B2454A0902B}" presName="textRect" presStyleLbl="revTx" presStyleIdx="2" presStyleCnt="3">
        <dgm:presLayoutVars>
          <dgm:bulletEnabled val="1"/>
        </dgm:presLayoutVars>
      </dgm:prSet>
      <dgm:spPr/>
    </dgm:pt>
  </dgm:ptLst>
  <dgm:cxnLst>
    <dgm:cxn modelId="{5CF32714-2DE5-4711-956D-7239062FD776}" type="presOf" srcId="{969CE652-D91A-4DF8-9F00-7B2454A0902B}" destId="{398A107F-E4FB-49BB-9FD4-3F3D684F3E5E}" srcOrd="0" destOrd="0" presId="urn:microsoft.com/office/officeart/2005/8/layout/pList1"/>
    <dgm:cxn modelId="{931A9237-B794-4095-8592-1B2547802F39}" type="presOf" srcId="{28AF4794-2E02-44F0-813C-AD99D2497579}" destId="{BC32EFBA-B85D-4B98-A8E7-DD364E5DA93B}" srcOrd="0" destOrd="0" presId="urn:microsoft.com/office/officeart/2005/8/layout/pList1"/>
    <dgm:cxn modelId="{4956D85D-699F-47C8-8C3B-1D287A5BDAD2}" srcId="{F52A9C06-6382-43B8-A1DD-B33CB1E454D3}" destId="{28AF4794-2E02-44F0-813C-AD99D2497579}" srcOrd="0" destOrd="0" parTransId="{D1869E82-AE0A-46C7-8495-E829D0613DA0}" sibTransId="{3DEA57AF-213B-4B0C-A414-161A7BF590FD}"/>
    <dgm:cxn modelId="{92BE8563-628C-4CC3-83C3-4988F1896F59}" srcId="{F52A9C06-6382-43B8-A1DD-B33CB1E454D3}" destId="{969CE652-D91A-4DF8-9F00-7B2454A0902B}" srcOrd="2" destOrd="0" parTransId="{E4F370E4-079F-43E6-963E-5E0E576C035E}" sibTransId="{1B64E62F-327C-496A-9274-1A692C780584}"/>
    <dgm:cxn modelId="{AA1B5D64-E342-4063-8FF4-58B2DBF6577E}" type="presOf" srcId="{F52A9C06-6382-43B8-A1DD-B33CB1E454D3}" destId="{8DC72102-F61D-4828-B9BC-776880DB6180}" srcOrd="0" destOrd="0" presId="urn:microsoft.com/office/officeart/2005/8/layout/pList1"/>
    <dgm:cxn modelId="{64296F94-7CBA-431F-9803-BF46520FF998}" type="presOf" srcId="{3DEA57AF-213B-4B0C-A414-161A7BF590FD}" destId="{6811EB72-FAFD-4911-BC1B-6A53E7E33F46}" srcOrd="0" destOrd="0" presId="urn:microsoft.com/office/officeart/2005/8/layout/pList1"/>
    <dgm:cxn modelId="{FEDB989C-8E34-4AAE-A7F2-3B488777097D}" type="presOf" srcId="{E810C551-E73D-42F3-821C-9443B66A59FC}" destId="{1436000E-23FD-4F44-9173-4B4D9B59195D}" srcOrd="0" destOrd="0" presId="urn:microsoft.com/office/officeart/2005/8/layout/pList1"/>
    <dgm:cxn modelId="{B2FEC7B9-5FE3-4DA3-9E5C-33A56EDD232A}" srcId="{F52A9C06-6382-43B8-A1DD-B33CB1E454D3}" destId="{9CE7E8F8-0C86-4A26-88A9-829947C2F94C}" srcOrd="1" destOrd="0" parTransId="{C699285A-38EF-4355-A0C8-7A9DFFB666F7}" sibTransId="{E810C551-E73D-42F3-821C-9443B66A59FC}"/>
    <dgm:cxn modelId="{428B1EC2-A4FD-4F39-A267-17886B5D1FCE}" type="presOf" srcId="{9CE7E8F8-0C86-4A26-88A9-829947C2F94C}" destId="{33398ED6-F772-4505-B777-1432C31BED3B}" srcOrd="0" destOrd="0" presId="urn:microsoft.com/office/officeart/2005/8/layout/pList1"/>
    <dgm:cxn modelId="{D2C43440-A84D-4923-A583-422F345C11D3}" type="presParOf" srcId="{8DC72102-F61D-4828-B9BC-776880DB6180}" destId="{7D1662AD-00A6-40FC-96B7-1FFF921B153F}" srcOrd="0" destOrd="0" presId="urn:microsoft.com/office/officeart/2005/8/layout/pList1"/>
    <dgm:cxn modelId="{1DAA0FFD-D0D6-41D9-A576-D12292DB3BAC}" type="presParOf" srcId="{7D1662AD-00A6-40FC-96B7-1FFF921B153F}" destId="{561A6361-DE5D-4E44-AFBD-CEA94EB46965}" srcOrd="0" destOrd="0" presId="urn:microsoft.com/office/officeart/2005/8/layout/pList1"/>
    <dgm:cxn modelId="{51BBFFCD-9CD1-4B44-A771-F216F37B9590}" type="presParOf" srcId="{7D1662AD-00A6-40FC-96B7-1FFF921B153F}" destId="{BC32EFBA-B85D-4B98-A8E7-DD364E5DA93B}" srcOrd="1" destOrd="0" presId="urn:microsoft.com/office/officeart/2005/8/layout/pList1"/>
    <dgm:cxn modelId="{643EE6F1-F5AF-4F9A-B2A8-C40D63660034}" type="presParOf" srcId="{8DC72102-F61D-4828-B9BC-776880DB6180}" destId="{6811EB72-FAFD-4911-BC1B-6A53E7E33F46}" srcOrd="1" destOrd="0" presId="urn:microsoft.com/office/officeart/2005/8/layout/pList1"/>
    <dgm:cxn modelId="{079E17A3-CA54-4FAF-B3AE-8B08119C592C}" type="presParOf" srcId="{8DC72102-F61D-4828-B9BC-776880DB6180}" destId="{9CA6F1FD-D9F7-4429-B595-E171FBA51409}" srcOrd="2" destOrd="0" presId="urn:microsoft.com/office/officeart/2005/8/layout/pList1"/>
    <dgm:cxn modelId="{A9B42A74-AFAB-4D3B-AEC3-AEEBB234FBBF}" type="presParOf" srcId="{9CA6F1FD-D9F7-4429-B595-E171FBA51409}" destId="{4B9ED8F1-2FED-42E5-9002-9F87687007FB}" srcOrd="0" destOrd="0" presId="urn:microsoft.com/office/officeart/2005/8/layout/pList1"/>
    <dgm:cxn modelId="{D8CB1917-E1FA-41B0-865E-41EA3C8980E0}" type="presParOf" srcId="{9CA6F1FD-D9F7-4429-B595-E171FBA51409}" destId="{33398ED6-F772-4505-B777-1432C31BED3B}" srcOrd="1" destOrd="0" presId="urn:microsoft.com/office/officeart/2005/8/layout/pList1"/>
    <dgm:cxn modelId="{3E9E6059-E27A-43E2-A5EC-D0439FCB6AE4}" type="presParOf" srcId="{8DC72102-F61D-4828-B9BC-776880DB6180}" destId="{1436000E-23FD-4F44-9173-4B4D9B59195D}" srcOrd="3" destOrd="0" presId="urn:microsoft.com/office/officeart/2005/8/layout/pList1"/>
    <dgm:cxn modelId="{AEFAC8C9-AA16-4988-B715-74A644DA429D}" type="presParOf" srcId="{8DC72102-F61D-4828-B9BC-776880DB6180}" destId="{74ED8530-00B4-493A-A74B-ED599EAC1832}" srcOrd="4" destOrd="0" presId="urn:microsoft.com/office/officeart/2005/8/layout/pList1"/>
    <dgm:cxn modelId="{0382B3F2-7C58-4CA9-8410-D6548F193958}" type="presParOf" srcId="{74ED8530-00B4-493A-A74B-ED599EAC1832}" destId="{20E78C06-A437-402D-83F6-47AD89E09994}" srcOrd="0" destOrd="0" presId="urn:microsoft.com/office/officeart/2005/8/layout/pList1"/>
    <dgm:cxn modelId="{0EA14A76-0F01-4B87-9440-4708120FD53D}" type="presParOf" srcId="{74ED8530-00B4-493A-A74B-ED599EAC1832}" destId="{398A107F-E4FB-49BB-9FD4-3F3D684F3E5E}"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3D0F40-C47B-A040-BC4B-B008897D75E9}" type="doc">
      <dgm:prSet loTypeId="urn:microsoft.com/office/officeart/2005/8/layout/cycle1" loCatId="" qsTypeId="urn:microsoft.com/office/officeart/2005/8/quickstyle/simple4" qsCatId="simple" csTypeId="urn:microsoft.com/office/officeart/2005/8/colors/accent1_5" csCatId="accent1" phldr="1"/>
      <dgm:spPr/>
      <dgm:t>
        <a:bodyPr/>
        <a:lstStyle/>
        <a:p>
          <a:endParaRPr lang="en-US"/>
        </a:p>
      </dgm:t>
    </dgm:pt>
    <dgm:pt modelId="{6E8DB825-39E8-754A-A4A8-1295C860F070}">
      <dgm:prSet phldrT="[Text]"/>
      <dgm:spPr/>
      <dgm:t>
        <a:bodyPr/>
        <a:lstStyle/>
        <a:p>
          <a:pPr>
            <a:buClr>
              <a:srgbClr val="000000"/>
            </a:buClr>
            <a:buSzTx/>
            <a:buFont typeface="Arial"/>
            <a:buNone/>
          </a:pPr>
          <a:r>
            <a:rPr kumimoji="0" lang="en-US" b="1" i="0" u="none" strike="noStrike" cap="none" spc="0" normalizeH="0" baseline="0" noProof="0">
              <a:ln>
                <a:noFill/>
              </a:ln>
              <a:solidFill>
                <a:srgbClr val="00559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Montserrat ExtraBold"/>
            </a:rPr>
            <a:t>SPRING / SUMMER AWARENESS CAMPAIGNS</a:t>
          </a:r>
          <a:endParaRPr lang="en-US" b="1">
            <a:solidFill>
              <a:srgbClr val="005596"/>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FB4438E1-8B47-E444-B8BE-C5118F4B4E7C}" type="parTrans" cxnId="{FEF50F30-402A-5942-997D-0B0FF5594696}">
      <dgm:prSet/>
      <dgm:spPr/>
      <dgm:t>
        <a:bodyPr/>
        <a:lstStyle/>
        <a:p>
          <a:endParaRPr lang="en-US" b="1">
            <a:latin typeface="Helvetica Neue" panose="02000503000000020004" pitchFamily="2" charset="0"/>
            <a:ea typeface="Helvetica Neue" panose="02000503000000020004" pitchFamily="2" charset="0"/>
            <a:cs typeface="Helvetica Neue" panose="02000503000000020004" pitchFamily="2" charset="0"/>
          </a:endParaRPr>
        </a:p>
      </dgm:t>
    </dgm:pt>
    <dgm:pt modelId="{F4687295-AE25-3744-B22B-8B2BC0BD63E8}" type="sibTrans" cxnId="{FEF50F30-402A-5942-997D-0B0FF5594696}">
      <dgm:prSet/>
      <dgm:spPr>
        <a:gradFill flip="none" rotWithShape="1">
          <a:gsLst>
            <a:gs pos="0">
              <a:srgbClr val="005596"/>
            </a:gs>
            <a:gs pos="70000">
              <a:srgbClr val="B3D6DE"/>
            </a:gs>
            <a:gs pos="100000">
              <a:srgbClr val="DEDEDE"/>
            </a:gs>
          </a:gsLst>
          <a:lin ang="16200000" scaled="1"/>
          <a:tileRect/>
        </a:gradFill>
        <a:ln>
          <a:noFill/>
        </a:ln>
        <a:effectLst/>
      </dgm:spPr>
      <dgm:t>
        <a:bodyPr/>
        <a:lstStyle/>
        <a:p>
          <a:endParaRPr lang="en-US" b="1">
            <a:latin typeface="Helvetica Neue" panose="02000503000000020004" pitchFamily="2" charset="0"/>
            <a:ea typeface="Helvetica Neue" panose="02000503000000020004" pitchFamily="2" charset="0"/>
            <a:cs typeface="Helvetica Neue" panose="02000503000000020004" pitchFamily="2" charset="0"/>
          </a:endParaRPr>
        </a:p>
      </dgm:t>
    </dgm:pt>
    <dgm:pt modelId="{74C773FF-4422-C14D-965A-04DBF16A17F6}">
      <dgm:prSet phldrT="[Text]"/>
      <dgm:spPr/>
      <dgm:t>
        <a:bodyPr/>
        <a:lstStyle/>
        <a:p>
          <a:pPr>
            <a:buClr>
              <a:srgbClr val="000000"/>
            </a:buClr>
            <a:buSzTx/>
            <a:buFont typeface="Arial"/>
            <a:buNone/>
          </a:pPr>
          <a:r>
            <a:rPr kumimoji="0" lang="en-US" b="1" i="0" u="none" strike="noStrike" cap="none" spc="0" normalizeH="0" baseline="0" noProof="0">
              <a:ln>
                <a:noFill/>
              </a:ln>
              <a:solidFill>
                <a:srgbClr val="00559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Montserrat ExtraBold"/>
            </a:rPr>
            <a:t>YEAR-ROUND DIGITAL COMMUNITY</a:t>
          </a:r>
          <a:endParaRPr lang="en-US" b="1">
            <a:solidFill>
              <a:srgbClr val="005596"/>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E514E060-EE5B-6649-8B69-79DDD596D9F4}" type="parTrans" cxnId="{5D7C4A80-59FF-9148-9AE2-96EF73FBBECE}">
      <dgm:prSet/>
      <dgm:spPr/>
      <dgm:t>
        <a:bodyPr/>
        <a:lstStyle/>
        <a:p>
          <a:endParaRPr lang="en-US" b="1">
            <a:latin typeface="Helvetica Neue" panose="02000503000000020004" pitchFamily="2" charset="0"/>
            <a:ea typeface="Helvetica Neue" panose="02000503000000020004" pitchFamily="2" charset="0"/>
            <a:cs typeface="Helvetica Neue" panose="02000503000000020004" pitchFamily="2" charset="0"/>
          </a:endParaRPr>
        </a:p>
      </dgm:t>
    </dgm:pt>
    <dgm:pt modelId="{AD94285B-A029-9B47-A4BC-FDD6903C220E}" type="sibTrans" cxnId="{5D7C4A80-59FF-9148-9AE2-96EF73FBBECE}">
      <dgm:prSet/>
      <dgm:spPr>
        <a:gradFill flip="none" rotWithShape="1">
          <a:gsLst>
            <a:gs pos="0">
              <a:srgbClr val="005596"/>
            </a:gs>
            <a:gs pos="70000">
              <a:srgbClr val="B3D6DE"/>
            </a:gs>
            <a:gs pos="100000">
              <a:srgbClr val="DEDEDE"/>
            </a:gs>
          </a:gsLst>
          <a:lin ang="16200000" scaled="1"/>
          <a:tileRect/>
        </a:gradFill>
        <a:ln>
          <a:noFill/>
        </a:ln>
        <a:effectLst/>
      </dgm:spPr>
      <dgm:t>
        <a:bodyPr/>
        <a:lstStyle/>
        <a:p>
          <a:endParaRPr lang="en-US" b="1">
            <a:latin typeface="Helvetica Neue" panose="02000503000000020004" pitchFamily="2" charset="0"/>
            <a:ea typeface="Helvetica Neue" panose="02000503000000020004" pitchFamily="2" charset="0"/>
            <a:cs typeface="Helvetica Neue" panose="02000503000000020004" pitchFamily="2" charset="0"/>
          </a:endParaRPr>
        </a:p>
      </dgm:t>
    </dgm:pt>
    <dgm:pt modelId="{1C43C3BB-89DF-F84E-98C9-C641ADE5F689}">
      <dgm:prSet phldrT="[Text]"/>
      <dgm:spPr/>
      <dgm:t>
        <a:bodyPr/>
        <a:lstStyle/>
        <a:p>
          <a:pPr>
            <a:buClr>
              <a:srgbClr val="000000"/>
            </a:buClr>
            <a:buSzTx/>
            <a:buFont typeface="Arial"/>
            <a:buNone/>
          </a:pPr>
          <a:r>
            <a:rPr kumimoji="0" lang="en-US" b="1" i="0" u="none" strike="noStrike" cap="none" spc="0" normalizeH="0" baseline="0" noProof="0">
              <a:ln>
                <a:noFill/>
              </a:ln>
              <a:solidFill>
                <a:srgbClr val="00559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Montserrat ExtraBold"/>
            </a:rPr>
            <a:t>BRAND PARTNERS</a:t>
          </a:r>
          <a:endParaRPr lang="en-US" b="1">
            <a:solidFill>
              <a:srgbClr val="005596"/>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BB6A22AE-7A03-1F47-B3C3-B8CEFF986752}" type="parTrans" cxnId="{41F28742-BF0F-644D-8A47-6E7E9B5D5EBB}">
      <dgm:prSet/>
      <dgm:spPr/>
      <dgm:t>
        <a:bodyPr/>
        <a:lstStyle/>
        <a:p>
          <a:endParaRPr lang="en-US" b="1">
            <a:latin typeface="Helvetica Neue" panose="02000503000000020004" pitchFamily="2" charset="0"/>
            <a:ea typeface="Helvetica Neue" panose="02000503000000020004" pitchFamily="2" charset="0"/>
            <a:cs typeface="Helvetica Neue" panose="02000503000000020004" pitchFamily="2" charset="0"/>
          </a:endParaRPr>
        </a:p>
      </dgm:t>
    </dgm:pt>
    <dgm:pt modelId="{3A1BCB1B-DD92-BB43-A2FA-93433FA8E500}" type="sibTrans" cxnId="{41F28742-BF0F-644D-8A47-6E7E9B5D5EBB}">
      <dgm:prSet/>
      <dgm:spPr>
        <a:gradFill flip="none" rotWithShape="1">
          <a:gsLst>
            <a:gs pos="0">
              <a:srgbClr val="005596"/>
            </a:gs>
            <a:gs pos="70000">
              <a:srgbClr val="B3D6DE"/>
            </a:gs>
            <a:gs pos="100000">
              <a:srgbClr val="DEDEDE"/>
            </a:gs>
          </a:gsLst>
          <a:lin ang="16200000" scaled="1"/>
          <a:tileRect/>
        </a:gradFill>
        <a:ln>
          <a:noFill/>
        </a:ln>
        <a:effectLst/>
      </dgm:spPr>
      <dgm:t>
        <a:bodyPr/>
        <a:lstStyle/>
        <a:p>
          <a:endParaRPr lang="en-US" b="1">
            <a:latin typeface="Helvetica Neue" panose="02000503000000020004" pitchFamily="2" charset="0"/>
            <a:ea typeface="Helvetica Neue" panose="02000503000000020004" pitchFamily="2" charset="0"/>
            <a:cs typeface="Helvetica Neue" panose="02000503000000020004" pitchFamily="2" charset="0"/>
          </a:endParaRPr>
        </a:p>
      </dgm:t>
    </dgm:pt>
    <dgm:pt modelId="{B6A35A74-6D99-5C48-B59E-2831B343000F}">
      <dgm:prSet phldrT="[Text]"/>
      <dgm:spPr/>
      <dgm:t>
        <a:bodyPr/>
        <a:lstStyle/>
        <a:p>
          <a:pPr>
            <a:buClr>
              <a:srgbClr val="000000"/>
            </a:buClr>
            <a:buSzTx/>
            <a:buFont typeface="Arial"/>
            <a:buNone/>
          </a:pPr>
          <a:r>
            <a:rPr kumimoji="0" lang="en" b="1" i="0" u="none" strike="noStrike" cap="none" spc="0" normalizeH="0" baseline="0" noProof="0">
              <a:ln>
                <a:noFill/>
              </a:ln>
              <a:solidFill>
                <a:srgbClr val="00559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Montserrat ExtraBold"/>
            </a:rPr>
            <a:t>FALL / WINTER / SPRING </a:t>
          </a:r>
          <a:r>
            <a:rPr kumimoji="0" lang="en-US" b="1" i="0" u="none" strike="noStrike" cap="none" spc="0" normalizeH="0" baseline="0" noProof="0">
              <a:ln>
                <a:noFill/>
              </a:ln>
              <a:solidFill>
                <a:srgbClr val="00559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Montserrat ExtraBold"/>
            </a:rPr>
            <a:t>BOAT SHOWS</a:t>
          </a:r>
          <a:endParaRPr lang="en-US" b="1">
            <a:solidFill>
              <a:srgbClr val="005596"/>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BE5D8D1B-0B3D-FE43-B6FF-A7011B6655A5}" type="parTrans" cxnId="{A0AF33C0-B583-BD4A-B10A-5ADC9FA44B89}">
      <dgm:prSet/>
      <dgm:spPr/>
      <dgm:t>
        <a:bodyPr/>
        <a:lstStyle/>
        <a:p>
          <a:endParaRPr lang="en-US" b="1">
            <a:latin typeface="Helvetica Neue" panose="02000503000000020004" pitchFamily="2" charset="0"/>
            <a:ea typeface="Helvetica Neue" panose="02000503000000020004" pitchFamily="2" charset="0"/>
            <a:cs typeface="Helvetica Neue" panose="02000503000000020004" pitchFamily="2" charset="0"/>
          </a:endParaRPr>
        </a:p>
      </dgm:t>
    </dgm:pt>
    <dgm:pt modelId="{F1DC3D8F-7C5A-574B-8FAD-8C6D72A86AA0}" type="sibTrans" cxnId="{A0AF33C0-B583-BD4A-B10A-5ADC9FA44B89}">
      <dgm:prSet/>
      <dgm:spPr>
        <a:gradFill flip="none" rotWithShape="1">
          <a:gsLst>
            <a:gs pos="0">
              <a:srgbClr val="005596"/>
            </a:gs>
            <a:gs pos="70000">
              <a:srgbClr val="B3D6DE"/>
            </a:gs>
            <a:gs pos="100000">
              <a:srgbClr val="DEDEDE"/>
            </a:gs>
          </a:gsLst>
          <a:lin ang="16200000" scaled="1"/>
          <a:tileRect/>
        </a:gradFill>
        <a:ln>
          <a:noFill/>
        </a:ln>
        <a:effectLst/>
      </dgm:spPr>
      <dgm:t>
        <a:bodyPr/>
        <a:lstStyle/>
        <a:p>
          <a:endParaRPr lang="en-US" b="1">
            <a:latin typeface="Helvetica Neue" panose="02000503000000020004" pitchFamily="2" charset="0"/>
            <a:ea typeface="Helvetica Neue" panose="02000503000000020004" pitchFamily="2" charset="0"/>
            <a:cs typeface="Helvetica Neue" panose="02000503000000020004" pitchFamily="2" charset="0"/>
          </a:endParaRPr>
        </a:p>
      </dgm:t>
    </dgm:pt>
    <dgm:pt modelId="{3BA12DFE-679B-3C45-A1A0-51AF95E7705F}">
      <dgm:prSet phldrT="[Text]"/>
      <dgm:spPr/>
      <dgm:t>
        <a:bodyPr/>
        <a:lstStyle/>
        <a:p>
          <a:pPr>
            <a:buClr>
              <a:srgbClr val="000000"/>
            </a:buClr>
            <a:buSzTx/>
            <a:buFont typeface="Arial"/>
            <a:buNone/>
          </a:pPr>
          <a:r>
            <a:rPr kumimoji="0" lang="en-US" b="1" i="0" u="none" strike="noStrike" cap="none" spc="0" normalizeH="0" baseline="0" noProof="0" dirty="0">
              <a:ln>
                <a:noFill/>
              </a:ln>
              <a:solidFill>
                <a:srgbClr val="00559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Montserrat ExtraBold"/>
            </a:rPr>
            <a:t>BUYING &amp; OWNERSHIP EXPERIENCE</a:t>
          </a:r>
          <a:endParaRPr lang="en-US" b="1" dirty="0">
            <a:solidFill>
              <a:srgbClr val="005596"/>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72D25CC1-7651-8F40-96B0-B4BC83FD5C55}" type="parTrans" cxnId="{5499C53F-4A38-9143-9AF9-FD0CE85E6689}">
      <dgm:prSet/>
      <dgm:spPr/>
      <dgm:t>
        <a:bodyPr/>
        <a:lstStyle/>
        <a:p>
          <a:endParaRPr lang="en-US" b="1">
            <a:latin typeface="Helvetica Neue" panose="02000503000000020004" pitchFamily="2" charset="0"/>
            <a:ea typeface="Helvetica Neue" panose="02000503000000020004" pitchFamily="2" charset="0"/>
            <a:cs typeface="Helvetica Neue" panose="02000503000000020004" pitchFamily="2" charset="0"/>
          </a:endParaRPr>
        </a:p>
      </dgm:t>
    </dgm:pt>
    <dgm:pt modelId="{472A9656-EBC4-D04A-A03A-C7CA142A1578}" type="sibTrans" cxnId="{5499C53F-4A38-9143-9AF9-FD0CE85E6689}">
      <dgm:prSet/>
      <dgm:spPr>
        <a:gradFill flip="none" rotWithShape="1">
          <a:gsLst>
            <a:gs pos="0">
              <a:srgbClr val="005596"/>
            </a:gs>
            <a:gs pos="70000">
              <a:srgbClr val="B3D6DE"/>
            </a:gs>
            <a:gs pos="100000">
              <a:srgbClr val="DEDEDE"/>
            </a:gs>
          </a:gsLst>
          <a:lin ang="16200000" scaled="1"/>
          <a:tileRect/>
        </a:gradFill>
        <a:ln>
          <a:noFill/>
        </a:ln>
        <a:effectLst/>
      </dgm:spPr>
      <dgm:t>
        <a:bodyPr/>
        <a:lstStyle/>
        <a:p>
          <a:endParaRPr lang="en-US" b="1">
            <a:latin typeface="Helvetica Neue" panose="02000503000000020004" pitchFamily="2" charset="0"/>
            <a:ea typeface="Helvetica Neue" panose="02000503000000020004" pitchFamily="2" charset="0"/>
            <a:cs typeface="Helvetica Neue" panose="02000503000000020004" pitchFamily="2" charset="0"/>
          </a:endParaRPr>
        </a:p>
      </dgm:t>
    </dgm:pt>
    <dgm:pt modelId="{A78C2D9C-D365-2E4C-9551-5A2D0EB2B79E}" type="pres">
      <dgm:prSet presAssocID="{793D0F40-C47B-A040-BC4B-B008897D75E9}" presName="cycle" presStyleCnt="0">
        <dgm:presLayoutVars>
          <dgm:dir/>
          <dgm:resizeHandles val="exact"/>
        </dgm:presLayoutVars>
      </dgm:prSet>
      <dgm:spPr/>
    </dgm:pt>
    <dgm:pt modelId="{19894B1F-4E3C-344F-8711-77801E4B40A5}" type="pres">
      <dgm:prSet presAssocID="{6E8DB825-39E8-754A-A4A8-1295C860F070}" presName="dummy" presStyleCnt="0"/>
      <dgm:spPr/>
    </dgm:pt>
    <dgm:pt modelId="{D02E5BAA-DC09-7A4A-93F3-3E64A7BB5FDE}" type="pres">
      <dgm:prSet presAssocID="{6E8DB825-39E8-754A-A4A8-1295C860F070}" presName="node" presStyleLbl="revTx" presStyleIdx="0" presStyleCnt="5">
        <dgm:presLayoutVars>
          <dgm:bulletEnabled val="1"/>
        </dgm:presLayoutVars>
      </dgm:prSet>
      <dgm:spPr/>
    </dgm:pt>
    <dgm:pt modelId="{86CE0C0B-E11D-DC4D-90C0-63B139396989}" type="pres">
      <dgm:prSet presAssocID="{F4687295-AE25-3744-B22B-8B2BC0BD63E8}" presName="sibTrans" presStyleLbl="node1" presStyleIdx="0" presStyleCnt="5" custScaleX="107289" custScaleY="108803" custLinFactNeighborX="-2951" custLinFactNeighborY="1589"/>
      <dgm:spPr>
        <a:xfrm>
          <a:off x="1805899" y="-186596"/>
          <a:ext cx="7137599" cy="7238320"/>
        </a:xfrm>
        <a:prstGeom prst="circularArrow">
          <a:avLst>
            <a:gd name="adj1" fmla="val 5202"/>
            <a:gd name="adj2" fmla="val 336015"/>
            <a:gd name="adj3" fmla="val 21292825"/>
            <a:gd name="adj4" fmla="val 19766604"/>
            <a:gd name="adj5" fmla="val 6068"/>
          </a:avLst>
        </a:prstGeom>
      </dgm:spPr>
    </dgm:pt>
    <dgm:pt modelId="{A4F2D6B2-37A8-CA40-BD62-07851605F764}" type="pres">
      <dgm:prSet presAssocID="{74C773FF-4422-C14D-965A-04DBF16A17F6}" presName="dummy" presStyleCnt="0"/>
      <dgm:spPr/>
    </dgm:pt>
    <dgm:pt modelId="{401C6A3E-ECC7-6747-8BEF-711BCEA1AAC5}" type="pres">
      <dgm:prSet presAssocID="{74C773FF-4422-C14D-965A-04DBF16A17F6}" presName="node" presStyleLbl="revTx" presStyleIdx="1" presStyleCnt="5" custScaleX="132333">
        <dgm:presLayoutVars>
          <dgm:bulletEnabled val="1"/>
        </dgm:presLayoutVars>
      </dgm:prSet>
      <dgm:spPr/>
    </dgm:pt>
    <dgm:pt modelId="{0A7C371B-F41E-194A-985E-B7358FCE1130}" type="pres">
      <dgm:prSet presAssocID="{AD94285B-A029-9B47-A4BC-FDD6903C220E}" presName="sibTrans" presStyleLbl="node1" presStyleIdx="1" presStyleCnt="5"/>
      <dgm:spPr>
        <a:xfrm>
          <a:off x="2244677" y="510"/>
          <a:ext cx="6652684" cy="6652684"/>
        </a:xfrm>
        <a:prstGeom prst="circularArrow">
          <a:avLst>
            <a:gd name="adj1" fmla="val 5202"/>
            <a:gd name="adj2" fmla="val 336015"/>
            <a:gd name="adj3" fmla="val 4014266"/>
            <a:gd name="adj4" fmla="val 2253829"/>
            <a:gd name="adj5" fmla="val 6068"/>
          </a:avLst>
        </a:prstGeom>
      </dgm:spPr>
    </dgm:pt>
    <dgm:pt modelId="{620B9B98-B615-594E-981A-09A2F83BCDCA}" type="pres">
      <dgm:prSet presAssocID="{1C43C3BB-89DF-F84E-98C9-C641ADE5F689}" presName="dummy" presStyleCnt="0"/>
      <dgm:spPr/>
    </dgm:pt>
    <dgm:pt modelId="{F26B50FB-A0BA-5846-A51F-7FFBC64F3256}" type="pres">
      <dgm:prSet presAssocID="{1C43C3BB-89DF-F84E-98C9-C641ADE5F689}" presName="node" presStyleLbl="revTx" presStyleIdx="2" presStyleCnt="5">
        <dgm:presLayoutVars>
          <dgm:bulletEnabled val="1"/>
        </dgm:presLayoutVars>
      </dgm:prSet>
      <dgm:spPr/>
    </dgm:pt>
    <dgm:pt modelId="{4CBE91B3-0D1C-9648-A3B0-16E16F9CD146}" type="pres">
      <dgm:prSet presAssocID="{3A1BCB1B-DD92-BB43-A2FA-93433FA8E500}" presName="sibTrans" presStyleLbl="node1" presStyleIdx="2" presStyleCnt="5"/>
      <dgm:spPr>
        <a:xfrm>
          <a:off x="2244677" y="510"/>
          <a:ext cx="6652684" cy="6652684"/>
        </a:xfrm>
        <a:prstGeom prst="circularArrow">
          <a:avLst>
            <a:gd name="adj1" fmla="val 5202"/>
            <a:gd name="adj2" fmla="val 336015"/>
            <a:gd name="adj3" fmla="val 8210155"/>
            <a:gd name="adj4" fmla="val 6449719"/>
            <a:gd name="adj5" fmla="val 6068"/>
          </a:avLst>
        </a:prstGeom>
      </dgm:spPr>
    </dgm:pt>
    <dgm:pt modelId="{1F65FFB5-364E-A24F-A6BA-13B5FADDBA36}" type="pres">
      <dgm:prSet presAssocID="{B6A35A74-6D99-5C48-B59E-2831B343000F}" presName="dummy" presStyleCnt="0"/>
      <dgm:spPr/>
    </dgm:pt>
    <dgm:pt modelId="{6AE168D0-42E5-3E4C-864E-E1F1E8AB8D70}" type="pres">
      <dgm:prSet presAssocID="{B6A35A74-6D99-5C48-B59E-2831B343000F}" presName="node" presStyleLbl="revTx" presStyleIdx="3" presStyleCnt="5" custScaleX="143902">
        <dgm:presLayoutVars>
          <dgm:bulletEnabled val="1"/>
        </dgm:presLayoutVars>
      </dgm:prSet>
      <dgm:spPr/>
    </dgm:pt>
    <dgm:pt modelId="{3BD70DFE-67B5-DE4F-BB11-04CC238A60DE}" type="pres">
      <dgm:prSet presAssocID="{F1DC3D8F-7C5A-574B-8FAD-8C6D72A86AA0}" presName="sibTrans" presStyleLbl="node1" presStyleIdx="3" presStyleCnt="5"/>
      <dgm:spPr>
        <a:xfrm>
          <a:off x="1696790" y="385"/>
          <a:ext cx="5028878" cy="5028878"/>
        </a:xfrm>
        <a:prstGeom prst="circularArrow">
          <a:avLst>
            <a:gd name="adj1" fmla="val 5202"/>
            <a:gd name="adj2" fmla="val 336015"/>
            <a:gd name="adj3" fmla="val 12297380"/>
            <a:gd name="adj4" fmla="val 10771160"/>
            <a:gd name="adj5" fmla="val 6068"/>
          </a:avLst>
        </a:prstGeom>
      </dgm:spPr>
    </dgm:pt>
    <dgm:pt modelId="{FA847165-23BE-F643-853A-8E7F4D64A0A6}" type="pres">
      <dgm:prSet presAssocID="{3BA12DFE-679B-3C45-A1A0-51AF95E7705F}" presName="dummy" presStyleCnt="0"/>
      <dgm:spPr/>
    </dgm:pt>
    <dgm:pt modelId="{4F791CED-8D6C-8841-BCBB-B5586C470FB5}" type="pres">
      <dgm:prSet presAssocID="{3BA12DFE-679B-3C45-A1A0-51AF95E7705F}" presName="node" presStyleLbl="revTx" presStyleIdx="4" presStyleCnt="5">
        <dgm:presLayoutVars>
          <dgm:bulletEnabled val="1"/>
        </dgm:presLayoutVars>
      </dgm:prSet>
      <dgm:spPr/>
    </dgm:pt>
    <dgm:pt modelId="{287C5D60-3F82-9B43-94C2-2C88E55DC087}" type="pres">
      <dgm:prSet presAssocID="{472A9656-EBC4-D04A-A03A-C7CA142A1578}" presName="sibTrans" presStyleLbl="node1" presStyleIdx="4" presStyleCnt="5"/>
      <dgm:spPr>
        <a:xfrm>
          <a:off x="1696790" y="385"/>
          <a:ext cx="5028878" cy="5028878"/>
        </a:xfrm>
        <a:prstGeom prst="circularArrow">
          <a:avLst>
            <a:gd name="adj1" fmla="val 5202"/>
            <a:gd name="adj2" fmla="val 336015"/>
            <a:gd name="adj3" fmla="val 16865256"/>
            <a:gd name="adj4" fmla="val 15198729"/>
            <a:gd name="adj5" fmla="val 6068"/>
          </a:avLst>
        </a:prstGeom>
      </dgm:spPr>
    </dgm:pt>
  </dgm:ptLst>
  <dgm:cxnLst>
    <dgm:cxn modelId="{6F2CDD13-D18D-5144-815E-2F6E44EB5FEC}" type="presOf" srcId="{F4687295-AE25-3744-B22B-8B2BC0BD63E8}" destId="{86CE0C0B-E11D-DC4D-90C0-63B139396989}" srcOrd="0" destOrd="0" presId="urn:microsoft.com/office/officeart/2005/8/layout/cycle1"/>
    <dgm:cxn modelId="{E258D114-FA93-FB4D-87C7-9D37E7B04126}" type="presOf" srcId="{6E8DB825-39E8-754A-A4A8-1295C860F070}" destId="{D02E5BAA-DC09-7A4A-93F3-3E64A7BB5FDE}" srcOrd="0" destOrd="0" presId="urn:microsoft.com/office/officeart/2005/8/layout/cycle1"/>
    <dgm:cxn modelId="{BF168524-CB0E-D54D-9247-27A0BB079BE8}" type="presOf" srcId="{3BA12DFE-679B-3C45-A1A0-51AF95E7705F}" destId="{4F791CED-8D6C-8841-BCBB-B5586C470FB5}" srcOrd="0" destOrd="0" presId="urn:microsoft.com/office/officeart/2005/8/layout/cycle1"/>
    <dgm:cxn modelId="{FEF50F30-402A-5942-997D-0B0FF5594696}" srcId="{793D0F40-C47B-A040-BC4B-B008897D75E9}" destId="{6E8DB825-39E8-754A-A4A8-1295C860F070}" srcOrd="0" destOrd="0" parTransId="{FB4438E1-8B47-E444-B8BE-C5118F4B4E7C}" sibTransId="{F4687295-AE25-3744-B22B-8B2BC0BD63E8}"/>
    <dgm:cxn modelId="{5499C53F-4A38-9143-9AF9-FD0CE85E6689}" srcId="{793D0F40-C47B-A040-BC4B-B008897D75E9}" destId="{3BA12DFE-679B-3C45-A1A0-51AF95E7705F}" srcOrd="4" destOrd="0" parTransId="{72D25CC1-7651-8F40-96B0-B4BC83FD5C55}" sibTransId="{472A9656-EBC4-D04A-A03A-C7CA142A1578}"/>
    <dgm:cxn modelId="{41F28742-BF0F-644D-8A47-6E7E9B5D5EBB}" srcId="{793D0F40-C47B-A040-BC4B-B008897D75E9}" destId="{1C43C3BB-89DF-F84E-98C9-C641ADE5F689}" srcOrd="2" destOrd="0" parTransId="{BB6A22AE-7A03-1F47-B3C3-B8CEFF986752}" sibTransId="{3A1BCB1B-DD92-BB43-A2FA-93433FA8E500}"/>
    <dgm:cxn modelId="{9A7C8B5D-DE0E-1542-A540-3B94EFA25E30}" type="presOf" srcId="{3A1BCB1B-DD92-BB43-A2FA-93433FA8E500}" destId="{4CBE91B3-0D1C-9648-A3B0-16E16F9CD146}" srcOrd="0" destOrd="0" presId="urn:microsoft.com/office/officeart/2005/8/layout/cycle1"/>
    <dgm:cxn modelId="{37DA7071-CA40-FE4B-8094-45E59948EA31}" type="presOf" srcId="{F1DC3D8F-7C5A-574B-8FAD-8C6D72A86AA0}" destId="{3BD70DFE-67B5-DE4F-BB11-04CC238A60DE}" srcOrd="0" destOrd="0" presId="urn:microsoft.com/office/officeart/2005/8/layout/cycle1"/>
    <dgm:cxn modelId="{5D7C4A80-59FF-9148-9AE2-96EF73FBBECE}" srcId="{793D0F40-C47B-A040-BC4B-B008897D75E9}" destId="{74C773FF-4422-C14D-965A-04DBF16A17F6}" srcOrd="1" destOrd="0" parTransId="{E514E060-EE5B-6649-8B69-79DDD596D9F4}" sibTransId="{AD94285B-A029-9B47-A4BC-FDD6903C220E}"/>
    <dgm:cxn modelId="{56031C8D-4592-8E47-BB11-35BEF8DEC8EC}" type="presOf" srcId="{472A9656-EBC4-D04A-A03A-C7CA142A1578}" destId="{287C5D60-3F82-9B43-94C2-2C88E55DC087}" srcOrd="0" destOrd="0" presId="urn:microsoft.com/office/officeart/2005/8/layout/cycle1"/>
    <dgm:cxn modelId="{0010D3A3-06B0-9F4A-A56B-E2A042F3424D}" type="presOf" srcId="{AD94285B-A029-9B47-A4BC-FDD6903C220E}" destId="{0A7C371B-F41E-194A-985E-B7358FCE1130}" srcOrd="0" destOrd="0" presId="urn:microsoft.com/office/officeart/2005/8/layout/cycle1"/>
    <dgm:cxn modelId="{1B9F2EAD-9C15-DF49-A2F2-26FEC0031ECB}" type="presOf" srcId="{74C773FF-4422-C14D-965A-04DBF16A17F6}" destId="{401C6A3E-ECC7-6747-8BEF-711BCEA1AAC5}" srcOrd="0" destOrd="0" presId="urn:microsoft.com/office/officeart/2005/8/layout/cycle1"/>
    <dgm:cxn modelId="{C0199EB8-96A7-AE44-A3AE-1584A8FF6126}" type="presOf" srcId="{1C43C3BB-89DF-F84E-98C9-C641ADE5F689}" destId="{F26B50FB-A0BA-5846-A51F-7FFBC64F3256}" srcOrd="0" destOrd="0" presId="urn:microsoft.com/office/officeart/2005/8/layout/cycle1"/>
    <dgm:cxn modelId="{A0AF33C0-B583-BD4A-B10A-5ADC9FA44B89}" srcId="{793D0F40-C47B-A040-BC4B-B008897D75E9}" destId="{B6A35A74-6D99-5C48-B59E-2831B343000F}" srcOrd="3" destOrd="0" parTransId="{BE5D8D1B-0B3D-FE43-B6FF-A7011B6655A5}" sibTransId="{F1DC3D8F-7C5A-574B-8FAD-8C6D72A86AA0}"/>
    <dgm:cxn modelId="{5B02CED3-828A-B246-8C97-F8F565AD09BE}" type="presOf" srcId="{B6A35A74-6D99-5C48-B59E-2831B343000F}" destId="{6AE168D0-42E5-3E4C-864E-E1F1E8AB8D70}" srcOrd="0" destOrd="0" presId="urn:microsoft.com/office/officeart/2005/8/layout/cycle1"/>
    <dgm:cxn modelId="{E46966DA-136C-1748-928F-7C3744181A70}" type="presOf" srcId="{793D0F40-C47B-A040-BC4B-B008897D75E9}" destId="{A78C2D9C-D365-2E4C-9551-5A2D0EB2B79E}" srcOrd="0" destOrd="0" presId="urn:microsoft.com/office/officeart/2005/8/layout/cycle1"/>
    <dgm:cxn modelId="{B784507B-303A-5549-AFA4-503EEEEC3921}" type="presParOf" srcId="{A78C2D9C-D365-2E4C-9551-5A2D0EB2B79E}" destId="{19894B1F-4E3C-344F-8711-77801E4B40A5}" srcOrd="0" destOrd="0" presId="urn:microsoft.com/office/officeart/2005/8/layout/cycle1"/>
    <dgm:cxn modelId="{37ED32AE-5692-BF4B-B86B-B7EB7D57503E}" type="presParOf" srcId="{A78C2D9C-D365-2E4C-9551-5A2D0EB2B79E}" destId="{D02E5BAA-DC09-7A4A-93F3-3E64A7BB5FDE}" srcOrd="1" destOrd="0" presId="urn:microsoft.com/office/officeart/2005/8/layout/cycle1"/>
    <dgm:cxn modelId="{EFC4153C-E7D2-D340-BB12-0C0018D86A40}" type="presParOf" srcId="{A78C2D9C-D365-2E4C-9551-5A2D0EB2B79E}" destId="{86CE0C0B-E11D-DC4D-90C0-63B139396989}" srcOrd="2" destOrd="0" presId="urn:microsoft.com/office/officeart/2005/8/layout/cycle1"/>
    <dgm:cxn modelId="{0107EB38-788C-5C47-A998-6E161F39E4B8}" type="presParOf" srcId="{A78C2D9C-D365-2E4C-9551-5A2D0EB2B79E}" destId="{A4F2D6B2-37A8-CA40-BD62-07851605F764}" srcOrd="3" destOrd="0" presId="urn:microsoft.com/office/officeart/2005/8/layout/cycle1"/>
    <dgm:cxn modelId="{9DC3092F-65C9-9E47-8A0A-AE5E118FA7EC}" type="presParOf" srcId="{A78C2D9C-D365-2E4C-9551-5A2D0EB2B79E}" destId="{401C6A3E-ECC7-6747-8BEF-711BCEA1AAC5}" srcOrd="4" destOrd="0" presId="urn:microsoft.com/office/officeart/2005/8/layout/cycle1"/>
    <dgm:cxn modelId="{6509F850-086A-1940-993B-D22ACB7EF2A7}" type="presParOf" srcId="{A78C2D9C-D365-2E4C-9551-5A2D0EB2B79E}" destId="{0A7C371B-F41E-194A-985E-B7358FCE1130}" srcOrd="5" destOrd="0" presId="urn:microsoft.com/office/officeart/2005/8/layout/cycle1"/>
    <dgm:cxn modelId="{8C1E4693-26BF-1C4D-BDCF-3C899C2DF23A}" type="presParOf" srcId="{A78C2D9C-D365-2E4C-9551-5A2D0EB2B79E}" destId="{620B9B98-B615-594E-981A-09A2F83BCDCA}" srcOrd="6" destOrd="0" presId="urn:microsoft.com/office/officeart/2005/8/layout/cycle1"/>
    <dgm:cxn modelId="{713AA782-A6F3-E942-9F90-3469DC56D771}" type="presParOf" srcId="{A78C2D9C-D365-2E4C-9551-5A2D0EB2B79E}" destId="{F26B50FB-A0BA-5846-A51F-7FFBC64F3256}" srcOrd="7" destOrd="0" presId="urn:microsoft.com/office/officeart/2005/8/layout/cycle1"/>
    <dgm:cxn modelId="{5A954CF2-4222-AF4F-9DD0-172055DF57ED}" type="presParOf" srcId="{A78C2D9C-D365-2E4C-9551-5A2D0EB2B79E}" destId="{4CBE91B3-0D1C-9648-A3B0-16E16F9CD146}" srcOrd="8" destOrd="0" presId="urn:microsoft.com/office/officeart/2005/8/layout/cycle1"/>
    <dgm:cxn modelId="{D37DCA08-1592-204D-8390-FDEFA3FB68D3}" type="presParOf" srcId="{A78C2D9C-D365-2E4C-9551-5A2D0EB2B79E}" destId="{1F65FFB5-364E-A24F-A6BA-13B5FADDBA36}" srcOrd="9" destOrd="0" presId="urn:microsoft.com/office/officeart/2005/8/layout/cycle1"/>
    <dgm:cxn modelId="{A30380DC-30E4-B44D-9CBE-95FC36B4965F}" type="presParOf" srcId="{A78C2D9C-D365-2E4C-9551-5A2D0EB2B79E}" destId="{6AE168D0-42E5-3E4C-864E-E1F1E8AB8D70}" srcOrd="10" destOrd="0" presId="urn:microsoft.com/office/officeart/2005/8/layout/cycle1"/>
    <dgm:cxn modelId="{F7207F60-930B-4A44-B0EC-C6A74A818704}" type="presParOf" srcId="{A78C2D9C-D365-2E4C-9551-5A2D0EB2B79E}" destId="{3BD70DFE-67B5-DE4F-BB11-04CC238A60DE}" srcOrd="11" destOrd="0" presId="urn:microsoft.com/office/officeart/2005/8/layout/cycle1"/>
    <dgm:cxn modelId="{EE643532-2667-0642-B684-BBB7077A62FC}" type="presParOf" srcId="{A78C2D9C-D365-2E4C-9551-5A2D0EB2B79E}" destId="{FA847165-23BE-F643-853A-8E7F4D64A0A6}" srcOrd="12" destOrd="0" presId="urn:microsoft.com/office/officeart/2005/8/layout/cycle1"/>
    <dgm:cxn modelId="{3A739552-E5FF-934E-9011-49EDF2060078}" type="presParOf" srcId="{A78C2D9C-D365-2E4C-9551-5A2D0EB2B79E}" destId="{4F791CED-8D6C-8841-BCBB-B5586C470FB5}" srcOrd="13" destOrd="0" presId="urn:microsoft.com/office/officeart/2005/8/layout/cycle1"/>
    <dgm:cxn modelId="{3B0542C0-A1D1-7542-B00B-0DFD3B07F46C}" type="presParOf" srcId="{A78C2D9C-D365-2E4C-9551-5A2D0EB2B79E}" destId="{287C5D60-3F82-9B43-94C2-2C88E55DC087}" srcOrd="14"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CC347-A344-484E-ABE7-1EDD417A346B}">
      <dsp:nvSpPr>
        <dsp:cNvPr id="0" name=""/>
        <dsp:cNvSpPr/>
      </dsp:nvSpPr>
      <dsp:spPr>
        <a:xfrm>
          <a:off x="8307" y="17475"/>
          <a:ext cx="7302344" cy="539640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C924E4DD-B3C9-FB41-9ABB-33536135371C}">
      <dsp:nvSpPr>
        <dsp:cNvPr id="0" name=""/>
        <dsp:cNvSpPr/>
      </dsp:nvSpPr>
      <dsp:spPr>
        <a:xfrm>
          <a:off x="1484313" y="4452887"/>
          <a:ext cx="6292445" cy="1512179"/>
        </a:xfrm>
        <a:prstGeom prst="rect">
          <a:avLst/>
        </a:prstGeom>
        <a:solidFill>
          <a:schemeClr val="accent6">
            <a:lumMod val="9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5000"/>
            </a:spcAft>
            <a:buNone/>
          </a:pPr>
          <a:r>
            <a:rPr lang="en-US" sz="2700" b="1" i="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95% of boats in the U.S. are small, towable boats sized at 26 feet or less</a:t>
          </a:r>
        </a:p>
      </dsp:txBody>
      <dsp:txXfrm>
        <a:off x="1484313" y="4452887"/>
        <a:ext cx="6292445" cy="1512179"/>
      </dsp:txXfrm>
    </dsp:sp>
    <dsp:sp modelId="{39EA892B-48E3-334D-89AB-9C86B81DCADD}">
      <dsp:nvSpPr>
        <dsp:cNvPr id="0" name=""/>
        <dsp:cNvSpPr/>
      </dsp:nvSpPr>
      <dsp:spPr>
        <a:xfrm>
          <a:off x="9493683" y="17475"/>
          <a:ext cx="7302344" cy="539640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E33598D0-2341-0643-8267-281BD9243978}">
      <dsp:nvSpPr>
        <dsp:cNvPr id="0" name=""/>
        <dsp:cNvSpPr/>
      </dsp:nvSpPr>
      <dsp:spPr>
        <a:xfrm>
          <a:off x="10969689" y="4435411"/>
          <a:ext cx="6292445" cy="1512179"/>
        </a:xfrm>
        <a:prstGeom prst="rect">
          <a:avLst/>
        </a:prstGeom>
        <a:solidFill>
          <a:schemeClr val="accent6">
            <a:lumMod val="9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5000"/>
            </a:spcAft>
            <a:buNone/>
          </a:pPr>
          <a:r>
            <a:rPr lang="en-US" sz="2700" b="1" i="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Top 3 Most Popular Boating Activities:</a:t>
          </a:r>
        </a:p>
        <a:p>
          <a:pPr marL="0" lvl="0" indent="0" algn="ctr" defTabSz="1200150">
            <a:lnSpc>
              <a:spcPct val="90000"/>
            </a:lnSpc>
            <a:spcBef>
              <a:spcPct val="0"/>
            </a:spcBef>
            <a:spcAft>
              <a:spcPct val="5000"/>
            </a:spcAft>
            <a:buNone/>
          </a:pPr>
          <a:r>
            <a:rPr lang="en-US" sz="2700" b="1" i="0" kern="12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Fishing, Swimming, and Entertaining</a:t>
          </a:r>
        </a:p>
      </dsp:txBody>
      <dsp:txXfrm>
        <a:off x="10969689" y="4435411"/>
        <a:ext cx="6292445" cy="1512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FE143-529A-4CD8-837C-2A5CBC133CC2}">
      <dsp:nvSpPr>
        <dsp:cNvPr id="0" name=""/>
        <dsp:cNvSpPr/>
      </dsp:nvSpPr>
      <dsp:spPr>
        <a:xfrm>
          <a:off x="8349679" y="0"/>
          <a:ext cx="6593588" cy="6593299"/>
        </a:xfrm>
        <a:prstGeom prst="donut">
          <a:avLst>
            <a:gd name="adj" fmla="val 11010"/>
          </a:avLst>
        </a:prstGeom>
        <a:solidFill>
          <a:srgbClr val="005596"/>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F22BA0-AB21-4D37-AA94-91D0245DF975}">
      <dsp:nvSpPr>
        <dsp:cNvPr id="0" name=""/>
        <dsp:cNvSpPr/>
      </dsp:nvSpPr>
      <dsp:spPr>
        <a:xfrm>
          <a:off x="1920181" y="230755"/>
          <a:ext cx="8109475" cy="613150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2A0C4E-6DDE-4B36-A731-325B35860245}">
      <dsp:nvSpPr>
        <dsp:cNvPr id="0" name=""/>
        <dsp:cNvSpPr/>
      </dsp:nvSpPr>
      <dsp:spPr>
        <a:xfrm>
          <a:off x="9075065" y="725231"/>
          <a:ext cx="5142816" cy="5142591"/>
        </a:xfrm>
        <a:prstGeom prst="ellipse">
          <a:avLst/>
        </a:prstGeom>
        <a:solidFill>
          <a:schemeClr val="lt1">
            <a:alpha val="90000"/>
            <a:tint val="4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667000">
            <a:lnSpc>
              <a:spcPct val="90000"/>
            </a:lnSpc>
            <a:spcBef>
              <a:spcPct val="0"/>
            </a:spcBef>
            <a:spcAft>
              <a:spcPct val="35000"/>
            </a:spcAft>
            <a:buNone/>
          </a:pPr>
          <a:r>
            <a:rPr kumimoji="0" lang="en-US" sz="6000" b="1" i="0" u="none" strike="noStrike" kern="1200" cap="none" spc="0" normalizeH="0" baseline="0" noProof="0" dirty="0">
              <a:ln/>
              <a:solidFill>
                <a:schemeClr val="tx2"/>
              </a:solidFill>
              <a:effectLst/>
              <a:uLnTx/>
              <a:uFillTx/>
              <a:latin typeface="Helvetica Neue" panose="02000403000000020004"/>
            </a:rPr>
            <a:t>61%</a:t>
          </a:r>
        </a:p>
        <a:p>
          <a:pPr marL="0" lvl="0" indent="0" algn="ctr" defTabSz="2667000">
            <a:lnSpc>
              <a:spcPct val="90000"/>
            </a:lnSpc>
            <a:spcBef>
              <a:spcPct val="0"/>
            </a:spcBef>
            <a:spcAft>
              <a:spcPct val="35000"/>
            </a:spcAft>
            <a:buNone/>
          </a:pPr>
          <a:r>
            <a:rPr kumimoji="0" lang="en-US" sz="3000" b="0" i="0" u="none" strike="noStrike" kern="1200" cap="none" spc="0" normalizeH="0" baseline="0" noProof="0" dirty="0">
              <a:ln/>
              <a:solidFill>
                <a:schemeClr val="tx2"/>
              </a:solidFill>
              <a:effectLst/>
              <a:uLnTx/>
              <a:uFillTx/>
              <a:latin typeface="Helvetica Neue" panose="02000403000000020004"/>
            </a:rPr>
            <a:t>of boat owners have an annual household income of $75K or less</a:t>
          </a:r>
          <a:endParaRPr lang="en-US" sz="3000" b="0" kern="1200" dirty="0">
            <a:solidFill>
              <a:schemeClr val="tx2"/>
            </a:solidFill>
            <a:latin typeface="Helvetica Neue" panose="02000403000000020004"/>
          </a:endParaRPr>
        </a:p>
      </dsp:txBody>
      <dsp:txXfrm>
        <a:off x="9828213" y="1478346"/>
        <a:ext cx="3636520" cy="36363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A6361-DE5D-4E44-AFBD-CEA94EB46965}">
      <dsp:nvSpPr>
        <dsp:cNvPr id="0" name=""/>
        <dsp:cNvSpPr/>
      </dsp:nvSpPr>
      <dsp:spPr>
        <a:xfrm>
          <a:off x="3319" y="41594"/>
          <a:ext cx="5267614" cy="362938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2EFBA-B85D-4B98-A8E7-DD364E5DA93B}">
      <dsp:nvSpPr>
        <dsp:cNvPr id="0" name=""/>
        <dsp:cNvSpPr/>
      </dsp:nvSpPr>
      <dsp:spPr>
        <a:xfrm>
          <a:off x="3319" y="3670980"/>
          <a:ext cx="5267614" cy="195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Helvetica Neue" panose="02000403000000020004"/>
            </a:rPr>
            <a:t>ECONOMIC DISRUPTORS IN THE INDUSTRY</a:t>
          </a:r>
        </a:p>
      </dsp:txBody>
      <dsp:txXfrm>
        <a:off x="3319" y="3670980"/>
        <a:ext cx="5267614" cy="1954285"/>
      </dsp:txXfrm>
    </dsp:sp>
    <dsp:sp modelId="{4B9ED8F1-2FED-42E5-9002-9F87687007FB}">
      <dsp:nvSpPr>
        <dsp:cNvPr id="0" name=""/>
        <dsp:cNvSpPr/>
      </dsp:nvSpPr>
      <dsp:spPr>
        <a:xfrm>
          <a:off x="5797917" y="41594"/>
          <a:ext cx="5267614" cy="362938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98ED6-F772-4505-B777-1432C31BED3B}">
      <dsp:nvSpPr>
        <dsp:cNvPr id="0" name=""/>
        <dsp:cNvSpPr/>
      </dsp:nvSpPr>
      <dsp:spPr>
        <a:xfrm>
          <a:off x="5797917" y="3670980"/>
          <a:ext cx="5267614" cy="195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ctr" anchorCtr="0">
          <a:noAutofit/>
        </a:bodyPr>
        <a:lstStyle/>
        <a:p>
          <a:pPr marL="0" lvl="0" indent="0" algn="ctr" defTabSz="1333500">
            <a:lnSpc>
              <a:spcPct val="90000"/>
            </a:lnSpc>
            <a:spcBef>
              <a:spcPct val="0"/>
            </a:spcBef>
            <a:spcAft>
              <a:spcPts val="0"/>
            </a:spcAft>
            <a:buNone/>
          </a:pPr>
          <a:r>
            <a:rPr lang="en-US" sz="3000" kern="1200" dirty="0">
              <a:latin typeface="Helvetica Neue" panose="02000403000000020004"/>
            </a:rPr>
            <a:t>CONSUMER</a:t>
          </a:r>
        </a:p>
        <a:p>
          <a:pPr marL="0" lvl="0" indent="0" algn="ctr" defTabSz="1333500">
            <a:lnSpc>
              <a:spcPct val="90000"/>
            </a:lnSpc>
            <a:spcBef>
              <a:spcPct val="0"/>
            </a:spcBef>
            <a:spcAft>
              <a:spcPts val="0"/>
            </a:spcAft>
            <a:buNone/>
          </a:pPr>
          <a:r>
            <a:rPr lang="en-US" sz="3000" kern="1200" dirty="0">
              <a:latin typeface="Helvetica Neue" panose="02000403000000020004"/>
            </a:rPr>
            <a:t>CHALLENGES</a:t>
          </a:r>
        </a:p>
      </dsp:txBody>
      <dsp:txXfrm>
        <a:off x="5797917" y="3670980"/>
        <a:ext cx="5267614" cy="1954285"/>
      </dsp:txXfrm>
    </dsp:sp>
    <dsp:sp modelId="{20E78C06-A437-402D-83F6-47AD89E09994}">
      <dsp:nvSpPr>
        <dsp:cNvPr id="0" name=""/>
        <dsp:cNvSpPr/>
      </dsp:nvSpPr>
      <dsp:spPr>
        <a:xfrm>
          <a:off x="11592515" y="41594"/>
          <a:ext cx="5267614" cy="3629386"/>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8A107F-E4FB-49BB-9FD4-3F3D684F3E5E}">
      <dsp:nvSpPr>
        <dsp:cNvPr id="0" name=""/>
        <dsp:cNvSpPr/>
      </dsp:nvSpPr>
      <dsp:spPr>
        <a:xfrm>
          <a:off x="11592515" y="3670980"/>
          <a:ext cx="5267614" cy="195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Helvetica Neue" panose="02000403000000020004"/>
            </a:rPr>
            <a:t>CUSTOMER SUPPORT FROM DEALER</a:t>
          </a:r>
        </a:p>
      </dsp:txBody>
      <dsp:txXfrm>
        <a:off x="11592515" y="3670980"/>
        <a:ext cx="5267614" cy="19542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E5BAA-DC09-7A4A-93F3-3E64A7BB5FDE}">
      <dsp:nvSpPr>
        <dsp:cNvPr id="0" name=""/>
        <dsp:cNvSpPr/>
      </dsp:nvSpPr>
      <dsp:spPr>
        <a:xfrm>
          <a:off x="4866852" y="40158"/>
          <a:ext cx="1376331" cy="137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
              <a:srgbClr val="000000"/>
            </a:buClr>
            <a:buSzTx/>
            <a:buFont typeface="Arial"/>
            <a:buNone/>
          </a:pPr>
          <a:r>
            <a:rPr kumimoji="0" lang="en-US" sz="1600" b="1" i="0" u="none" strike="noStrike" kern="1200" cap="none" spc="0" normalizeH="0" baseline="0" noProof="0">
              <a:ln>
                <a:noFill/>
              </a:ln>
              <a:solidFill>
                <a:srgbClr val="00559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Montserrat ExtraBold"/>
            </a:rPr>
            <a:t>SPRING / SUMMER AWARENESS CAMPAIGNS</a:t>
          </a:r>
          <a:endParaRPr lang="en-US" sz="1600" b="1" kern="1200">
            <a:solidFill>
              <a:srgbClr val="005596"/>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4866852" y="40158"/>
        <a:ext cx="1376331" cy="1376331"/>
      </dsp:txXfrm>
    </dsp:sp>
    <dsp:sp modelId="{86CE0C0B-E11D-DC4D-90C0-63B139396989}">
      <dsp:nvSpPr>
        <dsp:cNvPr id="0" name=""/>
        <dsp:cNvSpPr/>
      </dsp:nvSpPr>
      <dsp:spPr>
        <a:xfrm>
          <a:off x="1289367" y="-144720"/>
          <a:ext cx="5535781" cy="5613899"/>
        </a:xfrm>
        <a:prstGeom prst="circularArrow">
          <a:avLst>
            <a:gd name="adj1" fmla="val 5202"/>
            <a:gd name="adj2" fmla="val 336015"/>
            <a:gd name="adj3" fmla="val 21292825"/>
            <a:gd name="adj4" fmla="val 19766604"/>
            <a:gd name="adj5" fmla="val 6068"/>
          </a:avLst>
        </a:prstGeom>
        <a:gradFill flip="none" rotWithShape="1">
          <a:gsLst>
            <a:gs pos="0">
              <a:srgbClr val="005596"/>
            </a:gs>
            <a:gs pos="70000">
              <a:srgbClr val="B3D6DE"/>
            </a:gs>
            <a:gs pos="100000">
              <a:srgbClr val="DEDEDE"/>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sp>
    <dsp:sp modelId="{401C6A3E-ECC7-6747-8BEF-711BCEA1AAC5}">
      <dsp:nvSpPr>
        <dsp:cNvPr id="0" name=""/>
        <dsp:cNvSpPr/>
      </dsp:nvSpPr>
      <dsp:spPr>
        <a:xfrm>
          <a:off x="5475910" y="2599445"/>
          <a:ext cx="1821340" cy="137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
              <a:srgbClr val="000000"/>
            </a:buClr>
            <a:buSzTx/>
            <a:buFont typeface="Arial"/>
            <a:buNone/>
          </a:pPr>
          <a:r>
            <a:rPr kumimoji="0" lang="en-US" sz="1600" b="1" i="0" u="none" strike="noStrike" kern="1200" cap="none" spc="0" normalizeH="0" baseline="0" noProof="0">
              <a:ln>
                <a:noFill/>
              </a:ln>
              <a:solidFill>
                <a:srgbClr val="00559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Montserrat ExtraBold"/>
            </a:rPr>
            <a:t>YEAR-ROUND DIGITAL COMMUNITY</a:t>
          </a:r>
          <a:endParaRPr lang="en-US" sz="1600" b="1" kern="1200">
            <a:solidFill>
              <a:srgbClr val="005596"/>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5475910" y="2599445"/>
        <a:ext cx="1821340" cy="1376331"/>
      </dsp:txXfrm>
    </dsp:sp>
    <dsp:sp modelId="{0A7C371B-F41E-194A-985E-B7358FCE1130}">
      <dsp:nvSpPr>
        <dsp:cNvPr id="0" name=""/>
        <dsp:cNvSpPr/>
      </dsp:nvSpPr>
      <dsp:spPr>
        <a:xfrm>
          <a:off x="1629675" y="396"/>
          <a:ext cx="5159691" cy="5159691"/>
        </a:xfrm>
        <a:prstGeom prst="circularArrow">
          <a:avLst>
            <a:gd name="adj1" fmla="val 5202"/>
            <a:gd name="adj2" fmla="val 336015"/>
            <a:gd name="adj3" fmla="val 4014266"/>
            <a:gd name="adj4" fmla="val 2253829"/>
            <a:gd name="adj5" fmla="val 6068"/>
          </a:avLst>
        </a:prstGeom>
        <a:gradFill flip="none" rotWithShape="1">
          <a:gsLst>
            <a:gs pos="0">
              <a:srgbClr val="005596"/>
            </a:gs>
            <a:gs pos="70000">
              <a:srgbClr val="B3D6DE"/>
            </a:gs>
            <a:gs pos="100000">
              <a:srgbClr val="DEDEDE"/>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sp>
    <dsp:sp modelId="{F26B50FB-A0BA-5846-A51F-7FFBC64F3256}">
      <dsp:nvSpPr>
        <dsp:cNvPr id="0" name=""/>
        <dsp:cNvSpPr/>
      </dsp:nvSpPr>
      <dsp:spPr>
        <a:xfrm>
          <a:off x="3521355" y="4181172"/>
          <a:ext cx="1376331" cy="137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
              <a:srgbClr val="000000"/>
            </a:buClr>
            <a:buSzTx/>
            <a:buFont typeface="Arial"/>
            <a:buNone/>
          </a:pPr>
          <a:r>
            <a:rPr kumimoji="0" lang="en-US" sz="1600" b="1" i="0" u="none" strike="noStrike" kern="1200" cap="none" spc="0" normalizeH="0" baseline="0" noProof="0">
              <a:ln>
                <a:noFill/>
              </a:ln>
              <a:solidFill>
                <a:srgbClr val="00559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Montserrat ExtraBold"/>
            </a:rPr>
            <a:t>BRAND PARTNERS</a:t>
          </a:r>
          <a:endParaRPr lang="en-US" sz="1600" b="1" kern="1200">
            <a:solidFill>
              <a:srgbClr val="005596"/>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3521355" y="4181172"/>
        <a:ext cx="1376331" cy="1376331"/>
      </dsp:txXfrm>
    </dsp:sp>
    <dsp:sp modelId="{4CBE91B3-0D1C-9648-A3B0-16E16F9CD146}">
      <dsp:nvSpPr>
        <dsp:cNvPr id="0" name=""/>
        <dsp:cNvSpPr/>
      </dsp:nvSpPr>
      <dsp:spPr>
        <a:xfrm>
          <a:off x="1629675" y="396"/>
          <a:ext cx="5159691" cy="5159691"/>
        </a:xfrm>
        <a:prstGeom prst="circularArrow">
          <a:avLst>
            <a:gd name="adj1" fmla="val 5202"/>
            <a:gd name="adj2" fmla="val 336015"/>
            <a:gd name="adj3" fmla="val 8210155"/>
            <a:gd name="adj4" fmla="val 6449719"/>
            <a:gd name="adj5" fmla="val 6068"/>
          </a:avLst>
        </a:prstGeom>
        <a:gradFill flip="none" rotWithShape="1">
          <a:gsLst>
            <a:gs pos="0">
              <a:srgbClr val="005596"/>
            </a:gs>
            <a:gs pos="70000">
              <a:srgbClr val="B3D6DE"/>
            </a:gs>
            <a:gs pos="100000">
              <a:srgbClr val="DEDEDE"/>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sp>
    <dsp:sp modelId="{6AE168D0-42E5-3E4C-864E-E1F1E8AB8D70}">
      <dsp:nvSpPr>
        <dsp:cNvPr id="0" name=""/>
        <dsp:cNvSpPr/>
      </dsp:nvSpPr>
      <dsp:spPr>
        <a:xfrm>
          <a:off x="1042177" y="2599445"/>
          <a:ext cx="1980568" cy="137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
              <a:srgbClr val="000000"/>
            </a:buClr>
            <a:buSzTx/>
            <a:buFont typeface="Arial"/>
            <a:buNone/>
          </a:pPr>
          <a:r>
            <a:rPr kumimoji="0" lang="en" sz="1600" b="1" i="0" u="none" strike="noStrike" kern="1200" cap="none" spc="0" normalizeH="0" baseline="0" noProof="0">
              <a:ln>
                <a:noFill/>
              </a:ln>
              <a:solidFill>
                <a:srgbClr val="00559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Montserrat ExtraBold"/>
            </a:rPr>
            <a:t>FALL / WINTER / SPRING </a:t>
          </a:r>
          <a:r>
            <a:rPr kumimoji="0" lang="en-US" sz="1600" b="1" i="0" u="none" strike="noStrike" kern="1200" cap="none" spc="0" normalizeH="0" baseline="0" noProof="0">
              <a:ln>
                <a:noFill/>
              </a:ln>
              <a:solidFill>
                <a:srgbClr val="00559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Montserrat ExtraBold"/>
            </a:rPr>
            <a:t>BOAT SHOWS</a:t>
          </a:r>
          <a:endParaRPr lang="en-US" sz="1600" b="1" kern="1200">
            <a:solidFill>
              <a:srgbClr val="005596"/>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1042177" y="2599445"/>
        <a:ext cx="1980568" cy="1376331"/>
      </dsp:txXfrm>
    </dsp:sp>
    <dsp:sp modelId="{3BD70DFE-67B5-DE4F-BB11-04CC238A60DE}">
      <dsp:nvSpPr>
        <dsp:cNvPr id="0" name=""/>
        <dsp:cNvSpPr/>
      </dsp:nvSpPr>
      <dsp:spPr>
        <a:xfrm>
          <a:off x="1629675" y="396"/>
          <a:ext cx="5159691" cy="5159691"/>
        </a:xfrm>
        <a:prstGeom prst="circularArrow">
          <a:avLst>
            <a:gd name="adj1" fmla="val 5202"/>
            <a:gd name="adj2" fmla="val 336015"/>
            <a:gd name="adj3" fmla="val 12297380"/>
            <a:gd name="adj4" fmla="val 10771160"/>
            <a:gd name="adj5" fmla="val 6068"/>
          </a:avLst>
        </a:prstGeom>
        <a:gradFill flip="none" rotWithShape="1">
          <a:gsLst>
            <a:gs pos="0">
              <a:srgbClr val="005596"/>
            </a:gs>
            <a:gs pos="70000">
              <a:srgbClr val="B3D6DE"/>
            </a:gs>
            <a:gs pos="100000">
              <a:srgbClr val="DEDEDE"/>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sp>
    <dsp:sp modelId="{4F791CED-8D6C-8841-BCBB-B5586C470FB5}">
      <dsp:nvSpPr>
        <dsp:cNvPr id="0" name=""/>
        <dsp:cNvSpPr/>
      </dsp:nvSpPr>
      <dsp:spPr>
        <a:xfrm>
          <a:off x="2175858" y="40158"/>
          <a:ext cx="1376331" cy="137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
              <a:srgbClr val="000000"/>
            </a:buClr>
            <a:buSzTx/>
            <a:buFont typeface="Arial"/>
            <a:buNone/>
          </a:pPr>
          <a:r>
            <a:rPr kumimoji="0" lang="en-US" sz="1600" b="1" i="0" u="none" strike="noStrike" kern="1200" cap="none" spc="0" normalizeH="0" baseline="0" noProof="0" dirty="0">
              <a:ln>
                <a:noFill/>
              </a:ln>
              <a:solidFill>
                <a:srgbClr val="005596"/>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Montserrat ExtraBold"/>
            </a:rPr>
            <a:t>BUYING &amp; OWNERSHIP EXPERIENCE</a:t>
          </a:r>
          <a:endParaRPr lang="en-US" sz="1600" b="1" kern="1200" dirty="0">
            <a:solidFill>
              <a:srgbClr val="005596"/>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2175858" y="40158"/>
        <a:ext cx="1376331" cy="1376331"/>
      </dsp:txXfrm>
    </dsp:sp>
    <dsp:sp modelId="{287C5D60-3F82-9B43-94C2-2C88E55DC087}">
      <dsp:nvSpPr>
        <dsp:cNvPr id="0" name=""/>
        <dsp:cNvSpPr/>
      </dsp:nvSpPr>
      <dsp:spPr>
        <a:xfrm>
          <a:off x="1629675" y="396"/>
          <a:ext cx="5159691" cy="5159691"/>
        </a:xfrm>
        <a:prstGeom prst="circularArrow">
          <a:avLst>
            <a:gd name="adj1" fmla="val 5202"/>
            <a:gd name="adj2" fmla="val 336015"/>
            <a:gd name="adj3" fmla="val 16865256"/>
            <a:gd name="adj4" fmla="val 15198729"/>
            <a:gd name="adj5" fmla="val 6068"/>
          </a:avLst>
        </a:prstGeom>
        <a:gradFill flip="none" rotWithShape="1">
          <a:gsLst>
            <a:gs pos="0">
              <a:srgbClr val="005596"/>
            </a:gs>
            <a:gs pos="70000">
              <a:srgbClr val="B3D6DE"/>
            </a:gs>
            <a:gs pos="100000">
              <a:srgbClr val="DEDEDE"/>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0.7135</cdr:x>
      <cdr:y>0.95687</cdr:y>
    </cdr:from>
    <cdr:to>
      <cdr:x>0.7313</cdr:x>
      <cdr:y>1</cdr:y>
    </cdr:to>
    <cdr:sp macro="" textlink="">
      <cdr:nvSpPr>
        <cdr:cNvPr id="2" name="TextBox 2">
          <a:extLst xmlns:a="http://schemas.openxmlformats.org/drawingml/2006/main">
            <a:ext uri="{FF2B5EF4-FFF2-40B4-BE49-F238E27FC236}">
              <a16:creationId xmlns:a16="http://schemas.microsoft.com/office/drawing/2014/main" id="{9AA7F051-B9A0-620E-930A-D8FD519D2363}"/>
            </a:ext>
          </a:extLst>
        </cdr:cNvPr>
        <cdr:cNvSpPr txBox="1"/>
      </cdr:nvSpPr>
      <cdr:spPr>
        <a:xfrm xmlns:a="http://schemas.openxmlformats.org/drawingml/2006/main">
          <a:off x="7406152" y="4780303"/>
          <a:ext cx="184731" cy="21544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sz="800" i="1" dirty="0"/>
        </a:p>
      </cdr:txBody>
    </cdr:sp>
  </cdr:relSizeAnchor>
  <cdr:relSizeAnchor xmlns:cdr="http://schemas.openxmlformats.org/drawingml/2006/chartDrawing">
    <cdr:from>
      <cdr:x>0.10886</cdr:x>
      <cdr:y>0.20966</cdr:y>
    </cdr:from>
    <cdr:to>
      <cdr:x>0.28709</cdr:x>
      <cdr:y>0.29178</cdr:y>
    </cdr:to>
    <cdr:sp macro="" textlink="">
      <cdr:nvSpPr>
        <cdr:cNvPr id="3" name="TextBox 8">
          <a:extLst xmlns:a="http://schemas.openxmlformats.org/drawingml/2006/main">
            <a:ext uri="{FF2B5EF4-FFF2-40B4-BE49-F238E27FC236}">
              <a16:creationId xmlns:a16="http://schemas.microsoft.com/office/drawing/2014/main" id="{AE63B390-1A96-F306-9E0C-BDCB6180FF53}"/>
            </a:ext>
          </a:extLst>
        </cdr:cNvPr>
        <cdr:cNvSpPr txBox="1"/>
      </cdr:nvSpPr>
      <cdr:spPr>
        <a:xfrm xmlns:a="http://schemas.openxmlformats.org/drawingml/2006/main">
          <a:off x="1263975" y="1021416"/>
          <a:ext cx="2069409"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indent="0" algn="l" defTabSz="1371600" rtl="0" eaLnBrk="1" latinLnBrk="0" hangingPunct="1">
            <a:defRPr sz="1100" kern="1200">
              <a:solidFill>
                <a:schemeClr val="tx1"/>
              </a:solidFill>
              <a:latin typeface="+mn-lt"/>
              <a:ea typeface="+mn-ea"/>
              <a:cs typeface="+mn-cs"/>
            </a:defRPr>
          </a:lvl1pPr>
          <a:lvl2pPr marL="457200" indent="0" algn="l" defTabSz="1371600" rtl="0" eaLnBrk="1" latinLnBrk="0" hangingPunct="1">
            <a:defRPr sz="1100" kern="1200">
              <a:solidFill>
                <a:schemeClr val="tx1"/>
              </a:solidFill>
              <a:latin typeface="+mn-lt"/>
              <a:ea typeface="+mn-ea"/>
              <a:cs typeface="+mn-cs"/>
            </a:defRPr>
          </a:lvl2pPr>
          <a:lvl3pPr marL="914400" indent="0" algn="l" defTabSz="1371600" rtl="0" eaLnBrk="1" latinLnBrk="0" hangingPunct="1">
            <a:defRPr sz="1100" kern="1200">
              <a:solidFill>
                <a:schemeClr val="tx1"/>
              </a:solidFill>
              <a:latin typeface="+mn-lt"/>
              <a:ea typeface="+mn-ea"/>
              <a:cs typeface="+mn-cs"/>
            </a:defRPr>
          </a:lvl3pPr>
          <a:lvl4pPr marL="1371600" indent="0" algn="l" defTabSz="1371600" rtl="0" eaLnBrk="1" latinLnBrk="0" hangingPunct="1">
            <a:defRPr sz="1100" kern="1200">
              <a:solidFill>
                <a:schemeClr val="tx1"/>
              </a:solidFill>
              <a:latin typeface="+mn-lt"/>
              <a:ea typeface="+mn-ea"/>
              <a:cs typeface="+mn-cs"/>
            </a:defRPr>
          </a:lvl4pPr>
          <a:lvl5pPr marL="1828800" indent="0" algn="l" defTabSz="1371600" rtl="0" eaLnBrk="1" latinLnBrk="0" hangingPunct="1">
            <a:defRPr sz="1100" kern="1200">
              <a:solidFill>
                <a:schemeClr val="tx1"/>
              </a:solidFill>
              <a:latin typeface="+mn-lt"/>
              <a:ea typeface="+mn-ea"/>
              <a:cs typeface="+mn-cs"/>
            </a:defRPr>
          </a:lvl5pPr>
          <a:lvl6pPr marL="2286000" indent="0" algn="l" defTabSz="1371600" rtl="0" eaLnBrk="1" latinLnBrk="0" hangingPunct="1">
            <a:defRPr sz="1100" kern="1200">
              <a:solidFill>
                <a:schemeClr val="tx1"/>
              </a:solidFill>
              <a:latin typeface="+mn-lt"/>
              <a:ea typeface="+mn-ea"/>
              <a:cs typeface="+mn-cs"/>
            </a:defRPr>
          </a:lvl6pPr>
          <a:lvl7pPr marL="2743200" indent="0" algn="l" defTabSz="1371600" rtl="0" eaLnBrk="1" latinLnBrk="0" hangingPunct="1">
            <a:defRPr sz="1100" kern="1200">
              <a:solidFill>
                <a:schemeClr val="tx1"/>
              </a:solidFill>
              <a:latin typeface="+mn-lt"/>
              <a:ea typeface="+mn-ea"/>
              <a:cs typeface="+mn-cs"/>
            </a:defRPr>
          </a:lvl7pPr>
          <a:lvl8pPr marL="3200400" indent="0" algn="l" defTabSz="1371600" rtl="0" eaLnBrk="1" latinLnBrk="0" hangingPunct="1">
            <a:defRPr sz="1100" kern="1200">
              <a:solidFill>
                <a:schemeClr val="tx1"/>
              </a:solidFill>
              <a:latin typeface="+mn-lt"/>
              <a:ea typeface="+mn-ea"/>
              <a:cs typeface="+mn-cs"/>
            </a:defRPr>
          </a:lvl8pPr>
          <a:lvl9pPr marL="3657600" indent="0" algn="l" defTabSz="1371600" rtl="0" eaLnBrk="1" latinLnBrk="0" hangingPunct="1">
            <a:defRPr sz="1100" kern="1200">
              <a:solidFill>
                <a:schemeClr val="tx1"/>
              </a:solidFill>
              <a:latin typeface="+mn-lt"/>
              <a:ea typeface="+mn-ea"/>
              <a:cs typeface="+mn-cs"/>
            </a:defRPr>
          </a:lvl9pPr>
        </a:lstStyle>
        <a:p xmlns:a="http://schemas.openxmlformats.org/drawingml/2006/main">
          <a:pPr algn="ctr"/>
          <a:r>
            <a:rPr lang="en-US" sz="2000" b="1" dirty="0">
              <a:solidFill>
                <a:srgbClr val="0C376D"/>
              </a:solidFill>
              <a:latin typeface="Helvetica Neue" panose="02000503000000020004" pitchFamily="2" charset="0"/>
              <a:ea typeface="Helvetica Neue" panose="02000503000000020004" pitchFamily="2" charset="0"/>
              <a:cs typeface="Helvetica Neue" panose="02000503000000020004" pitchFamily="2" charset="0"/>
            </a:rPr>
            <a:t>Average 239K</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70003-BB17-2B4D-95B4-ABB439B83C58}" type="datetimeFigureOut">
              <a:rPr lang="en-US" smtClean="0"/>
              <a:t>5/2/25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EF696-93D5-CE49-AC2B-563CCBF6F233}" type="slidenum">
              <a:rPr lang="en-US" smtClean="0"/>
              <a:t>‹#›</a:t>
            </a:fld>
            <a:endParaRPr lang="en-US"/>
          </a:p>
        </p:txBody>
      </p:sp>
    </p:spTree>
    <p:extLst>
      <p:ext uri="{BB962C8B-B14F-4D97-AF65-F5344CB8AC3E}">
        <p14:creationId xmlns:p14="http://schemas.microsoft.com/office/powerpoint/2010/main" val="3679031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BEC8506-6C5B-4E25-BC8F-8476342D1A85}" type="slidenum">
              <a:rPr lang="en-US" smtClean="0"/>
              <a:t>2</a:t>
            </a:fld>
            <a:endParaRPr lang="en-US"/>
          </a:p>
        </p:txBody>
      </p:sp>
    </p:spTree>
    <p:extLst>
      <p:ext uri="{BB962C8B-B14F-4D97-AF65-F5344CB8AC3E}">
        <p14:creationId xmlns:p14="http://schemas.microsoft.com/office/powerpoint/2010/main" val="662145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C8506-6C5B-4E25-BC8F-8476342D1A85}" type="slidenum">
              <a:rPr lang="en-US" smtClean="0"/>
              <a:t>11</a:t>
            </a:fld>
            <a:endParaRPr lang="en-US"/>
          </a:p>
        </p:txBody>
      </p:sp>
    </p:spTree>
    <p:extLst>
      <p:ext uri="{BB962C8B-B14F-4D97-AF65-F5344CB8AC3E}">
        <p14:creationId xmlns:p14="http://schemas.microsoft.com/office/powerpoint/2010/main" val="3321638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61% - down 1%. $100K down to $75K</a:t>
            </a:r>
          </a:p>
          <a:p>
            <a:r>
              <a:rPr lang="en-US"/>
              <a:t>https://www.nmma.org/press/article/24128?utm_source=Currents&amp;utm_medium=Currents&amp;utm_campaign=bi&amp;utm_content=bi</a:t>
            </a:r>
          </a:p>
        </p:txBody>
      </p:sp>
      <p:sp>
        <p:nvSpPr>
          <p:cNvPr id="4" name="Slide Number Placeholder 3"/>
          <p:cNvSpPr>
            <a:spLocks noGrp="1"/>
          </p:cNvSpPr>
          <p:nvPr>
            <p:ph type="sldNum" sz="quarter" idx="5"/>
          </p:nvPr>
        </p:nvSpPr>
        <p:spPr/>
        <p:txBody>
          <a:bodyPr/>
          <a:lstStyle/>
          <a:p>
            <a:fld id="{DBEC8506-6C5B-4E25-BC8F-8476342D1A85}" type="slidenum">
              <a:rPr lang="en-US" smtClean="0"/>
              <a:t>12</a:t>
            </a:fld>
            <a:endParaRPr lang="en-US"/>
          </a:p>
        </p:txBody>
      </p:sp>
    </p:spTree>
    <p:extLst>
      <p:ext uri="{BB962C8B-B14F-4D97-AF65-F5344CB8AC3E}">
        <p14:creationId xmlns:p14="http://schemas.microsoft.com/office/powerpoint/2010/main" val="17652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Insert Picture&gt; Right Click&gt; Send To Back</a:t>
            </a:r>
          </a:p>
          <a:p>
            <a:endParaRPr lang="en-US"/>
          </a:p>
          <a:p>
            <a:endParaRPr lang="en-US"/>
          </a:p>
        </p:txBody>
      </p:sp>
      <p:sp>
        <p:nvSpPr>
          <p:cNvPr id="4" name="Slide Number Placeholder 3"/>
          <p:cNvSpPr>
            <a:spLocks noGrp="1"/>
          </p:cNvSpPr>
          <p:nvPr>
            <p:ph type="sldNum" sz="quarter" idx="5"/>
          </p:nvPr>
        </p:nvSpPr>
        <p:spPr/>
        <p:txBody>
          <a:bodyPr/>
          <a:lstStyle/>
          <a:p>
            <a:fld id="{DBEC8506-6C5B-4E25-BC8F-8476342D1A85}" type="slidenum">
              <a:rPr lang="en-US" smtClean="0"/>
              <a:t>13</a:t>
            </a:fld>
            <a:endParaRPr lang="en-US"/>
          </a:p>
        </p:txBody>
      </p:sp>
    </p:spTree>
    <p:extLst>
      <p:ext uri="{BB962C8B-B14F-4D97-AF65-F5344CB8AC3E}">
        <p14:creationId xmlns:p14="http://schemas.microsoft.com/office/powerpoint/2010/main" val="2228191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Fed just cut rates, for the first time in 4 years, by 0.5%.  Additional rate cuts are expected to be 0.25% and 0.5% by the end of the year, depending on the economy's performance.</a:t>
            </a:r>
          </a:p>
          <a:p>
            <a:pPr marL="171450" indent="-171450">
              <a:buFont typeface="Arial" panose="020B0604020202020204" pitchFamily="34" charset="0"/>
              <a:buChar char="•"/>
            </a:pPr>
            <a:r>
              <a:rPr lang="en-US" dirty="0"/>
              <a:t>New housing starts are up slightly over the previous month but remain on a downward trend since mid-2022</a:t>
            </a:r>
          </a:p>
          <a:p>
            <a:pPr marL="171450" indent="-171450">
              <a:buFont typeface="Arial" panose="020B0604020202020204" pitchFamily="34" charset="0"/>
              <a:buChar char="•"/>
            </a:pPr>
            <a:r>
              <a:rPr lang="en-US" dirty="0"/>
              <a:t>Gas prices are down from their peak in 2022 but remain well above pre-pandemic levels.</a:t>
            </a:r>
          </a:p>
          <a:p>
            <a:pPr marL="171450" indent="-171450">
              <a:buFont typeface="Arial" panose="020B0604020202020204" pitchFamily="34" charset="0"/>
              <a:buChar char="•"/>
            </a:pPr>
            <a:r>
              <a:rPr lang="en-US" dirty="0"/>
              <a:t>Consumer sentiment and Consumer Confidence is improving but remain below pre-pandemic levels.</a:t>
            </a:r>
          </a:p>
          <a:p>
            <a:pPr marL="171450" indent="-171450">
              <a:buFont typeface="Arial" panose="020B0604020202020204" pitchFamily="34" charset="0"/>
              <a:buChar char="•"/>
            </a:pPr>
            <a:r>
              <a:rPr lang="en-US" dirty="0"/>
              <a:t>Credit is available but remains expensive due to interest rates.  This may change with the coming rate cuts.</a:t>
            </a:r>
          </a:p>
          <a:p>
            <a:pPr marL="171450" indent="-171450">
              <a:buFont typeface="Arial" panose="020B0604020202020204" pitchFamily="34" charset="0"/>
              <a:buChar char="•"/>
            </a:pPr>
            <a:r>
              <a:rPr lang="en-US" dirty="0"/>
              <a:t>Unemployment levels remain around 4%, the typical target level.  Wage growth has flattened.</a:t>
            </a:r>
          </a:p>
          <a:p>
            <a:pPr marL="171450" indent="-171450">
              <a:buFont typeface="Arial" panose="020B0604020202020204" pitchFamily="34" charset="0"/>
              <a:buChar char="•"/>
            </a:pPr>
            <a:r>
              <a:rPr lang="en-US" dirty="0"/>
              <a:t>SUV and Light truck sales have recovered somewhat since the pandemic but are still below 2015-2020 levels</a:t>
            </a:r>
          </a:p>
          <a:p>
            <a:pPr marL="171450" indent="-171450">
              <a:buFont typeface="Arial" panose="020B0604020202020204" pitchFamily="34" charset="0"/>
              <a:buChar char="•"/>
            </a:pPr>
            <a:r>
              <a:rPr lang="en-US" dirty="0"/>
              <a:t>Inventories remain on the high side due in part to reduced demand</a:t>
            </a:r>
          </a:p>
          <a:p>
            <a:pPr marL="171450" indent="-171450">
              <a:buFont typeface="Arial" panose="020B0604020202020204" pitchFamily="34" charset="0"/>
              <a:buChar char="•"/>
            </a:pPr>
            <a:r>
              <a:rPr lang="en-US" dirty="0"/>
              <a:t>Housing and non-housing related debt (credit cards and mortgages) continue to grow to record levels, and it remains steadily increasing. </a:t>
            </a:r>
            <a:endParaRPr lang="en-US" dirty="0">
              <a:highlight>
                <a:srgbClr val="FF0000"/>
              </a:highligh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BEC8506-6C5B-4E25-BC8F-8476342D1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6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C8506-6C5B-4E25-BC8F-8476342D1A85}" type="slidenum">
              <a:rPr lang="en-US" smtClean="0"/>
              <a:t>15</a:t>
            </a:fld>
            <a:endParaRPr lang="en-US"/>
          </a:p>
        </p:txBody>
      </p:sp>
    </p:spTree>
    <p:extLst>
      <p:ext uri="{BB962C8B-B14F-4D97-AF65-F5344CB8AC3E}">
        <p14:creationId xmlns:p14="http://schemas.microsoft.com/office/powerpoint/2010/main" val="146828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BEC8506-6C5B-4E25-BC8F-8476342D1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716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panose="02070309020205020404" pitchFamily="49" charset="0"/>
              <a:buChar char="o"/>
            </a:pPr>
            <a:r>
              <a:rPr lang="en-US"/>
              <a:t>Economic swings within interest rates and an election year</a:t>
            </a:r>
          </a:p>
          <a:p>
            <a:pPr marL="171450" indent="-171450">
              <a:buFont typeface="Courier New" panose="02070309020205020404" pitchFamily="49" charset="0"/>
              <a:buChar char="o"/>
            </a:pPr>
            <a:r>
              <a:rPr lang="en-US"/>
              <a:t>Ongoing supply chain concerns in some countries due to political unrest</a:t>
            </a:r>
          </a:p>
          <a:p>
            <a:pPr marL="171450" indent="-171450">
              <a:buFont typeface="Courier New" panose="02070309020205020404" pitchFamily="49" charset="0"/>
              <a:buChar char="o"/>
            </a:pPr>
            <a:r>
              <a:rPr lang="en-US"/>
              <a:t>To a less degree but the importance of maintaining the right balance of inventory with our dealers</a:t>
            </a:r>
          </a:p>
        </p:txBody>
      </p:sp>
      <p:sp>
        <p:nvSpPr>
          <p:cNvPr id="4" name="Slide Number Placeholder 3"/>
          <p:cNvSpPr>
            <a:spLocks noGrp="1"/>
          </p:cNvSpPr>
          <p:nvPr>
            <p:ph type="sldNum" sz="quarter" idx="5"/>
          </p:nvPr>
        </p:nvSpPr>
        <p:spPr/>
        <p:txBody>
          <a:bodyPr/>
          <a:lstStyle/>
          <a:p>
            <a:fld id="{DBEC8506-6C5B-4E25-BC8F-8476342D1A85}" type="slidenum">
              <a:rPr lang="en-US" smtClean="0"/>
              <a:t>17</a:t>
            </a:fld>
            <a:endParaRPr lang="en-US"/>
          </a:p>
        </p:txBody>
      </p:sp>
    </p:spTree>
    <p:extLst>
      <p:ext uri="{BB962C8B-B14F-4D97-AF65-F5344CB8AC3E}">
        <p14:creationId xmlns:p14="http://schemas.microsoft.com/office/powerpoint/2010/main" val="2668534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Times New Roman" panose="02020603050405020304" pitchFamily="18" charset="0"/>
              </a:rPr>
              <a:t>Many of the people who were boat owners in 1997 are still boat owners today.  They’re just 25 years older now. </a:t>
            </a:r>
          </a:p>
          <a:p>
            <a:r>
              <a:rPr lang="en-US" sz="1800">
                <a:effectLst/>
                <a:latin typeface="Calibri" panose="020F0502020204030204" pitchFamily="34" charset="0"/>
              </a:rPr>
              <a:t>Average age in 1997 was 47. Average age of a boat owner in 2021 was 57. </a:t>
            </a:r>
          </a:p>
          <a:p>
            <a:endParaRPr lang="en-US" sz="1800">
              <a:effectLst/>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800">
                <a:effectLst/>
                <a:latin typeface="Aptos" panose="020B0004020202020204" pitchFamily="34" charset="0"/>
                <a:ea typeface="Aptos" panose="020B0004020202020204" pitchFamily="34" charset="0"/>
                <a:cs typeface="Aptos" panose="020B0004020202020204" pitchFamily="34" charset="0"/>
              </a:rPr>
              <a:t>In 2023, the average age of all registered boat </a:t>
            </a:r>
            <a:r>
              <a:rPr lang="en-US" sz="2800" u="sng">
                <a:effectLst/>
                <a:latin typeface="Aptos" panose="020B0004020202020204" pitchFamily="34" charset="0"/>
                <a:ea typeface="Aptos" panose="020B0004020202020204" pitchFamily="34" charset="0"/>
                <a:cs typeface="Aptos" panose="020B0004020202020204" pitchFamily="34" charset="0"/>
              </a:rPr>
              <a:t>owners</a:t>
            </a:r>
            <a:r>
              <a:rPr lang="en-US" sz="2800">
                <a:effectLst/>
                <a:latin typeface="Aptos" panose="020B0004020202020204" pitchFamily="34" charset="0"/>
                <a:ea typeface="Aptos" panose="020B0004020202020204" pitchFamily="34" charset="0"/>
                <a:cs typeface="Aptos" panose="020B0004020202020204" pitchFamily="34" charset="0"/>
              </a:rPr>
              <a:t> was 58.  The average age of all </a:t>
            </a:r>
            <a:r>
              <a:rPr lang="en-US" sz="2800" u="sng">
                <a:effectLst/>
                <a:latin typeface="Aptos" panose="020B0004020202020204" pitchFamily="34" charset="0"/>
                <a:ea typeface="Aptos" panose="020B0004020202020204" pitchFamily="34" charset="0"/>
                <a:cs typeface="Aptos" panose="020B0004020202020204" pitchFamily="34" charset="0"/>
              </a:rPr>
              <a:t>new boat buyers</a:t>
            </a:r>
            <a:r>
              <a:rPr lang="en-US" sz="2800">
                <a:effectLst/>
                <a:latin typeface="Aptos" panose="020B0004020202020204" pitchFamily="34" charset="0"/>
                <a:ea typeface="Aptos" panose="020B0004020202020204" pitchFamily="34" charset="0"/>
                <a:cs typeface="Aptos" panose="020B0004020202020204" pitchFamily="34" charset="0"/>
              </a:rPr>
              <a:t> was 53.  This was almost identical to what we saw in 2022.</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BEC8506-6C5B-4E25-BC8F-8476342D1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20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Aft>
                <a:spcPts val="800"/>
              </a:spcAft>
            </a:pPr>
            <a:r>
              <a:rPr lang="en-US" sz="1800" b="1" kern="100" dirty="0">
                <a:effectLst/>
                <a:latin typeface="Arial" panose="020B0604020202020204" pitchFamily="34" charset="0"/>
                <a:ea typeface="Arial" panose="020B0604020202020204" pitchFamily="34" charset="0"/>
                <a:cs typeface="Times New Roman" panose="02020603050405020304" pitchFamily="18" charset="0"/>
              </a:rPr>
              <a:t>How can we stay welcoming to new boat buyers and take the million-plus first-time entry-level boaters who have entered the market over the last few years on a good-better-best journey?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50000"/>
              </a:lnSpc>
              <a:spcAft>
                <a:spcPts val="800"/>
              </a:spcAft>
            </a:pPr>
            <a:r>
              <a:rPr lang="en-US" sz="1800" b="1" kern="100" dirty="0">
                <a:effectLst/>
                <a:latin typeface="Arial" panose="020B0604020202020204" pitchFamily="34" charset="0"/>
                <a:ea typeface="Arial" panose="020B0604020202020204" pitchFamily="34" charset="0"/>
                <a:cs typeface="Times New Roman" panose="02020603050405020304" pitchFamily="18" charset="0"/>
              </a:rPr>
              <a:t>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50000"/>
              </a:lnSpc>
              <a:spcAft>
                <a:spcPts val="800"/>
              </a:spcAft>
            </a:pPr>
            <a:r>
              <a:rPr lang="en-US" sz="1800" b="1" kern="100" dirty="0">
                <a:effectLst/>
                <a:latin typeface="Arial" panose="020B0604020202020204" pitchFamily="34" charset="0"/>
                <a:ea typeface="Arial" panose="020B0604020202020204" pitchFamily="34" charset="0"/>
                <a:cs typeface="Times New Roman" panose="02020603050405020304" pitchFamily="18" charset="0"/>
              </a:rPr>
              <a:t>How do we convert today’s PWC owners or boat renters into tomorrow’s consumers of center consoles, cabin cruisers, sportfishing yachts and more?</a:t>
            </a:r>
            <a:endParaRPr lang="en-US" dirty="0"/>
          </a:p>
          <a:p>
            <a:endParaRPr lang="en-US" dirty="0"/>
          </a:p>
        </p:txBody>
      </p:sp>
      <p:sp>
        <p:nvSpPr>
          <p:cNvPr id="4" name="Slide Number Placeholder 3"/>
          <p:cNvSpPr>
            <a:spLocks noGrp="1"/>
          </p:cNvSpPr>
          <p:nvPr>
            <p:ph type="sldNum" sz="quarter" idx="5"/>
          </p:nvPr>
        </p:nvSpPr>
        <p:spPr/>
        <p:txBody>
          <a:bodyPr/>
          <a:lstStyle/>
          <a:p>
            <a:fld id="{DBEC8506-6C5B-4E25-BC8F-8476342D1A85}" type="slidenum">
              <a:rPr lang="en-US" smtClean="0"/>
              <a:t>19</a:t>
            </a:fld>
            <a:endParaRPr lang="en-US"/>
          </a:p>
        </p:txBody>
      </p:sp>
    </p:spTree>
    <p:extLst>
      <p:ext uri="{BB962C8B-B14F-4D97-AF65-F5344CB8AC3E}">
        <p14:creationId xmlns:p14="http://schemas.microsoft.com/office/powerpoint/2010/main" val="216966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C8506-6C5B-4E25-BC8F-8476342D1A85}" type="slidenum">
              <a:rPr lang="en-US" smtClean="0"/>
              <a:t>20</a:t>
            </a:fld>
            <a:endParaRPr lang="en-US"/>
          </a:p>
        </p:txBody>
      </p:sp>
    </p:spTree>
    <p:extLst>
      <p:ext uri="{BB962C8B-B14F-4D97-AF65-F5344CB8AC3E}">
        <p14:creationId xmlns:p14="http://schemas.microsoft.com/office/powerpoint/2010/main" val="2979554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C8506-6C5B-4E25-BC8F-8476342D1A85}" type="slidenum">
              <a:rPr lang="en-US" smtClean="0"/>
              <a:t>3</a:t>
            </a:fld>
            <a:endParaRPr lang="en-US"/>
          </a:p>
        </p:txBody>
      </p:sp>
    </p:spTree>
    <p:extLst>
      <p:ext uri="{BB962C8B-B14F-4D97-AF65-F5344CB8AC3E}">
        <p14:creationId xmlns:p14="http://schemas.microsoft.com/office/powerpoint/2010/main" val="2974686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Picture&gt; Right Click&gt; Send To Back</a:t>
            </a:r>
          </a:p>
          <a:p>
            <a:endParaRPr lang="en-US" dirty="0"/>
          </a:p>
          <a:p>
            <a:endParaRPr lang="en-US" dirty="0"/>
          </a:p>
        </p:txBody>
      </p:sp>
      <p:sp>
        <p:nvSpPr>
          <p:cNvPr id="4" name="Slide Number Placeholder 3"/>
          <p:cNvSpPr>
            <a:spLocks noGrp="1"/>
          </p:cNvSpPr>
          <p:nvPr>
            <p:ph type="sldNum" sz="quarter" idx="5"/>
          </p:nvPr>
        </p:nvSpPr>
        <p:spPr/>
        <p:txBody>
          <a:bodyPr/>
          <a:lstStyle/>
          <a:p>
            <a:fld id="{DBEC8506-6C5B-4E25-BC8F-8476342D1A85}" type="slidenum">
              <a:rPr lang="en-US" smtClean="0"/>
              <a:t>21</a:t>
            </a:fld>
            <a:endParaRPr lang="en-US"/>
          </a:p>
        </p:txBody>
      </p:sp>
    </p:spTree>
    <p:extLst>
      <p:ext uri="{BB962C8B-B14F-4D97-AF65-F5344CB8AC3E}">
        <p14:creationId xmlns:p14="http://schemas.microsoft.com/office/powerpoint/2010/main" val="1620054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800" b="1" kern="100" dirty="0">
                <a:effectLst/>
                <a:latin typeface="Arial" panose="020B0604020202020204" pitchFamily="34" charset="0"/>
                <a:ea typeface="Arial" panose="020B0604020202020204" pitchFamily="34" charset="0"/>
                <a:cs typeface="Times New Roman" panose="02020603050405020304" pitchFamily="18" charset="0"/>
              </a:rPr>
              <a:t>Let’s now shift to NMMA’s top priority—advocacy. If you haven’t noticed, it just may be a politically charged year.</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a:p>
            <a:pPr marL="0" marR="0" lvl="0" indent="0" algn="l" defTabSz="1371600" rtl="0" eaLnBrk="1" fontAlgn="auto" latinLnBrk="0" hangingPunct="1">
              <a:lnSpc>
                <a:spcPct val="100000"/>
              </a:lnSpc>
              <a:spcBef>
                <a:spcPts val="0"/>
              </a:spcBef>
              <a:spcAft>
                <a:spcPts val="0"/>
              </a:spcAft>
              <a:buClrTx/>
              <a:buSzTx/>
              <a:buFontTx/>
              <a:buNone/>
              <a:tabLst/>
              <a:defRPr/>
            </a:pPr>
            <a:r>
              <a:rPr lang="en-US" sz="1800" b="1" kern="100" dirty="0">
                <a:effectLst/>
                <a:latin typeface="Arial" panose="020B0604020202020204" pitchFamily="34" charset="0"/>
                <a:ea typeface="Arial" panose="020B0604020202020204" pitchFamily="34" charset="0"/>
                <a:cs typeface="Times New Roman" panose="02020603050405020304" pitchFamily="18" charset="0"/>
              </a:rPr>
              <a:t>So, it’s important to remember that America’s boating lifestyle has no political affiliation which is a strength that we must cherish and protect.</a:t>
            </a:r>
            <a:endParaRPr lang="en-US" dirty="0"/>
          </a:p>
          <a:p>
            <a:endParaRPr lang="en-US" dirty="0"/>
          </a:p>
        </p:txBody>
      </p:sp>
      <p:sp>
        <p:nvSpPr>
          <p:cNvPr id="4" name="Slide Number Placeholder 3"/>
          <p:cNvSpPr>
            <a:spLocks noGrp="1"/>
          </p:cNvSpPr>
          <p:nvPr>
            <p:ph type="sldNum" sz="quarter" idx="5"/>
          </p:nvPr>
        </p:nvSpPr>
        <p:spPr/>
        <p:txBody>
          <a:bodyPr/>
          <a:lstStyle/>
          <a:p>
            <a:fld id="{DBEC8506-6C5B-4E25-BC8F-8476342D1A85}" type="slidenum">
              <a:rPr lang="en-US" smtClean="0"/>
              <a:t>22</a:t>
            </a:fld>
            <a:endParaRPr lang="en-US"/>
          </a:p>
        </p:txBody>
      </p:sp>
    </p:spTree>
    <p:extLst>
      <p:ext uri="{BB962C8B-B14F-4D97-AF65-F5344CB8AC3E}">
        <p14:creationId xmlns:p14="http://schemas.microsoft.com/office/powerpoint/2010/main" val="4081081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Aft>
                <a:spcPts val="800"/>
              </a:spcAft>
            </a:pPr>
            <a:r>
              <a:rPr lang="en-US" sz="1800" b="1" kern="100" dirty="0">
                <a:effectLst/>
                <a:latin typeface="Arial" panose="020B0604020202020204" pitchFamily="34" charset="0"/>
                <a:ea typeface="Arial" panose="020B0604020202020204" pitchFamily="34" charset="0"/>
                <a:cs typeface="Times New Roman" panose="02020603050405020304" pitchFamily="18" charset="0"/>
              </a:rPr>
              <a:t>Taxes and trade will play a large part of the discussions in D.C., with Congress deliberating on a wide array of reforms as the 2017 tax package is due to sunset.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50000"/>
              </a:lnSpc>
              <a:spcAft>
                <a:spcPts val="800"/>
              </a:spcAft>
            </a:pPr>
            <a:r>
              <a:rPr lang="en-US" sz="1800" b="1" kern="100" dirty="0">
                <a:effectLst/>
                <a:latin typeface="Arial" panose="020B0604020202020204" pitchFamily="34" charset="0"/>
                <a:ea typeface="Arial" panose="020B0604020202020204" pitchFamily="34" charset="0"/>
                <a:cs typeface="Times New Roman" panose="02020603050405020304" pitchFamily="18" charset="0"/>
              </a:rPr>
              <a:t>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50000"/>
              </a:lnSpc>
              <a:spcAft>
                <a:spcPts val="800"/>
              </a:spcAft>
            </a:pPr>
            <a:r>
              <a:rPr lang="en-US" sz="1800" b="1" kern="100" dirty="0">
                <a:effectLst/>
                <a:latin typeface="Arial" panose="020B0604020202020204" pitchFamily="34" charset="0"/>
                <a:ea typeface="Arial" panose="020B0604020202020204" pitchFamily="34" charset="0"/>
                <a:cs typeface="Times New Roman" panose="02020603050405020304" pitchFamily="18" charset="0"/>
              </a:rPr>
              <a:t>Trade issues such as 232 and 301 tariffs and aluminum anti-dumping investigations remain areas where we, as an industry, must continue to be loud given their uniquely detrimental and inflationary impact to marine manufacturing.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50000"/>
              </a:lnSpc>
              <a:spcAft>
                <a:spcPts val="800"/>
              </a:spcAft>
            </a:pPr>
            <a:r>
              <a:rPr lang="en-US" sz="1800" b="1" kern="100" dirty="0">
                <a:effectLst/>
                <a:latin typeface="Arial" panose="020B0604020202020204" pitchFamily="34" charset="0"/>
                <a:ea typeface="Arial" panose="020B0604020202020204" pitchFamily="34" charset="0"/>
                <a:cs typeface="Times New Roman" panose="02020603050405020304" pitchFamily="18" charset="0"/>
              </a:rPr>
              <a:t>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50000"/>
              </a:lnSpc>
              <a:spcAft>
                <a:spcPts val="800"/>
              </a:spcAft>
              <a:tabLst>
                <a:tab pos="843280" algn="l"/>
              </a:tabLst>
            </a:pPr>
            <a:r>
              <a:rPr lang="en-US" sz="1800" b="1" kern="100" dirty="0">
                <a:effectLst/>
                <a:latin typeface="Arial" panose="020B0604020202020204" pitchFamily="34" charset="0"/>
                <a:ea typeface="Arial" panose="020B0604020202020204" pitchFamily="34" charset="0"/>
                <a:cs typeface="Times New Roman" panose="02020603050405020304" pitchFamily="18" charset="0"/>
              </a:rPr>
              <a:t>Boating infrastructure also remains a priority, as we continue to push Congress to pass legislation that helps Americans access the outdoors and especially our public waterways.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50000"/>
              </a:lnSpc>
              <a:spcAft>
                <a:spcPts val="800"/>
              </a:spcAft>
              <a:tabLst>
                <a:tab pos="843280" algn="l"/>
              </a:tabLst>
            </a:pPr>
            <a:r>
              <a:rPr lang="en-US" sz="1800" b="1" i="1" kern="100" dirty="0">
                <a:effectLst/>
                <a:latin typeface="Arial" panose="020B0604020202020204" pitchFamily="34" charset="0"/>
                <a:ea typeface="Arial" panose="020B0604020202020204" pitchFamily="34" charset="0"/>
                <a:cs typeface="Times New Roman" panose="02020603050405020304" pitchFamily="18" charset="0"/>
              </a:rPr>
              <a:t>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BEC8506-6C5B-4E25-BC8F-8476342D1A85}" type="slidenum">
              <a:rPr lang="en-US" smtClean="0"/>
              <a:t>23</a:t>
            </a:fld>
            <a:endParaRPr lang="en-US"/>
          </a:p>
        </p:txBody>
      </p:sp>
    </p:spTree>
    <p:extLst>
      <p:ext uri="{BB962C8B-B14F-4D97-AF65-F5344CB8AC3E}">
        <p14:creationId xmlns:p14="http://schemas.microsoft.com/office/powerpoint/2010/main" val="2228191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C8506-6C5B-4E25-BC8F-8476342D1A85}" type="slidenum">
              <a:rPr lang="en-US" smtClean="0"/>
              <a:t>24</a:t>
            </a:fld>
            <a:endParaRPr lang="en-US"/>
          </a:p>
        </p:txBody>
      </p:sp>
    </p:spTree>
    <p:extLst>
      <p:ext uri="{BB962C8B-B14F-4D97-AF65-F5344CB8AC3E}">
        <p14:creationId xmlns:p14="http://schemas.microsoft.com/office/powerpoint/2010/main" val="875291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 </a:t>
            </a:r>
          </a:p>
          <a:p>
            <a:r>
              <a:rPr lang="en-US" dirty="0"/>
              <a:t>The purpose was to understand how the rec marine industry can decarbonize based on data not emotions or assumptions! </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5273679-C2BC-4EB9-8830-D1920F8C5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97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JW</a:t>
            </a:r>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95273679-C2BC-4EB9-8830-D1920F8C5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3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Picture&gt; Right Click&gt; Send To Back</a:t>
            </a:r>
          </a:p>
          <a:p>
            <a:endParaRPr lang="en-US" dirty="0"/>
          </a:p>
          <a:p>
            <a:endParaRPr lang="en-US" dirty="0"/>
          </a:p>
        </p:txBody>
      </p:sp>
      <p:sp>
        <p:nvSpPr>
          <p:cNvPr id="4" name="Slide Number Placeholder 3"/>
          <p:cNvSpPr>
            <a:spLocks noGrp="1"/>
          </p:cNvSpPr>
          <p:nvPr>
            <p:ph type="sldNum" sz="quarter" idx="5"/>
          </p:nvPr>
        </p:nvSpPr>
        <p:spPr/>
        <p:txBody>
          <a:bodyPr/>
          <a:lstStyle/>
          <a:p>
            <a:fld id="{DBEC8506-6C5B-4E25-BC8F-8476342D1A85}" type="slidenum">
              <a:rPr lang="en-US" smtClean="0"/>
              <a:t>28</a:t>
            </a:fld>
            <a:endParaRPr lang="en-US"/>
          </a:p>
        </p:txBody>
      </p:sp>
    </p:spTree>
    <p:extLst>
      <p:ext uri="{BB962C8B-B14F-4D97-AF65-F5344CB8AC3E}">
        <p14:creationId xmlns:p14="http://schemas.microsoft.com/office/powerpoint/2010/main" val="3493854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C8506-6C5B-4E25-BC8F-8476342D1A85}" type="slidenum">
              <a:rPr lang="en-US" smtClean="0"/>
              <a:t>29</a:t>
            </a:fld>
            <a:endParaRPr lang="en-US"/>
          </a:p>
        </p:txBody>
      </p:sp>
    </p:spTree>
    <p:extLst>
      <p:ext uri="{BB962C8B-B14F-4D97-AF65-F5344CB8AC3E}">
        <p14:creationId xmlns:p14="http://schemas.microsoft.com/office/powerpoint/2010/main" val="242169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BEC8506-6C5B-4E25-BC8F-8476342D1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554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Edit charts here (in “Normal” view)</a:t>
            </a:r>
          </a:p>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BEC8506-6C5B-4E25-BC8F-8476342D1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018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C8506-6C5B-4E25-BC8F-8476342D1A85}" type="slidenum">
              <a:rPr lang="en-US" smtClean="0"/>
              <a:t>4</a:t>
            </a:fld>
            <a:endParaRPr lang="en-US"/>
          </a:p>
        </p:txBody>
      </p:sp>
    </p:spTree>
    <p:extLst>
      <p:ext uri="{BB962C8B-B14F-4D97-AF65-F5344CB8AC3E}">
        <p14:creationId xmlns:p14="http://schemas.microsoft.com/office/powerpoint/2010/main" val="875291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DBEC8506-6C5B-4E25-BC8F-8476342D1A85}" type="slidenum">
              <a:rPr lang="en-US" smtClean="0"/>
              <a:t>32</a:t>
            </a:fld>
            <a:endParaRPr lang="en-US"/>
          </a:p>
        </p:txBody>
      </p:sp>
    </p:spTree>
    <p:extLst>
      <p:ext uri="{BB962C8B-B14F-4D97-AF65-F5344CB8AC3E}">
        <p14:creationId xmlns:p14="http://schemas.microsoft.com/office/powerpoint/2010/main" val="2922151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outdoor recreation by industry data show the contributions of industries to the outdoor recreation economy, including their impact on value added, gross output, employment, and compensation.  For the nation, the arts, entertainment, recreation, accommodation, and food services industry group was the largest contributor to U.S. outdoor recreation current-dollar value added in 2023, accounting for $165.2 billion, or 25.8 percent (chart 4). At the state level, arts, entertainment, recreation, accommodation, and food services was the largest contributor to outdoor recreation value added in 20 states and the District of Columbia. The states with the largest contributions were California ($22.7 billion), Florida ($21.2 billion), and New York ($11.6 billion) (state table 3). </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BEC8506-6C5B-4E25-BC8F-8476342D1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58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C8506-6C5B-4E25-BC8F-8476342D1A85}" type="slidenum">
              <a:rPr lang="en-US" smtClean="0"/>
              <a:t>6</a:t>
            </a:fld>
            <a:endParaRPr lang="en-US"/>
          </a:p>
        </p:txBody>
      </p:sp>
    </p:spTree>
    <p:extLst>
      <p:ext uri="{BB962C8B-B14F-4D97-AF65-F5344CB8AC3E}">
        <p14:creationId xmlns:p14="http://schemas.microsoft.com/office/powerpoint/2010/main" val="411481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Across most categories (new boats/pre-owned/engines/trailers) , spending has decreased by an estimated $53B for 2024 but still remains higher than in historical years.</a:t>
            </a:r>
          </a:p>
          <a:p>
            <a:endParaRPr lang="en-US" dirty="0"/>
          </a:p>
        </p:txBody>
      </p:sp>
      <p:sp>
        <p:nvSpPr>
          <p:cNvPr id="4" name="Slide Number Placeholder 3"/>
          <p:cNvSpPr>
            <a:spLocks noGrp="1"/>
          </p:cNvSpPr>
          <p:nvPr>
            <p:ph type="sldNum" sz="quarter" idx="5"/>
          </p:nvPr>
        </p:nvSpPr>
        <p:spPr/>
        <p:txBody>
          <a:bodyPr/>
          <a:lstStyle/>
          <a:p>
            <a:fld id="{DBEC8506-6C5B-4E25-BC8F-8476342D1A85}" type="slidenum">
              <a:rPr lang="en-US" smtClean="0"/>
              <a:t>7</a:t>
            </a:fld>
            <a:endParaRPr lang="en-US"/>
          </a:p>
        </p:txBody>
      </p:sp>
    </p:spTree>
    <p:extLst>
      <p:ext uri="{BB962C8B-B14F-4D97-AF65-F5344CB8AC3E}">
        <p14:creationId xmlns:p14="http://schemas.microsoft.com/office/powerpoint/2010/main" val="195747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decline in forecasted sales reflects the slowdown in boat sales driven by inflation ,economic anxiety and tight inventory. The decline is resultant of pressures seen in the US economy as well as the increased cost of credit for consumers due to high interest rates.</a:t>
            </a:r>
          </a:p>
          <a:p>
            <a:r>
              <a:rPr lang="en-US"/>
              <a:t>The 2024 Projection is based on past sales and the expected improvement of economic conditions for both manufacturers and consumers.</a:t>
            </a:r>
          </a:p>
          <a:p>
            <a:endParaRPr lang="en-US"/>
          </a:p>
        </p:txBody>
      </p:sp>
      <p:sp>
        <p:nvSpPr>
          <p:cNvPr id="4" name="Slide Number Placeholder 3"/>
          <p:cNvSpPr>
            <a:spLocks noGrp="1"/>
          </p:cNvSpPr>
          <p:nvPr>
            <p:ph type="sldNum" sz="quarter" idx="5"/>
          </p:nvPr>
        </p:nvSpPr>
        <p:spPr/>
        <p:txBody>
          <a:bodyPr/>
          <a:lstStyle/>
          <a:p>
            <a:fld id="{DBEC8506-6C5B-4E25-BC8F-8476342D1A85}" type="slidenum">
              <a:rPr lang="en-US" smtClean="0"/>
              <a:t>8</a:t>
            </a:fld>
            <a:endParaRPr lang="en-US"/>
          </a:p>
        </p:txBody>
      </p:sp>
    </p:spTree>
    <p:extLst>
      <p:ext uri="{BB962C8B-B14F-4D97-AF65-F5344CB8AC3E}">
        <p14:creationId xmlns:p14="http://schemas.microsoft.com/office/powerpoint/2010/main" val="102368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C8506-6C5B-4E25-BC8F-8476342D1A85}" type="slidenum">
              <a:rPr lang="en-US" smtClean="0"/>
              <a:t>9</a:t>
            </a:fld>
            <a:endParaRPr lang="en-US"/>
          </a:p>
        </p:txBody>
      </p:sp>
    </p:spTree>
    <p:extLst>
      <p:ext uri="{BB962C8B-B14F-4D97-AF65-F5344CB8AC3E}">
        <p14:creationId xmlns:p14="http://schemas.microsoft.com/office/powerpoint/2010/main" val="3583667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BEC8506-6C5B-4E25-BC8F-8476342D1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721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6BCFA-D6DE-012F-09C7-B6288A06DD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55DC65-A0EC-27E8-82D8-DC1D86B43C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500E0D-4268-622C-5369-DABF14218250}"/>
              </a:ext>
            </a:extLst>
          </p:cNvPr>
          <p:cNvSpPr>
            <a:spLocks noGrp="1"/>
          </p:cNvSpPr>
          <p:nvPr>
            <p:ph type="dt" sz="half" idx="10"/>
          </p:nvPr>
        </p:nvSpPr>
        <p:spPr/>
        <p:txBody>
          <a:bodyPr/>
          <a:lstStyle/>
          <a:p>
            <a:fld id="{2C4938C3-59F8-7B42-983E-8C3B78207891}" type="datetimeFigureOut">
              <a:rPr lang="en-US" smtClean="0"/>
              <a:t>5/2/25</a:t>
            </a:fld>
            <a:endParaRPr lang="en-US"/>
          </a:p>
        </p:txBody>
      </p:sp>
      <p:sp>
        <p:nvSpPr>
          <p:cNvPr id="5" name="Footer Placeholder 4">
            <a:extLst>
              <a:ext uri="{FF2B5EF4-FFF2-40B4-BE49-F238E27FC236}">
                <a16:creationId xmlns:a16="http://schemas.microsoft.com/office/drawing/2014/main" id="{FA406B91-520B-519A-23BE-8F465B853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ED7D6-0FDD-BD90-095D-EC8A9F8621D5}"/>
              </a:ext>
            </a:extLst>
          </p:cNvPr>
          <p:cNvSpPr>
            <a:spLocks noGrp="1"/>
          </p:cNvSpPr>
          <p:nvPr>
            <p:ph type="sldNum" sz="quarter" idx="12"/>
          </p:nvPr>
        </p:nvSpPr>
        <p:spPr/>
        <p:txBody>
          <a:bodyPr/>
          <a:lstStyle/>
          <a:p>
            <a:fld id="{BFF9DAEF-ABFD-C346-9C42-09D0449F37D3}" type="slidenum">
              <a:rPr lang="en-US" smtClean="0"/>
              <a:t>‹#›</a:t>
            </a:fld>
            <a:endParaRPr lang="en-US"/>
          </a:p>
        </p:txBody>
      </p:sp>
    </p:spTree>
    <p:extLst>
      <p:ext uri="{BB962C8B-B14F-4D97-AF65-F5344CB8AC3E}">
        <p14:creationId xmlns:p14="http://schemas.microsoft.com/office/powerpoint/2010/main" val="2505855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82CB9-22D8-92C3-51D5-D06E3EB945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A59842-8438-D6D9-ED0D-56526CC7A6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008A8-4EC9-291C-D518-A9BD6E233EBB}"/>
              </a:ext>
            </a:extLst>
          </p:cNvPr>
          <p:cNvSpPr>
            <a:spLocks noGrp="1"/>
          </p:cNvSpPr>
          <p:nvPr>
            <p:ph type="dt" sz="half" idx="10"/>
          </p:nvPr>
        </p:nvSpPr>
        <p:spPr/>
        <p:txBody>
          <a:bodyPr/>
          <a:lstStyle/>
          <a:p>
            <a:fld id="{2C4938C3-59F8-7B42-983E-8C3B78207891}" type="datetimeFigureOut">
              <a:rPr lang="en-US" smtClean="0"/>
              <a:t>5/2/25</a:t>
            </a:fld>
            <a:endParaRPr lang="en-US"/>
          </a:p>
        </p:txBody>
      </p:sp>
      <p:sp>
        <p:nvSpPr>
          <p:cNvPr id="5" name="Footer Placeholder 4">
            <a:extLst>
              <a:ext uri="{FF2B5EF4-FFF2-40B4-BE49-F238E27FC236}">
                <a16:creationId xmlns:a16="http://schemas.microsoft.com/office/drawing/2014/main" id="{254BA645-87CE-1087-D56B-B16A5DD491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9B0BE6-3D92-446A-D5C8-E22157885BA0}"/>
              </a:ext>
            </a:extLst>
          </p:cNvPr>
          <p:cNvSpPr>
            <a:spLocks noGrp="1"/>
          </p:cNvSpPr>
          <p:nvPr>
            <p:ph type="sldNum" sz="quarter" idx="12"/>
          </p:nvPr>
        </p:nvSpPr>
        <p:spPr/>
        <p:txBody>
          <a:bodyPr/>
          <a:lstStyle/>
          <a:p>
            <a:fld id="{BFF9DAEF-ABFD-C346-9C42-09D0449F37D3}" type="slidenum">
              <a:rPr lang="en-US" smtClean="0"/>
              <a:t>‹#›</a:t>
            </a:fld>
            <a:endParaRPr lang="en-US"/>
          </a:p>
        </p:txBody>
      </p:sp>
    </p:spTree>
    <p:extLst>
      <p:ext uri="{BB962C8B-B14F-4D97-AF65-F5344CB8AC3E}">
        <p14:creationId xmlns:p14="http://schemas.microsoft.com/office/powerpoint/2010/main" val="1080201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65E595-2DB1-7F68-3925-7415A319D0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18559D-F8C8-F6B4-95CB-4C9C7EE0BE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72D4B0-8838-AE2E-3FF0-9EFFE7C8299E}"/>
              </a:ext>
            </a:extLst>
          </p:cNvPr>
          <p:cNvSpPr>
            <a:spLocks noGrp="1"/>
          </p:cNvSpPr>
          <p:nvPr>
            <p:ph type="dt" sz="half" idx="10"/>
          </p:nvPr>
        </p:nvSpPr>
        <p:spPr/>
        <p:txBody>
          <a:bodyPr/>
          <a:lstStyle/>
          <a:p>
            <a:fld id="{2C4938C3-59F8-7B42-983E-8C3B78207891}" type="datetimeFigureOut">
              <a:rPr lang="en-US" smtClean="0"/>
              <a:t>5/2/25</a:t>
            </a:fld>
            <a:endParaRPr lang="en-US"/>
          </a:p>
        </p:txBody>
      </p:sp>
      <p:sp>
        <p:nvSpPr>
          <p:cNvPr id="5" name="Footer Placeholder 4">
            <a:extLst>
              <a:ext uri="{FF2B5EF4-FFF2-40B4-BE49-F238E27FC236}">
                <a16:creationId xmlns:a16="http://schemas.microsoft.com/office/drawing/2014/main" id="{8EB678F7-1597-0FA8-DDF3-3ADA0BE14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9F0CB-A835-31C8-FFE5-035082D74E2B}"/>
              </a:ext>
            </a:extLst>
          </p:cNvPr>
          <p:cNvSpPr>
            <a:spLocks noGrp="1"/>
          </p:cNvSpPr>
          <p:nvPr>
            <p:ph type="sldNum" sz="quarter" idx="12"/>
          </p:nvPr>
        </p:nvSpPr>
        <p:spPr/>
        <p:txBody>
          <a:bodyPr/>
          <a:lstStyle/>
          <a:p>
            <a:fld id="{BFF9DAEF-ABFD-C346-9C42-09D0449F37D3}" type="slidenum">
              <a:rPr lang="en-US" smtClean="0"/>
              <a:t>‹#›</a:t>
            </a:fld>
            <a:endParaRPr lang="en-US"/>
          </a:p>
        </p:txBody>
      </p:sp>
    </p:spTree>
    <p:extLst>
      <p:ext uri="{BB962C8B-B14F-4D97-AF65-F5344CB8AC3E}">
        <p14:creationId xmlns:p14="http://schemas.microsoft.com/office/powerpoint/2010/main" val="674941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6C85F-C9C9-825E-FB91-55524FB34374}"/>
              </a:ext>
            </a:extLst>
          </p:cNvPr>
          <p:cNvPicPr>
            <a:picLocks noChangeAspect="1"/>
          </p:cNvPicPr>
          <p:nvPr userDrawn="1"/>
        </p:nvPicPr>
        <p:blipFill>
          <a:blip r:embed="rId2"/>
          <a:srcRect/>
          <a:stretch/>
        </p:blipFill>
        <p:spPr>
          <a:xfrm>
            <a:off x="2084" y="-73152"/>
            <a:ext cx="12338973" cy="6931151"/>
          </a:xfrm>
          <a:prstGeom prst="rect">
            <a:avLst/>
          </a:prstGeom>
        </p:spPr>
      </p:pic>
      <p:sp>
        <p:nvSpPr>
          <p:cNvPr id="9" name="Title 1">
            <a:extLst>
              <a:ext uri="{FF2B5EF4-FFF2-40B4-BE49-F238E27FC236}">
                <a16:creationId xmlns:a16="http://schemas.microsoft.com/office/drawing/2014/main" id="{CC0D71B8-2CC2-E67D-BE73-60374066A812}"/>
              </a:ext>
            </a:extLst>
          </p:cNvPr>
          <p:cNvSpPr>
            <a:spLocks noGrp="1"/>
          </p:cNvSpPr>
          <p:nvPr>
            <p:ph type="title"/>
          </p:nvPr>
        </p:nvSpPr>
        <p:spPr>
          <a:xfrm>
            <a:off x="189299" y="276355"/>
            <a:ext cx="10515600" cy="934608"/>
          </a:xfrm>
        </p:spPr>
        <p:txBody>
          <a:bodyPr anchor="t"/>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87931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_White Log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6DAE15-3876-2B25-EA75-F0DFDFC6D2ED}"/>
              </a:ext>
            </a:extLst>
          </p:cNvPr>
          <p:cNvSpPr>
            <a:spLocks noGrp="1"/>
          </p:cNvSpPr>
          <p:nvPr>
            <p:ph type="pic" sz="quarter" idx="10"/>
          </p:nvPr>
        </p:nvSpPr>
        <p:spPr>
          <a:xfrm>
            <a:off x="0" y="0"/>
            <a:ext cx="12192000" cy="6858000"/>
          </a:xfrm>
        </p:spPr>
        <p:txBody>
          <a:bodyPr/>
          <a:lstStyle/>
          <a:p>
            <a:r>
              <a:rPr lang="en-US"/>
              <a:t>Click icon to add picture</a:t>
            </a:r>
          </a:p>
        </p:txBody>
      </p:sp>
      <p:pic>
        <p:nvPicPr>
          <p:cNvPr id="5" name="Picture 4">
            <a:extLst>
              <a:ext uri="{FF2B5EF4-FFF2-40B4-BE49-F238E27FC236}">
                <a16:creationId xmlns:a16="http://schemas.microsoft.com/office/drawing/2014/main" id="{5FCE862D-90D4-AD48-4095-4C2F5B1B2B91}"/>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628" t="1747" r="20690"/>
          <a:stretch/>
        </p:blipFill>
        <p:spPr>
          <a:xfrm>
            <a:off x="0" y="-1"/>
            <a:ext cx="12190151" cy="6858000"/>
          </a:xfrm>
          <a:prstGeom prst="rect">
            <a:avLst/>
          </a:prstGeom>
        </p:spPr>
      </p:pic>
      <p:pic>
        <p:nvPicPr>
          <p:cNvPr id="7" name="Picture 6" descr="A blue and black logo&#10;&#10;Description automatically generated">
            <a:extLst>
              <a:ext uri="{FF2B5EF4-FFF2-40B4-BE49-F238E27FC236}">
                <a16:creationId xmlns:a16="http://schemas.microsoft.com/office/drawing/2014/main" id="{1206E595-A9BC-E914-F2F3-CFFBFC86260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5011609" y="2337049"/>
            <a:ext cx="6385181" cy="1790981"/>
          </a:xfrm>
          <a:prstGeom prst="rect">
            <a:avLst/>
          </a:prstGeom>
        </p:spPr>
      </p:pic>
      <p:sp>
        <p:nvSpPr>
          <p:cNvPr id="9" name="Text Placeholder 8">
            <a:extLst>
              <a:ext uri="{FF2B5EF4-FFF2-40B4-BE49-F238E27FC236}">
                <a16:creationId xmlns:a16="http://schemas.microsoft.com/office/drawing/2014/main" id="{7CF5A470-3E34-D95F-E3C6-58639EA9B210}"/>
              </a:ext>
            </a:extLst>
          </p:cNvPr>
          <p:cNvSpPr>
            <a:spLocks noGrp="1"/>
          </p:cNvSpPr>
          <p:nvPr>
            <p:ph type="body" sz="quarter" idx="11" hasCustomPrompt="1"/>
          </p:nvPr>
        </p:nvSpPr>
        <p:spPr>
          <a:xfrm>
            <a:off x="5011209" y="4267200"/>
            <a:ext cx="5833255" cy="1411705"/>
          </a:xfrm>
        </p:spPr>
        <p:txBody>
          <a:bodyPr>
            <a:noAutofit/>
          </a:bodyPr>
          <a:lstStyle>
            <a:lvl1pPr algn="ctr">
              <a:lnSpc>
                <a:spcPct val="100000"/>
              </a:lnSpc>
              <a:defRPr sz="4000" b="1" i="0">
                <a:solidFill>
                  <a:schemeClr val="bg1"/>
                </a:solidFill>
                <a:latin typeface="Helvetica Neue" panose="02000403000000020004" pitchFamily="2" charset="0"/>
                <a:ea typeface="Helvetica Neue" panose="02000403000000020004" pitchFamily="2" charset="0"/>
              </a:defRPr>
            </a:lvl1pPr>
          </a:lstStyle>
          <a:p>
            <a:pPr lvl="0"/>
            <a:r>
              <a:rPr lang="en-US"/>
              <a:t>CLICK TO EDIT MASTER TEXT STYLES</a:t>
            </a:r>
          </a:p>
        </p:txBody>
      </p:sp>
    </p:spTree>
    <p:extLst>
      <p:ext uri="{BB962C8B-B14F-4D97-AF65-F5344CB8AC3E}">
        <p14:creationId xmlns:p14="http://schemas.microsoft.com/office/powerpoint/2010/main" val="4219010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183E85-BDEF-F0C1-3472-D12AAB888FDD}"/>
              </a:ext>
            </a:extLst>
          </p:cNvPr>
          <p:cNvSpPr/>
          <p:nvPr userDrawn="1"/>
        </p:nvSpPr>
        <p:spPr>
          <a:xfrm>
            <a:off x="0" y="6574972"/>
            <a:ext cx="12192000" cy="293914"/>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Rectangle 3">
            <a:extLst>
              <a:ext uri="{FF2B5EF4-FFF2-40B4-BE49-F238E27FC236}">
                <a16:creationId xmlns:a16="http://schemas.microsoft.com/office/drawing/2014/main" id="{3BF4BCAF-676D-5386-2422-C07BEE81580C}"/>
              </a:ext>
            </a:extLst>
          </p:cNvPr>
          <p:cNvSpPr/>
          <p:nvPr userDrawn="1"/>
        </p:nvSpPr>
        <p:spPr>
          <a:xfrm>
            <a:off x="0" y="2875"/>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Picture Placeholder 11">
            <a:extLst>
              <a:ext uri="{FF2B5EF4-FFF2-40B4-BE49-F238E27FC236}">
                <a16:creationId xmlns:a16="http://schemas.microsoft.com/office/drawing/2014/main" id="{DC2A00AA-FB4A-C57F-9B26-99BF3D89C1C3}"/>
              </a:ext>
            </a:extLst>
          </p:cNvPr>
          <p:cNvSpPr>
            <a:spLocks noGrp="1"/>
          </p:cNvSpPr>
          <p:nvPr>
            <p:ph type="pic" sz="quarter" idx="11"/>
          </p:nvPr>
        </p:nvSpPr>
        <p:spPr>
          <a:xfrm>
            <a:off x="6025119" y="57762"/>
            <a:ext cx="6166881" cy="6517210"/>
          </a:xfrm>
        </p:spPr>
        <p:txBody>
          <a:bodyPr/>
          <a:lstStyle/>
          <a:p>
            <a:r>
              <a:rPr lang="en-US"/>
              <a:t>Click icon to add picture</a:t>
            </a:r>
          </a:p>
        </p:txBody>
      </p:sp>
      <p:sp>
        <p:nvSpPr>
          <p:cNvPr id="11" name="Text Placeholder 17">
            <a:extLst>
              <a:ext uri="{FF2B5EF4-FFF2-40B4-BE49-F238E27FC236}">
                <a16:creationId xmlns:a16="http://schemas.microsoft.com/office/drawing/2014/main" id="{36EAD924-D3DF-D0F7-ECFE-7D638385C6CE}"/>
              </a:ext>
            </a:extLst>
          </p:cNvPr>
          <p:cNvSpPr>
            <a:spLocks noGrp="1"/>
          </p:cNvSpPr>
          <p:nvPr>
            <p:ph type="body" sz="quarter" idx="14" hasCustomPrompt="1"/>
          </p:nvPr>
        </p:nvSpPr>
        <p:spPr>
          <a:xfrm>
            <a:off x="464509" y="707497"/>
            <a:ext cx="5650801" cy="2376699"/>
          </a:xfrm>
        </p:spPr>
        <p:txBody>
          <a:bodyPr>
            <a:normAutofit/>
          </a:bodyPr>
          <a:lstStyle>
            <a:lvl1pPr algn="l">
              <a:lnSpc>
                <a:spcPts val="4334"/>
              </a:lnSpc>
              <a:spcBef>
                <a:spcPts val="0"/>
              </a:spcBef>
              <a:defRPr sz="4000" b="1" i="0">
                <a:solidFill>
                  <a:srgbClr val="005596"/>
                </a:solidFill>
                <a:latin typeface="Helvetica Neue" panose="02000403000000020004" pitchFamily="2" charset="0"/>
                <a:ea typeface="Helvetica Neue" panose="02000403000000020004" pitchFamily="2" charset="0"/>
              </a:defRPr>
            </a:lvl1pPr>
            <a:lvl2pPr marL="3048" indent="0">
              <a:buNone/>
              <a:defRPr/>
            </a:lvl2pPr>
          </a:lstStyle>
          <a:p>
            <a:pPr lvl="0"/>
            <a:r>
              <a:rPr lang="en-US"/>
              <a:t>CLICK TO EDIT MASTER TEXT STYLES</a:t>
            </a:r>
          </a:p>
        </p:txBody>
      </p:sp>
      <p:sp>
        <p:nvSpPr>
          <p:cNvPr id="13" name="Text Placeholder 15">
            <a:extLst>
              <a:ext uri="{FF2B5EF4-FFF2-40B4-BE49-F238E27FC236}">
                <a16:creationId xmlns:a16="http://schemas.microsoft.com/office/drawing/2014/main" id="{7EB46DE4-0FBF-E464-2EB4-28FF9E9FE6EC}"/>
              </a:ext>
            </a:extLst>
          </p:cNvPr>
          <p:cNvSpPr>
            <a:spLocks noGrp="1"/>
          </p:cNvSpPr>
          <p:nvPr>
            <p:ph type="body" sz="quarter" idx="15"/>
          </p:nvPr>
        </p:nvSpPr>
        <p:spPr>
          <a:xfrm>
            <a:off x="464509" y="2679746"/>
            <a:ext cx="4232163" cy="3207242"/>
          </a:xfrm>
        </p:spPr>
        <p:txBody>
          <a:bodyPr/>
          <a:lstStyle>
            <a:lvl1pPr>
              <a:defRPr>
                <a:solidFill>
                  <a:schemeClr val="accent1"/>
                </a:solidFill>
              </a:defRPr>
            </a:lvl1pPr>
            <a:lvl2pPr>
              <a:defRPr>
                <a:solidFill>
                  <a:schemeClr val="accent1"/>
                </a:solidFill>
              </a:defRPr>
            </a:lvl2pPr>
            <a:lvl3pPr>
              <a:defRPr>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AC089848-2703-6E19-0990-EE13C19FBA32}"/>
              </a:ext>
            </a:extLst>
          </p:cNvPr>
          <p:cNvSpPr txBox="1"/>
          <p:nvPr userDrawn="1"/>
        </p:nvSpPr>
        <p:spPr>
          <a:xfrm>
            <a:off x="10945707" y="6668982"/>
            <a:ext cx="1205653" cy="215444"/>
          </a:xfrm>
          <a:prstGeom prst="rect">
            <a:avLst/>
          </a:prstGeom>
          <a:noFill/>
        </p:spPr>
        <p:txBody>
          <a:bodyPr wrap="square" rtlCol="0">
            <a:spAutoFit/>
          </a:bodyPr>
          <a:lstStyle/>
          <a:p>
            <a:pPr algn="r"/>
            <a:fld id="{EC5A52F0-CD48-644E-B1B4-F5B890E6F0CD}" type="slidenum">
              <a:rPr lang="en-US" sz="800" b="0" i="0" smtClean="0">
                <a:solidFill>
                  <a:schemeClr val="bg1"/>
                </a:solidFill>
                <a:latin typeface="Helvetica Neue" panose="02000403000000020004" pitchFamily="2" charset="0"/>
                <a:ea typeface="Helvetica Neue" panose="02000403000000020004" pitchFamily="2" charset="0"/>
              </a:rPr>
              <a:pPr algn="r"/>
              <a:t>‹#›</a:t>
            </a:fld>
            <a:endParaRPr lang="en-US" sz="800" b="0" i="0">
              <a:solidFill>
                <a:schemeClr val="bg1"/>
              </a:solidFill>
              <a:latin typeface="Helvetica Neue" panose="02000403000000020004" pitchFamily="2" charset="0"/>
              <a:ea typeface="Helvetica Neue" panose="02000403000000020004" pitchFamily="2" charset="0"/>
            </a:endParaRPr>
          </a:p>
        </p:txBody>
      </p:sp>
    </p:spTree>
    <p:extLst>
      <p:ext uri="{BB962C8B-B14F-4D97-AF65-F5344CB8AC3E}">
        <p14:creationId xmlns:p14="http://schemas.microsoft.com/office/powerpoint/2010/main" val="1241087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18A2873-C478-83B7-F34F-3C9AFF6C76D6}"/>
              </a:ext>
            </a:extLst>
          </p:cNvPr>
          <p:cNvSpPr>
            <a:spLocks noGrp="1"/>
          </p:cNvSpPr>
          <p:nvPr>
            <p:ph type="pic" sz="quarter" idx="10"/>
          </p:nvPr>
        </p:nvSpPr>
        <p:spPr>
          <a:xfrm>
            <a:off x="0" y="1"/>
            <a:ext cx="4109509" cy="6577583"/>
          </a:xfrm>
        </p:spPr>
        <p:txBody>
          <a:bodyPr/>
          <a:lstStyle/>
          <a:p>
            <a:r>
              <a:rPr lang="en-US"/>
              <a:t>Click icon to add picture</a:t>
            </a:r>
          </a:p>
        </p:txBody>
      </p:sp>
      <p:sp>
        <p:nvSpPr>
          <p:cNvPr id="10" name="Text Placeholder 17">
            <a:extLst>
              <a:ext uri="{FF2B5EF4-FFF2-40B4-BE49-F238E27FC236}">
                <a16:creationId xmlns:a16="http://schemas.microsoft.com/office/drawing/2014/main" id="{22BDD286-E803-442D-2C97-A03FCE1E666F}"/>
              </a:ext>
            </a:extLst>
          </p:cNvPr>
          <p:cNvSpPr>
            <a:spLocks noGrp="1"/>
          </p:cNvSpPr>
          <p:nvPr>
            <p:ph type="body" sz="quarter" idx="12" hasCustomPrompt="1"/>
          </p:nvPr>
        </p:nvSpPr>
        <p:spPr>
          <a:xfrm>
            <a:off x="6208296" y="707497"/>
            <a:ext cx="5650801" cy="2376699"/>
          </a:xfrm>
        </p:spPr>
        <p:txBody>
          <a:bodyPr>
            <a:normAutofit/>
          </a:bodyPr>
          <a:lstStyle>
            <a:lvl1pPr algn="l">
              <a:lnSpc>
                <a:spcPts val="4334"/>
              </a:lnSpc>
              <a:spcBef>
                <a:spcPts val="0"/>
              </a:spcBef>
              <a:defRPr sz="4000" b="1" i="0">
                <a:solidFill>
                  <a:srgbClr val="005596"/>
                </a:solidFill>
                <a:latin typeface="Helvetica Neue" panose="02000403000000020004" pitchFamily="2" charset="0"/>
                <a:ea typeface="Helvetica Neue" panose="02000403000000020004" pitchFamily="2" charset="0"/>
              </a:defRPr>
            </a:lvl1pPr>
            <a:lvl2pPr marL="3048" indent="0">
              <a:buNone/>
              <a:defRPr/>
            </a:lvl2pPr>
          </a:lstStyle>
          <a:p>
            <a:pPr lvl="0"/>
            <a:r>
              <a:rPr lang="en-US"/>
              <a:t>CLICK TO EDIT MASTER TEXT STYLES</a:t>
            </a:r>
          </a:p>
        </p:txBody>
      </p:sp>
      <p:sp>
        <p:nvSpPr>
          <p:cNvPr id="16" name="Text Placeholder 15">
            <a:extLst>
              <a:ext uri="{FF2B5EF4-FFF2-40B4-BE49-F238E27FC236}">
                <a16:creationId xmlns:a16="http://schemas.microsoft.com/office/drawing/2014/main" id="{3FFB0AA8-99F2-1879-7025-C181D7654EAD}"/>
              </a:ext>
            </a:extLst>
          </p:cNvPr>
          <p:cNvSpPr>
            <a:spLocks noGrp="1"/>
          </p:cNvSpPr>
          <p:nvPr>
            <p:ph type="body" sz="quarter" idx="13"/>
          </p:nvPr>
        </p:nvSpPr>
        <p:spPr>
          <a:xfrm>
            <a:off x="6208295" y="1972930"/>
            <a:ext cx="4232163" cy="3914058"/>
          </a:xfrm>
        </p:spPr>
        <p:txBody>
          <a:bodyPr/>
          <a:lstStyle>
            <a:lvl1pPr>
              <a:defRPr>
                <a:solidFill>
                  <a:schemeClr val="accent1"/>
                </a:solidFill>
              </a:defRPr>
            </a:lvl1pPr>
            <a:lvl2pPr>
              <a:defRPr>
                <a:solidFill>
                  <a:schemeClr val="accent1"/>
                </a:solidFill>
              </a:defRPr>
            </a:lvl2pPr>
            <a:lvl3pPr>
              <a:defRPr>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22" name="Picture Placeholder 20">
            <a:extLst>
              <a:ext uri="{FF2B5EF4-FFF2-40B4-BE49-F238E27FC236}">
                <a16:creationId xmlns:a16="http://schemas.microsoft.com/office/drawing/2014/main" id="{71CD56CA-2259-AEDE-6595-14C937413656}"/>
              </a:ext>
            </a:extLst>
          </p:cNvPr>
          <p:cNvSpPr>
            <a:spLocks noGrp="1"/>
          </p:cNvSpPr>
          <p:nvPr>
            <p:ph type="pic" sz="quarter" idx="14"/>
          </p:nvPr>
        </p:nvSpPr>
        <p:spPr>
          <a:xfrm>
            <a:off x="897105" y="820209"/>
            <a:ext cx="3892550" cy="5066779"/>
          </a:xfrm>
        </p:spPr>
        <p:txBody>
          <a:bodyPr/>
          <a:lstStyle/>
          <a:p>
            <a:r>
              <a:rPr lang="en-US"/>
              <a:t>Click icon to add picture</a:t>
            </a:r>
          </a:p>
        </p:txBody>
      </p:sp>
      <p:sp>
        <p:nvSpPr>
          <p:cNvPr id="3" name="Rectangle 2">
            <a:extLst>
              <a:ext uri="{FF2B5EF4-FFF2-40B4-BE49-F238E27FC236}">
                <a16:creationId xmlns:a16="http://schemas.microsoft.com/office/drawing/2014/main" id="{1894D22D-3F6D-68A6-C58D-C42B8DD20F81}"/>
              </a:ext>
            </a:extLst>
          </p:cNvPr>
          <p:cNvSpPr/>
          <p:nvPr userDrawn="1"/>
        </p:nvSpPr>
        <p:spPr>
          <a:xfrm>
            <a:off x="0" y="-8414"/>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Rectangle 1">
            <a:extLst>
              <a:ext uri="{FF2B5EF4-FFF2-40B4-BE49-F238E27FC236}">
                <a16:creationId xmlns:a16="http://schemas.microsoft.com/office/drawing/2014/main" id="{9FA33E43-153C-AEA2-53D3-48715B0D9478}"/>
              </a:ext>
            </a:extLst>
          </p:cNvPr>
          <p:cNvSpPr/>
          <p:nvPr userDrawn="1"/>
        </p:nvSpPr>
        <p:spPr>
          <a:xfrm>
            <a:off x="0" y="6577584"/>
            <a:ext cx="12192000" cy="293914"/>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TextBox 24">
            <a:extLst>
              <a:ext uri="{FF2B5EF4-FFF2-40B4-BE49-F238E27FC236}">
                <a16:creationId xmlns:a16="http://schemas.microsoft.com/office/drawing/2014/main" id="{9EC1EFB7-CCFC-2878-8AC8-89F5BDFB158A}"/>
              </a:ext>
            </a:extLst>
          </p:cNvPr>
          <p:cNvSpPr txBox="1"/>
          <p:nvPr userDrawn="1"/>
        </p:nvSpPr>
        <p:spPr>
          <a:xfrm>
            <a:off x="10945707" y="6668982"/>
            <a:ext cx="1205653" cy="215444"/>
          </a:xfrm>
          <a:prstGeom prst="rect">
            <a:avLst/>
          </a:prstGeom>
          <a:noFill/>
        </p:spPr>
        <p:txBody>
          <a:bodyPr wrap="square" rtlCol="0">
            <a:spAutoFit/>
          </a:bodyPr>
          <a:lstStyle/>
          <a:p>
            <a:pPr algn="r"/>
            <a:fld id="{EC5A52F0-CD48-644E-B1B4-F5B890E6F0CD}" type="slidenum">
              <a:rPr lang="en-US" sz="800" b="0" i="0" smtClean="0">
                <a:solidFill>
                  <a:schemeClr val="bg1"/>
                </a:solidFill>
                <a:latin typeface="Helvetica Neue" panose="02000403000000020004" pitchFamily="2" charset="0"/>
                <a:ea typeface="Helvetica Neue" panose="02000403000000020004" pitchFamily="2" charset="0"/>
              </a:rPr>
              <a:pPr algn="r"/>
              <a:t>‹#›</a:t>
            </a:fld>
            <a:endParaRPr lang="en-US" sz="800" b="0" i="0">
              <a:solidFill>
                <a:schemeClr val="bg1"/>
              </a:solidFill>
              <a:latin typeface="Helvetica Neue" panose="02000403000000020004" pitchFamily="2" charset="0"/>
              <a:ea typeface="Helvetica Neue" panose="02000403000000020004" pitchFamily="2" charset="0"/>
            </a:endParaRPr>
          </a:p>
        </p:txBody>
      </p:sp>
    </p:spTree>
    <p:extLst>
      <p:ext uri="{BB962C8B-B14F-4D97-AF65-F5344CB8AC3E}">
        <p14:creationId xmlns:p14="http://schemas.microsoft.com/office/powerpoint/2010/main" val="3791397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rts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725D21-47C8-D5E6-48CA-55FCB36F051D}"/>
              </a:ext>
            </a:extLst>
          </p:cNvPr>
          <p:cNvSpPr/>
          <p:nvPr userDrawn="1"/>
        </p:nvSpPr>
        <p:spPr>
          <a:xfrm>
            <a:off x="0" y="6574972"/>
            <a:ext cx="12192000" cy="293914"/>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Text Placeholder 17">
            <a:extLst>
              <a:ext uri="{FF2B5EF4-FFF2-40B4-BE49-F238E27FC236}">
                <a16:creationId xmlns:a16="http://schemas.microsoft.com/office/drawing/2014/main" id="{7C2B0C4B-C3E9-4C33-5D71-2F857C1F999B}"/>
              </a:ext>
            </a:extLst>
          </p:cNvPr>
          <p:cNvSpPr>
            <a:spLocks noGrp="1"/>
          </p:cNvSpPr>
          <p:nvPr>
            <p:ph type="body" sz="quarter" idx="12" hasCustomPrompt="1"/>
          </p:nvPr>
        </p:nvSpPr>
        <p:spPr>
          <a:xfrm>
            <a:off x="0" y="465667"/>
            <a:ext cx="12192000" cy="1315509"/>
          </a:xfrm>
        </p:spPr>
        <p:txBody>
          <a:bodyPr>
            <a:normAutofit/>
          </a:bodyPr>
          <a:lstStyle>
            <a:lvl1pPr algn="ctr">
              <a:lnSpc>
                <a:spcPts val="4334"/>
              </a:lnSpc>
              <a:spcBef>
                <a:spcPts val="0"/>
              </a:spcBef>
              <a:defRPr sz="4000" b="1" i="0">
                <a:solidFill>
                  <a:srgbClr val="005596"/>
                </a:solidFill>
                <a:latin typeface="Helvetica Neue" panose="02000403000000020004" pitchFamily="2" charset="0"/>
                <a:ea typeface="Helvetica Neue" panose="02000403000000020004" pitchFamily="2" charset="0"/>
              </a:defRPr>
            </a:lvl1pPr>
            <a:lvl2pPr marL="3048" indent="0">
              <a:buNone/>
              <a:defRPr/>
            </a:lvl2pPr>
          </a:lstStyle>
          <a:p>
            <a:pPr lvl="0"/>
            <a:r>
              <a:rPr lang="en-US"/>
              <a:t>CLICK TO EDIT MASTER TEXT STYLES</a:t>
            </a:r>
          </a:p>
        </p:txBody>
      </p:sp>
      <p:sp>
        <p:nvSpPr>
          <p:cNvPr id="13" name="Text Placeholder 25">
            <a:extLst>
              <a:ext uri="{FF2B5EF4-FFF2-40B4-BE49-F238E27FC236}">
                <a16:creationId xmlns:a16="http://schemas.microsoft.com/office/drawing/2014/main" id="{F1DF33B8-2F2F-CFA8-2E70-369718B3826D}"/>
              </a:ext>
            </a:extLst>
          </p:cNvPr>
          <p:cNvSpPr>
            <a:spLocks noGrp="1"/>
          </p:cNvSpPr>
          <p:nvPr>
            <p:ph type="body" sz="quarter" idx="13"/>
          </p:nvPr>
        </p:nvSpPr>
        <p:spPr>
          <a:xfrm>
            <a:off x="2502569" y="1554349"/>
            <a:ext cx="7186863" cy="539935"/>
          </a:xfrm>
        </p:spPr>
        <p:txBody>
          <a:bodyPr/>
          <a:lstStyle>
            <a:lvl1pPr algn="ctr">
              <a:defRPr>
                <a:solidFill>
                  <a:schemeClr val="accent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4" name="TextBox 13">
            <a:extLst>
              <a:ext uri="{FF2B5EF4-FFF2-40B4-BE49-F238E27FC236}">
                <a16:creationId xmlns:a16="http://schemas.microsoft.com/office/drawing/2014/main" id="{FFE5D56E-4EFD-277D-0E65-5F50D0E4B86B}"/>
              </a:ext>
            </a:extLst>
          </p:cNvPr>
          <p:cNvSpPr txBox="1"/>
          <p:nvPr userDrawn="1"/>
        </p:nvSpPr>
        <p:spPr>
          <a:xfrm>
            <a:off x="10945707" y="6668982"/>
            <a:ext cx="1205653" cy="215444"/>
          </a:xfrm>
          <a:prstGeom prst="rect">
            <a:avLst/>
          </a:prstGeom>
          <a:noFill/>
        </p:spPr>
        <p:txBody>
          <a:bodyPr wrap="square" rtlCol="0">
            <a:spAutoFit/>
          </a:bodyPr>
          <a:lstStyle/>
          <a:p>
            <a:pPr algn="r"/>
            <a:fld id="{EC5A52F0-CD48-644E-B1B4-F5B890E6F0CD}" type="slidenum">
              <a:rPr lang="en-US" sz="800" b="0" i="0" smtClean="0">
                <a:solidFill>
                  <a:schemeClr val="bg1"/>
                </a:solidFill>
                <a:latin typeface="Helvetica Neue" panose="02000403000000020004" pitchFamily="2" charset="0"/>
                <a:ea typeface="Helvetica Neue" panose="02000403000000020004" pitchFamily="2" charset="0"/>
              </a:rPr>
              <a:pPr algn="r"/>
              <a:t>‹#›</a:t>
            </a:fld>
            <a:endParaRPr lang="en-US" sz="800" b="0" i="0">
              <a:solidFill>
                <a:schemeClr val="bg1"/>
              </a:solidFill>
              <a:latin typeface="Helvetica Neue" panose="02000403000000020004" pitchFamily="2" charset="0"/>
              <a:ea typeface="Helvetica Neue" panose="02000403000000020004" pitchFamily="2" charset="0"/>
            </a:endParaRPr>
          </a:p>
        </p:txBody>
      </p:sp>
      <p:sp>
        <p:nvSpPr>
          <p:cNvPr id="3" name="Rectangle 2">
            <a:extLst>
              <a:ext uri="{FF2B5EF4-FFF2-40B4-BE49-F238E27FC236}">
                <a16:creationId xmlns:a16="http://schemas.microsoft.com/office/drawing/2014/main" id="{41CFDC75-80BD-D757-4CC1-CB232CD1522F}"/>
              </a:ext>
            </a:extLst>
          </p:cNvPr>
          <p:cNvSpPr/>
          <p:nvPr userDrawn="1"/>
        </p:nvSpPr>
        <p:spPr>
          <a:xfrm>
            <a:off x="0" y="-8414"/>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424431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vider Slide_Blue Log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FC1A84-7529-C095-6C07-6470F0EF83F7}"/>
              </a:ext>
            </a:extLst>
          </p:cNvPr>
          <p:cNvSpPr>
            <a:spLocks noGrp="1"/>
          </p:cNvSpPr>
          <p:nvPr>
            <p:ph type="pic" sz="quarter" idx="10"/>
          </p:nvPr>
        </p:nvSpPr>
        <p:spPr>
          <a:xfrm>
            <a:off x="0" y="0"/>
            <a:ext cx="12192000" cy="6858000"/>
          </a:xfrm>
        </p:spPr>
        <p:txBody>
          <a:bodyPr/>
          <a:lstStyle/>
          <a:p>
            <a:r>
              <a:rPr lang="en-US"/>
              <a:t>Click icon to add picture</a:t>
            </a:r>
          </a:p>
        </p:txBody>
      </p:sp>
      <p:pic>
        <p:nvPicPr>
          <p:cNvPr id="13" name="Picture 12">
            <a:extLst>
              <a:ext uri="{FF2B5EF4-FFF2-40B4-BE49-F238E27FC236}">
                <a16:creationId xmlns:a16="http://schemas.microsoft.com/office/drawing/2014/main" id="{01C25547-0BC7-E213-485A-D59DAE63F332}"/>
              </a:ext>
            </a:extLst>
          </p:cNvPr>
          <p:cNvPicPr>
            <a:picLocks noChangeAspect="1"/>
          </p:cNvPicPr>
          <p:nvPr userDrawn="1"/>
        </p:nvPicPr>
        <p:blipFill rotWithShape="1">
          <a:blip r:embed="rId2">
            <a:alphaModFix amt="47000"/>
            <a:extLst>
              <a:ext uri="{28A0092B-C50C-407E-A947-70E740481C1C}">
                <a14:useLocalDpi xmlns:a14="http://schemas.microsoft.com/office/drawing/2010/main" val="0"/>
              </a:ext>
            </a:extLst>
          </a:blip>
          <a:srcRect l="1657" t="1851" r="20745"/>
          <a:stretch/>
        </p:blipFill>
        <p:spPr>
          <a:xfrm>
            <a:off x="1849" y="-10886"/>
            <a:ext cx="12190151" cy="6580453"/>
          </a:xfrm>
          <a:prstGeom prst="rect">
            <a:avLst/>
          </a:prstGeom>
        </p:spPr>
      </p:pic>
      <p:pic>
        <p:nvPicPr>
          <p:cNvPr id="10" name="Picture 9" descr="A blue and black logo&#10;&#10;Description automatically generated">
            <a:extLst>
              <a:ext uri="{FF2B5EF4-FFF2-40B4-BE49-F238E27FC236}">
                <a16:creationId xmlns:a16="http://schemas.microsoft.com/office/drawing/2014/main" id="{306B044A-7FAD-61BE-FDC4-43E2527AA976}"/>
              </a:ext>
            </a:extLst>
          </p:cNvPr>
          <p:cNvPicPr>
            <a:picLocks noChangeAspect="1"/>
          </p:cNvPicPr>
          <p:nvPr userDrawn="1"/>
        </p:nvPicPr>
        <p:blipFill rotWithShape="1">
          <a:blip r:embed="rId3"/>
          <a:srcRect t="22245" b="35681"/>
          <a:stretch/>
        </p:blipFill>
        <p:spPr>
          <a:xfrm>
            <a:off x="9336866" y="2113982"/>
            <a:ext cx="2199089" cy="616823"/>
          </a:xfrm>
          <a:prstGeom prst="rect">
            <a:avLst/>
          </a:prstGeom>
        </p:spPr>
      </p:pic>
      <p:sp>
        <p:nvSpPr>
          <p:cNvPr id="12" name="Text Placeholder 11">
            <a:extLst>
              <a:ext uri="{FF2B5EF4-FFF2-40B4-BE49-F238E27FC236}">
                <a16:creationId xmlns:a16="http://schemas.microsoft.com/office/drawing/2014/main" id="{3A7B54D1-D566-CB85-AD63-69F30E95B311}"/>
              </a:ext>
            </a:extLst>
          </p:cNvPr>
          <p:cNvSpPr>
            <a:spLocks noGrp="1"/>
          </p:cNvSpPr>
          <p:nvPr>
            <p:ph type="body" sz="quarter" idx="11" hasCustomPrompt="1"/>
          </p:nvPr>
        </p:nvSpPr>
        <p:spPr>
          <a:xfrm>
            <a:off x="1652337" y="3088709"/>
            <a:ext cx="9721629" cy="3480858"/>
          </a:xfrm>
        </p:spPr>
        <p:txBody>
          <a:bodyPr>
            <a:noAutofit/>
          </a:bodyPr>
          <a:lstStyle>
            <a:lvl1pPr algn="r">
              <a:lnSpc>
                <a:spcPts val="8000"/>
              </a:lnSpc>
              <a:spcBef>
                <a:spcPts val="0"/>
              </a:spcBef>
              <a:defRPr sz="8000" b="1" i="0">
                <a:solidFill>
                  <a:srgbClr val="005596"/>
                </a:solidFill>
                <a:latin typeface="Helvetica Neue" panose="02000403000000020004" pitchFamily="2" charset="0"/>
                <a:ea typeface="Helvetica Neue" panose="02000403000000020004" pitchFamily="2" charset="0"/>
              </a:defRPr>
            </a:lvl1pPr>
          </a:lstStyle>
          <a:p>
            <a:pPr lvl="0"/>
            <a:r>
              <a:rPr lang="en-US"/>
              <a:t>CLICK TO EDIT MASTER TEXT STYLES</a:t>
            </a:r>
          </a:p>
        </p:txBody>
      </p:sp>
      <p:sp>
        <p:nvSpPr>
          <p:cNvPr id="8" name="Rectangle 7">
            <a:extLst>
              <a:ext uri="{FF2B5EF4-FFF2-40B4-BE49-F238E27FC236}">
                <a16:creationId xmlns:a16="http://schemas.microsoft.com/office/drawing/2014/main" id="{AEA5E13F-7CD3-9B5B-88EB-3E6B178B5DDE}"/>
              </a:ext>
            </a:extLst>
          </p:cNvPr>
          <p:cNvSpPr/>
          <p:nvPr userDrawn="1"/>
        </p:nvSpPr>
        <p:spPr>
          <a:xfrm>
            <a:off x="0" y="6574972"/>
            <a:ext cx="12192000" cy="293914"/>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10D2D69A-D737-725F-C7A9-B39947E695AB}"/>
              </a:ext>
            </a:extLst>
          </p:cNvPr>
          <p:cNvSpPr/>
          <p:nvPr userDrawn="1"/>
        </p:nvSpPr>
        <p:spPr>
          <a:xfrm>
            <a:off x="0" y="2875"/>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Box 13">
            <a:extLst>
              <a:ext uri="{FF2B5EF4-FFF2-40B4-BE49-F238E27FC236}">
                <a16:creationId xmlns:a16="http://schemas.microsoft.com/office/drawing/2014/main" id="{6FEC5B5F-965E-3FB5-6C40-58E3AB685998}"/>
              </a:ext>
            </a:extLst>
          </p:cNvPr>
          <p:cNvSpPr txBox="1"/>
          <p:nvPr userDrawn="1"/>
        </p:nvSpPr>
        <p:spPr>
          <a:xfrm>
            <a:off x="10945707" y="6668982"/>
            <a:ext cx="1205653" cy="215444"/>
          </a:xfrm>
          <a:prstGeom prst="rect">
            <a:avLst/>
          </a:prstGeom>
          <a:noFill/>
        </p:spPr>
        <p:txBody>
          <a:bodyPr wrap="square" rtlCol="0">
            <a:spAutoFit/>
          </a:bodyPr>
          <a:lstStyle/>
          <a:p>
            <a:pPr algn="r"/>
            <a:fld id="{EC5A52F0-CD48-644E-B1B4-F5B890E6F0CD}" type="slidenum">
              <a:rPr lang="en-US" sz="800" b="0" i="0" smtClean="0">
                <a:solidFill>
                  <a:schemeClr val="bg1"/>
                </a:solidFill>
                <a:latin typeface="Helvetica Neue" panose="02000403000000020004" pitchFamily="2" charset="0"/>
                <a:ea typeface="Helvetica Neue" panose="02000403000000020004" pitchFamily="2" charset="0"/>
              </a:rPr>
              <a:pPr algn="r"/>
              <a:t>‹#›</a:t>
            </a:fld>
            <a:endParaRPr lang="en-US" sz="800" b="0" i="0">
              <a:solidFill>
                <a:schemeClr val="bg1"/>
              </a:solidFill>
              <a:latin typeface="Helvetica Neue" panose="02000403000000020004" pitchFamily="2" charset="0"/>
              <a:ea typeface="Helvetica Neue" panose="02000403000000020004" pitchFamily="2" charset="0"/>
            </a:endParaRPr>
          </a:p>
        </p:txBody>
      </p:sp>
    </p:spTree>
    <p:extLst>
      <p:ext uri="{BB962C8B-B14F-4D97-AF65-F5344CB8AC3E}">
        <p14:creationId xmlns:p14="http://schemas.microsoft.com/office/powerpoint/2010/main" val="1651195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DC36E3-0513-E3E1-387B-E5C5A6CA62C4}"/>
              </a:ext>
            </a:extLst>
          </p:cNvPr>
          <p:cNvSpPr/>
          <p:nvPr userDrawn="1"/>
        </p:nvSpPr>
        <p:spPr>
          <a:xfrm>
            <a:off x="0" y="6574972"/>
            <a:ext cx="12192000" cy="293914"/>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a:extLst>
              <a:ext uri="{FF2B5EF4-FFF2-40B4-BE49-F238E27FC236}">
                <a16:creationId xmlns:a16="http://schemas.microsoft.com/office/drawing/2014/main" id="{62869C9E-6130-4CB1-148E-60C4B2E2252C}"/>
              </a:ext>
            </a:extLst>
          </p:cNvPr>
          <p:cNvSpPr/>
          <p:nvPr userDrawn="1"/>
        </p:nvSpPr>
        <p:spPr>
          <a:xfrm>
            <a:off x="3517418" y="2626087"/>
            <a:ext cx="2514600" cy="35052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9FA6E7A1-CB99-296A-9299-D85FAFD4D260}"/>
              </a:ext>
            </a:extLst>
          </p:cNvPr>
          <p:cNvSpPr/>
          <p:nvPr userDrawn="1"/>
        </p:nvSpPr>
        <p:spPr>
          <a:xfrm>
            <a:off x="8802548" y="2626087"/>
            <a:ext cx="2514600" cy="3505200"/>
          </a:xfrm>
          <a:prstGeom prst="rect">
            <a:avLst/>
          </a:prstGeom>
          <a:solidFill>
            <a:srgbClr val="B3D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Picture Placeholder 11">
            <a:extLst>
              <a:ext uri="{FF2B5EF4-FFF2-40B4-BE49-F238E27FC236}">
                <a16:creationId xmlns:a16="http://schemas.microsoft.com/office/drawing/2014/main" id="{74DAEB1D-C535-B883-2E31-3B8353455700}"/>
              </a:ext>
            </a:extLst>
          </p:cNvPr>
          <p:cNvSpPr>
            <a:spLocks noGrp="1"/>
          </p:cNvSpPr>
          <p:nvPr>
            <p:ph type="pic" sz="quarter" idx="10"/>
          </p:nvPr>
        </p:nvSpPr>
        <p:spPr>
          <a:xfrm>
            <a:off x="875242" y="2625890"/>
            <a:ext cx="2514600" cy="3505200"/>
          </a:xfrm>
        </p:spPr>
        <p:txBody>
          <a:bodyPr/>
          <a:lstStyle/>
          <a:p>
            <a:r>
              <a:rPr lang="en-US"/>
              <a:t>Click icon to add picture</a:t>
            </a:r>
          </a:p>
        </p:txBody>
      </p:sp>
      <p:sp>
        <p:nvSpPr>
          <p:cNvPr id="16" name="Picture Placeholder 11">
            <a:extLst>
              <a:ext uri="{FF2B5EF4-FFF2-40B4-BE49-F238E27FC236}">
                <a16:creationId xmlns:a16="http://schemas.microsoft.com/office/drawing/2014/main" id="{6CA6F45F-9E72-A28B-3F64-5E3BCBF5AC0A}"/>
              </a:ext>
            </a:extLst>
          </p:cNvPr>
          <p:cNvSpPr>
            <a:spLocks noGrp="1"/>
          </p:cNvSpPr>
          <p:nvPr>
            <p:ph type="pic" sz="quarter" idx="11"/>
          </p:nvPr>
        </p:nvSpPr>
        <p:spPr>
          <a:xfrm>
            <a:off x="6159798" y="2625890"/>
            <a:ext cx="2514600" cy="3505200"/>
          </a:xfrm>
        </p:spPr>
        <p:txBody>
          <a:bodyPr/>
          <a:lstStyle/>
          <a:p>
            <a:r>
              <a:rPr lang="en-US"/>
              <a:t>Click icon to add picture</a:t>
            </a:r>
          </a:p>
        </p:txBody>
      </p:sp>
      <p:sp>
        <p:nvSpPr>
          <p:cNvPr id="18" name="Text Placeholder 17">
            <a:extLst>
              <a:ext uri="{FF2B5EF4-FFF2-40B4-BE49-F238E27FC236}">
                <a16:creationId xmlns:a16="http://schemas.microsoft.com/office/drawing/2014/main" id="{FDDCBBAC-FFA1-675C-42F8-CAA978CDF2A4}"/>
              </a:ext>
            </a:extLst>
          </p:cNvPr>
          <p:cNvSpPr>
            <a:spLocks noGrp="1"/>
          </p:cNvSpPr>
          <p:nvPr>
            <p:ph type="body" sz="quarter" idx="12" hasCustomPrompt="1"/>
          </p:nvPr>
        </p:nvSpPr>
        <p:spPr>
          <a:xfrm>
            <a:off x="0" y="465667"/>
            <a:ext cx="12192000" cy="1315509"/>
          </a:xfrm>
        </p:spPr>
        <p:txBody>
          <a:bodyPr>
            <a:normAutofit/>
          </a:bodyPr>
          <a:lstStyle>
            <a:lvl1pPr algn="ctr">
              <a:lnSpc>
                <a:spcPts val="4334"/>
              </a:lnSpc>
              <a:spcBef>
                <a:spcPts val="0"/>
              </a:spcBef>
              <a:defRPr sz="4000" b="1" i="0">
                <a:solidFill>
                  <a:srgbClr val="005596"/>
                </a:solidFill>
                <a:latin typeface="Helvetica Neue" panose="02000403000000020004" pitchFamily="2" charset="0"/>
                <a:ea typeface="Helvetica Neue" panose="02000403000000020004" pitchFamily="2" charset="0"/>
              </a:defRPr>
            </a:lvl1pPr>
            <a:lvl2pPr marL="3048" indent="0">
              <a:buNone/>
              <a:defRPr/>
            </a:lvl2pPr>
          </a:lstStyle>
          <a:p>
            <a:pPr lvl="0"/>
            <a:r>
              <a:rPr lang="en-US"/>
              <a:t>CLICK TO EDIT MASTER TEXT STYLES</a:t>
            </a:r>
          </a:p>
        </p:txBody>
      </p:sp>
      <p:sp>
        <p:nvSpPr>
          <p:cNvPr id="26" name="Text Placeholder 25">
            <a:extLst>
              <a:ext uri="{FF2B5EF4-FFF2-40B4-BE49-F238E27FC236}">
                <a16:creationId xmlns:a16="http://schemas.microsoft.com/office/drawing/2014/main" id="{E0A26554-8BEB-0852-7661-8F2C07B8AD47}"/>
              </a:ext>
            </a:extLst>
          </p:cNvPr>
          <p:cNvSpPr>
            <a:spLocks noGrp="1"/>
          </p:cNvSpPr>
          <p:nvPr>
            <p:ph type="body" sz="quarter" idx="13"/>
          </p:nvPr>
        </p:nvSpPr>
        <p:spPr>
          <a:xfrm>
            <a:off x="2502569" y="1540172"/>
            <a:ext cx="7186863" cy="539935"/>
          </a:xfrm>
        </p:spPr>
        <p:txBody>
          <a:bodyPr/>
          <a:lstStyle>
            <a:lvl1pPr algn="ctr">
              <a:defRPr>
                <a:solidFill>
                  <a:schemeClr val="accent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28" name="Text Placeholder 27">
            <a:extLst>
              <a:ext uri="{FF2B5EF4-FFF2-40B4-BE49-F238E27FC236}">
                <a16:creationId xmlns:a16="http://schemas.microsoft.com/office/drawing/2014/main" id="{68897ED7-2BB7-A696-28CE-C93DC6D72232}"/>
              </a:ext>
            </a:extLst>
          </p:cNvPr>
          <p:cNvSpPr>
            <a:spLocks noGrp="1"/>
          </p:cNvSpPr>
          <p:nvPr>
            <p:ph type="body" sz="quarter" idx="14" hasCustomPrompt="1"/>
          </p:nvPr>
        </p:nvSpPr>
        <p:spPr>
          <a:xfrm>
            <a:off x="3657657" y="3801812"/>
            <a:ext cx="1908955" cy="738103"/>
          </a:xfrm>
        </p:spPr>
        <p:txBody>
          <a:bodyPr/>
          <a:lstStyle>
            <a:lvl1pPr>
              <a:lnSpc>
                <a:spcPct val="100000"/>
              </a:lnSpc>
              <a:defRPr b="1" i="0">
                <a:solidFill>
                  <a:schemeClr val="bg1"/>
                </a:solidFill>
                <a:latin typeface="Helvetica Neue" panose="02000403000000020004" pitchFamily="2" charset="0"/>
                <a:ea typeface="Helvetica Neue" panose="0200040300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sp>
        <p:nvSpPr>
          <p:cNvPr id="29" name="Text Placeholder 27">
            <a:extLst>
              <a:ext uri="{FF2B5EF4-FFF2-40B4-BE49-F238E27FC236}">
                <a16:creationId xmlns:a16="http://schemas.microsoft.com/office/drawing/2014/main" id="{4D33E4C0-C821-0554-7DDD-EB338CF2465C}"/>
              </a:ext>
            </a:extLst>
          </p:cNvPr>
          <p:cNvSpPr>
            <a:spLocks noGrp="1"/>
          </p:cNvSpPr>
          <p:nvPr>
            <p:ph type="body" sz="quarter" idx="15" hasCustomPrompt="1"/>
          </p:nvPr>
        </p:nvSpPr>
        <p:spPr>
          <a:xfrm>
            <a:off x="8924817" y="3807160"/>
            <a:ext cx="1908955" cy="738103"/>
          </a:xfrm>
        </p:spPr>
        <p:txBody>
          <a:bodyPr/>
          <a:lstStyle>
            <a:lvl1pPr>
              <a:lnSpc>
                <a:spcPct val="100000"/>
              </a:lnSpc>
              <a:defRPr b="1" i="0">
                <a:solidFill>
                  <a:schemeClr val="bg1"/>
                </a:solidFill>
                <a:latin typeface="Helvetica Neue" panose="02000403000000020004" pitchFamily="2" charset="0"/>
                <a:ea typeface="Helvetica Neue" panose="0200040300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sp>
        <p:nvSpPr>
          <p:cNvPr id="31" name="Text Placeholder 30">
            <a:extLst>
              <a:ext uri="{FF2B5EF4-FFF2-40B4-BE49-F238E27FC236}">
                <a16:creationId xmlns:a16="http://schemas.microsoft.com/office/drawing/2014/main" id="{6C6A3E1A-C56C-ECE5-1736-F1A263D5BADC}"/>
              </a:ext>
            </a:extLst>
          </p:cNvPr>
          <p:cNvSpPr>
            <a:spLocks noGrp="1"/>
          </p:cNvSpPr>
          <p:nvPr>
            <p:ph type="body" sz="quarter" idx="16"/>
          </p:nvPr>
        </p:nvSpPr>
        <p:spPr>
          <a:xfrm>
            <a:off x="3657600" y="4545542"/>
            <a:ext cx="2138985" cy="15855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2" name="Text Placeholder 30">
            <a:extLst>
              <a:ext uri="{FF2B5EF4-FFF2-40B4-BE49-F238E27FC236}">
                <a16:creationId xmlns:a16="http://schemas.microsoft.com/office/drawing/2014/main" id="{7C7506BD-B4E2-DA56-E620-580EDAF3762C}"/>
              </a:ext>
            </a:extLst>
          </p:cNvPr>
          <p:cNvSpPr>
            <a:spLocks noGrp="1"/>
          </p:cNvSpPr>
          <p:nvPr>
            <p:ph type="body" sz="quarter" idx="17"/>
          </p:nvPr>
        </p:nvSpPr>
        <p:spPr>
          <a:xfrm>
            <a:off x="8924760" y="4566932"/>
            <a:ext cx="2138985" cy="15855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5" name="TextBox 34">
            <a:extLst>
              <a:ext uri="{FF2B5EF4-FFF2-40B4-BE49-F238E27FC236}">
                <a16:creationId xmlns:a16="http://schemas.microsoft.com/office/drawing/2014/main" id="{F7D29148-6027-5326-F4EB-BF45928FF8A3}"/>
              </a:ext>
            </a:extLst>
          </p:cNvPr>
          <p:cNvSpPr txBox="1"/>
          <p:nvPr userDrawn="1"/>
        </p:nvSpPr>
        <p:spPr>
          <a:xfrm>
            <a:off x="10945707" y="6668982"/>
            <a:ext cx="1205653" cy="215444"/>
          </a:xfrm>
          <a:prstGeom prst="rect">
            <a:avLst/>
          </a:prstGeom>
          <a:noFill/>
        </p:spPr>
        <p:txBody>
          <a:bodyPr wrap="square" rtlCol="0">
            <a:spAutoFit/>
          </a:bodyPr>
          <a:lstStyle/>
          <a:p>
            <a:pPr algn="r"/>
            <a:fld id="{EC5A52F0-CD48-644E-B1B4-F5B890E6F0CD}" type="slidenum">
              <a:rPr lang="en-US" sz="800" b="0" i="0" smtClean="0">
                <a:solidFill>
                  <a:schemeClr val="bg1"/>
                </a:solidFill>
                <a:latin typeface="Helvetica Neue" panose="02000403000000020004" pitchFamily="2" charset="0"/>
                <a:ea typeface="Helvetica Neue" panose="02000403000000020004" pitchFamily="2" charset="0"/>
              </a:rPr>
              <a:pPr algn="r"/>
              <a:t>‹#›</a:t>
            </a:fld>
            <a:endParaRPr lang="en-US" sz="800" b="0" i="0">
              <a:solidFill>
                <a:schemeClr val="bg1"/>
              </a:solidFill>
              <a:latin typeface="Helvetica Neue" panose="02000403000000020004" pitchFamily="2" charset="0"/>
              <a:ea typeface="Helvetica Neue" panose="02000403000000020004" pitchFamily="2" charset="0"/>
            </a:endParaRPr>
          </a:p>
        </p:txBody>
      </p:sp>
      <p:sp>
        <p:nvSpPr>
          <p:cNvPr id="3" name="Rectangle 2">
            <a:extLst>
              <a:ext uri="{FF2B5EF4-FFF2-40B4-BE49-F238E27FC236}">
                <a16:creationId xmlns:a16="http://schemas.microsoft.com/office/drawing/2014/main" id="{04A5F53E-0A96-FA0E-02E4-0DA18A5996A6}"/>
              </a:ext>
            </a:extLst>
          </p:cNvPr>
          <p:cNvSpPr/>
          <p:nvPr userDrawn="1"/>
        </p:nvSpPr>
        <p:spPr>
          <a:xfrm>
            <a:off x="0" y="-8414"/>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743226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vider Slide_White Log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FC1A84-7529-C095-6C07-6470F0EF83F7}"/>
              </a:ext>
            </a:extLst>
          </p:cNvPr>
          <p:cNvSpPr>
            <a:spLocks noGrp="1"/>
          </p:cNvSpPr>
          <p:nvPr>
            <p:ph type="pic" sz="quarter" idx="10"/>
          </p:nvPr>
        </p:nvSpPr>
        <p:spPr>
          <a:xfrm>
            <a:off x="0" y="0"/>
            <a:ext cx="12192000" cy="6858000"/>
          </a:xfrm>
        </p:spPr>
        <p:txBody>
          <a:bodyPr/>
          <a:lstStyle/>
          <a:p>
            <a:r>
              <a:rPr lang="en-US"/>
              <a:t>Click icon to add picture</a:t>
            </a:r>
          </a:p>
        </p:txBody>
      </p:sp>
      <p:pic>
        <p:nvPicPr>
          <p:cNvPr id="13" name="Picture 12">
            <a:extLst>
              <a:ext uri="{FF2B5EF4-FFF2-40B4-BE49-F238E27FC236}">
                <a16:creationId xmlns:a16="http://schemas.microsoft.com/office/drawing/2014/main" id="{01C25547-0BC7-E213-485A-D59DAE63F332}"/>
              </a:ext>
            </a:extLst>
          </p:cNvPr>
          <p:cNvPicPr>
            <a:picLocks noChangeAspect="1"/>
          </p:cNvPicPr>
          <p:nvPr userDrawn="1"/>
        </p:nvPicPr>
        <p:blipFill rotWithShape="1">
          <a:blip r:embed="rId2">
            <a:alphaModFix amt="47000"/>
            <a:extLst>
              <a:ext uri="{28A0092B-C50C-407E-A947-70E740481C1C}">
                <a14:useLocalDpi xmlns:a14="http://schemas.microsoft.com/office/drawing/2010/main" val="0"/>
              </a:ext>
            </a:extLst>
          </a:blip>
          <a:srcRect l="1657" t="1851" r="20745"/>
          <a:stretch/>
        </p:blipFill>
        <p:spPr>
          <a:xfrm>
            <a:off x="1849" y="-10886"/>
            <a:ext cx="12190151" cy="6580453"/>
          </a:xfrm>
          <a:prstGeom prst="rect">
            <a:avLst/>
          </a:prstGeom>
        </p:spPr>
      </p:pic>
      <p:pic>
        <p:nvPicPr>
          <p:cNvPr id="10" name="Picture 9" descr="A blue and black logo&#10;&#10;Description automatically generated">
            <a:extLst>
              <a:ext uri="{FF2B5EF4-FFF2-40B4-BE49-F238E27FC236}">
                <a16:creationId xmlns:a16="http://schemas.microsoft.com/office/drawing/2014/main" id="{306B044A-7FAD-61BE-FDC4-43E2527AA976}"/>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9336866" y="2113982"/>
            <a:ext cx="2199089" cy="616823"/>
          </a:xfrm>
          <a:prstGeom prst="rect">
            <a:avLst/>
          </a:prstGeom>
        </p:spPr>
      </p:pic>
      <p:sp>
        <p:nvSpPr>
          <p:cNvPr id="12" name="Text Placeholder 11">
            <a:extLst>
              <a:ext uri="{FF2B5EF4-FFF2-40B4-BE49-F238E27FC236}">
                <a16:creationId xmlns:a16="http://schemas.microsoft.com/office/drawing/2014/main" id="{3A7B54D1-D566-CB85-AD63-69F30E95B311}"/>
              </a:ext>
            </a:extLst>
          </p:cNvPr>
          <p:cNvSpPr>
            <a:spLocks noGrp="1"/>
          </p:cNvSpPr>
          <p:nvPr>
            <p:ph type="body" sz="quarter" idx="11" hasCustomPrompt="1"/>
          </p:nvPr>
        </p:nvSpPr>
        <p:spPr>
          <a:xfrm>
            <a:off x="1652337" y="3088709"/>
            <a:ext cx="9721629" cy="3480858"/>
          </a:xfrm>
        </p:spPr>
        <p:txBody>
          <a:bodyPr>
            <a:noAutofit/>
          </a:bodyPr>
          <a:lstStyle>
            <a:lvl1pPr algn="r">
              <a:lnSpc>
                <a:spcPts val="8000"/>
              </a:lnSpc>
              <a:spcBef>
                <a:spcPts val="0"/>
              </a:spcBef>
              <a:defRPr sz="8000" b="1" i="0">
                <a:solidFill>
                  <a:schemeClr val="bg1"/>
                </a:solidFill>
                <a:latin typeface="Helvetica Neue" panose="02000403000000020004" pitchFamily="2" charset="0"/>
                <a:ea typeface="Helvetica Neue" panose="02000403000000020004" pitchFamily="2" charset="0"/>
              </a:defRPr>
            </a:lvl1pPr>
          </a:lstStyle>
          <a:p>
            <a:pPr lvl="0"/>
            <a:r>
              <a:rPr lang="en-US"/>
              <a:t>CLICK TO EDIT MASTER TEXT STYLES</a:t>
            </a:r>
          </a:p>
        </p:txBody>
      </p:sp>
      <p:sp>
        <p:nvSpPr>
          <p:cNvPr id="8" name="Rectangle 7">
            <a:extLst>
              <a:ext uri="{FF2B5EF4-FFF2-40B4-BE49-F238E27FC236}">
                <a16:creationId xmlns:a16="http://schemas.microsoft.com/office/drawing/2014/main" id="{AEA5E13F-7CD3-9B5B-88EB-3E6B178B5DDE}"/>
              </a:ext>
            </a:extLst>
          </p:cNvPr>
          <p:cNvSpPr/>
          <p:nvPr userDrawn="1"/>
        </p:nvSpPr>
        <p:spPr>
          <a:xfrm>
            <a:off x="0" y="6574972"/>
            <a:ext cx="12192000" cy="293914"/>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10D2D69A-D737-725F-C7A9-B39947E695AB}"/>
              </a:ext>
            </a:extLst>
          </p:cNvPr>
          <p:cNvSpPr/>
          <p:nvPr userDrawn="1"/>
        </p:nvSpPr>
        <p:spPr>
          <a:xfrm>
            <a:off x="0" y="2875"/>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extBox 1">
            <a:extLst>
              <a:ext uri="{FF2B5EF4-FFF2-40B4-BE49-F238E27FC236}">
                <a16:creationId xmlns:a16="http://schemas.microsoft.com/office/drawing/2014/main" id="{04EE14D7-C87D-6B0A-4219-A09F76359B9A}"/>
              </a:ext>
            </a:extLst>
          </p:cNvPr>
          <p:cNvSpPr txBox="1"/>
          <p:nvPr userDrawn="1"/>
        </p:nvSpPr>
        <p:spPr>
          <a:xfrm>
            <a:off x="10945707" y="6668982"/>
            <a:ext cx="1205653" cy="215444"/>
          </a:xfrm>
          <a:prstGeom prst="rect">
            <a:avLst/>
          </a:prstGeom>
          <a:noFill/>
        </p:spPr>
        <p:txBody>
          <a:bodyPr wrap="square" rtlCol="0">
            <a:spAutoFit/>
          </a:bodyPr>
          <a:lstStyle/>
          <a:p>
            <a:pPr algn="r"/>
            <a:fld id="{EC5A52F0-CD48-644E-B1B4-F5B890E6F0CD}" type="slidenum">
              <a:rPr lang="en-US" sz="800" b="0" i="0" smtClean="0">
                <a:solidFill>
                  <a:schemeClr val="bg1"/>
                </a:solidFill>
                <a:latin typeface="Helvetica Neue" panose="02000403000000020004" pitchFamily="2" charset="0"/>
                <a:ea typeface="Helvetica Neue" panose="02000403000000020004" pitchFamily="2" charset="0"/>
              </a:rPr>
              <a:pPr algn="r"/>
              <a:t>‹#›</a:t>
            </a:fld>
            <a:endParaRPr lang="en-US" sz="800" b="0" i="0">
              <a:solidFill>
                <a:schemeClr val="bg1"/>
              </a:solidFill>
              <a:latin typeface="Helvetica Neue" panose="02000403000000020004" pitchFamily="2" charset="0"/>
              <a:ea typeface="Helvetica Neue" panose="02000403000000020004" pitchFamily="2" charset="0"/>
            </a:endParaRPr>
          </a:p>
        </p:txBody>
      </p:sp>
    </p:spTree>
    <p:extLst>
      <p:ext uri="{BB962C8B-B14F-4D97-AF65-F5344CB8AC3E}">
        <p14:creationId xmlns:p14="http://schemas.microsoft.com/office/powerpoint/2010/main" val="29137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D7B29-7913-D36A-6C00-DD20E2E55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97378C-A116-46CF-4ED0-18153BC247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9AA036-700A-8130-4B50-F132A303DFF9}"/>
              </a:ext>
            </a:extLst>
          </p:cNvPr>
          <p:cNvSpPr>
            <a:spLocks noGrp="1"/>
          </p:cNvSpPr>
          <p:nvPr>
            <p:ph type="dt" sz="half" idx="10"/>
          </p:nvPr>
        </p:nvSpPr>
        <p:spPr/>
        <p:txBody>
          <a:bodyPr/>
          <a:lstStyle/>
          <a:p>
            <a:fld id="{2C4938C3-59F8-7B42-983E-8C3B78207891}" type="datetimeFigureOut">
              <a:rPr lang="en-US" smtClean="0"/>
              <a:t>5/2/25</a:t>
            </a:fld>
            <a:endParaRPr lang="en-US"/>
          </a:p>
        </p:txBody>
      </p:sp>
      <p:sp>
        <p:nvSpPr>
          <p:cNvPr id="5" name="Footer Placeholder 4">
            <a:extLst>
              <a:ext uri="{FF2B5EF4-FFF2-40B4-BE49-F238E27FC236}">
                <a16:creationId xmlns:a16="http://schemas.microsoft.com/office/drawing/2014/main" id="{45308CE9-1552-3485-400E-8BF0CEFFBA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8B94A-714F-B6C2-E25E-45EDD98DDA76}"/>
              </a:ext>
            </a:extLst>
          </p:cNvPr>
          <p:cNvSpPr>
            <a:spLocks noGrp="1"/>
          </p:cNvSpPr>
          <p:nvPr>
            <p:ph type="sldNum" sz="quarter" idx="12"/>
          </p:nvPr>
        </p:nvSpPr>
        <p:spPr/>
        <p:txBody>
          <a:bodyPr/>
          <a:lstStyle/>
          <a:p>
            <a:fld id="{BFF9DAEF-ABFD-C346-9C42-09D0449F37D3}" type="slidenum">
              <a:rPr lang="en-US" smtClean="0"/>
              <a:t>‹#›</a:t>
            </a:fld>
            <a:endParaRPr lang="en-US"/>
          </a:p>
        </p:txBody>
      </p:sp>
    </p:spTree>
    <p:extLst>
      <p:ext uri="{BB962C8B-B14F-4D97-AF65-F5344CB8AC3E}">
        <p14:creationId xmlns:p14="http://schemas.microsoft.com/office/powerpoint/2010/main" val="3875758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13" name="Google Shape;8;p1">
            <a:extLst>
              <a:ext uri="{FF2B5EF4-FFF2-40B4-BE49-F238E27FC236}">
                <a16:creationId xmlns:a16="http://schemas.microsoft.com/office/drawing/2014/main" id="{2E7A932D-110C-BF43-8DD0-457E9E3B77CD}"/>
              </a:ext>
            </a:extLst>
          </p:cNvPr>
          <p:cNvSpPr txBox="1">
            <a:spLocks noGrp="1"/>
          </p:cNvSpPr>
          <p:nvPr>
            <p:ph type="sldNum" idx="12"/>
          </p:nvPr>
        </p:nvSpPr>
        <p:spPr>
          <a:xfrm>
            <a:off x="11410600" y="6400800"/>
            <a:ext cx="781400" cy="190500"/>
          </a:xfrm>
          <a:prstGeom prst="rect">
            <a:avLst/>
          </a:prstGeom>
          <a:noFill/>
          <a:ln>
            <a:noFill/>
          </a:ln>
        </p:spPr>
        <p:txBody>
          <a:bodyPr spcFirstLastPara="1" wrap="none" lIns="91440" tIns="91440" rIns="365760" bIns="137160" anchor="t" anchorCtr="0">
            <a:noAutofit/>
          </a:bodyPr>
          <a:lstStyle>
            <a:lvl1pPr lvl="0" algn="r">
              <a:buNone/>
              <a:defRPr lang="en" sz="800" b="0" i="0" u="none" strike="noStrike" cap="none" smtClean="0">
                <a:solidFill>
                  <a:schemeClr val="bg2"/>
                </a:solidFill>
                <a:latin typeface="Arial" panose="020B0604020202020204" pitchFamily="34" charset="0"/>
                <a:ea typeface="Inter" panose="02000503000000020004" pitchFamily="2" charset="0"/>
                <a:cs typeface="Arial" panose="020B0604020202020204" pitchFamily="34" charset="0"/>
                <a:sym typeface="Aria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US" smtClean="0"/>
              <a:pPr/>
              <a:t>‹#›</a:t>
            </a:fld>
            <a:endParaRPr lang="en-US" dirty="0"/>
          </a:p>
        </p:txBody>
      </p:sp>
      <p:sp>
        <p:nvSpPr>
          <p:cNvPr id="21" name="Picture Placeholder 20">
            <a:extLst>
              <a:ext uri="{FF2B5EF4-FFF2-40B4-BE49-F238E27FC236}">
                <a16:creationId xmlns:a16="http://schemas.microsoft.com/office/drawing/2014/main" id="{5EB55790-5807-CE68-A08B-ECFC28662ABA}"/>
              </a:ext>
            </a:extLst>
          </p:cNvPr>
          <p:cNvSpPr>
            <a:spLocks noGrp="1"/>
          </p:cNvSpPr>
          <p:nvPr>
            <p:ph type="pic" sz="quarter" idx="13"/>
          </p:nvPr>
        </p:nvSpPr>
        <p:spPr>
          <a:xfrm>
            <a:off x="5818406" y="4854804"/>
            <a:ext cx="6373594" cy="2003196"/>
          </a:xfrm>
          <a:custGeom>
            <a:avLst/>
            <a:gdLst>
              <a:gd name="connsiteX0" fmla="*/ 6860088 w 6860088"/>
              <a:gd name="connsiteY0" fmla="*/ 351040 h 2156099"/>
              <a:gd name="connsiteX1" fmla="*/ 5788144 w 6860088"/>
              <a:gd name="connsiteY1" fmla="*/ 1947283 h 2156099"/>
              <a:gd name="connsiteX2" fmla="*/ 5825724 w 6860088"/>
              <a:gd name="connsiteY2" fmla="*/ 882896 h 2156099"/>
              <a:gd name="connsiteX3" fmla="*/ 0 w 6860088"/>
              <a:gd name="connsiteY3" fmla="*/ 2156099 h 2156099"/>
              <a:gd name="connsiteX4" fmla="*/ 6860088 w 6860088"/>
              <a:gd name="connsiteY4" fmla="*/ 351040 h 2156099"/>
              <a:gd name="connsiteX5" fmla="*/ 4171121 w 6860088"/>
              <a:gd name="connsiteY5" fmla="*/ 0 h 2156099"/>
              <a:gd name="connsiteX6" fmla="*/ 4937566 w 6860088"/>
              <a:gd name="connsiteY6" fmla="*/ 385989 h 2156099"/>
              <a:gd name="connsiteX7" fmla="*/ 1535387 w 6860088"/>
              <a:gd name="connsiteY7" fmla="*/ 1318137 h 2156099"/>
              <a:gd name="connsiteX8" fmla="*/ 1536264 w 6860088"/>
              <a:gd name="connsiteY8" fmla="*/ 1317530 h 2156099"/>
              <a:gd name="connsiteX9" fmla="*/ 4336217 w 6860088"/>
              <a:gd name="connsiteY9" fmla="*/ 312313 h 2156099"/>
              <a:gd name="connsiteX10" fmla="*/ 4171121 w 6860088"/>
              <a:gd name="connsiteY10" fmla="*/ 0 h 215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60088" h="2156099">
                <a:moveTo>
                  <a:pt x="6860088" y="351040"/>
                </a:moveTo>
                <a:cubicBezTo>
                  <a:pt x="6693575" y="1013043"/>
                  <a:pt x="5788144" y="1947283"/>
                  <a:pt x="5788144" y="1947283"/>
                </a:cubicBezTo>
                <a:cubicBezTo>
                  <a:pt x="6479564" y="776565"/>
                  <a:pt x="5825724" y="882896"/>
                  <a:pt x="5825724" y="882896"/>
                </a:cubicBezTo>
                <a:cubicBezTo>
                  <a:pt x="3358662" y="943753"/>
                  <a:pt x="101271" y="2119396"/>
                  <a:pt x="0" y="2156099"/>
                </a:cubicBezTo>
                <a:cubicBezTo>
                  <a:pt x="2164533" y="1200742"/>
                  <a:pt x="4400379" y="452378"/>
                  <a:pt x="6860088" y="351040"/>
                </a:cubicBezTo>
                <a:close/>
                <a:moveTo>
                  <a:pt x="4171121" y="0"/>
                </a:moveTo>
                <a:lnTo>
                  <a:pt x="4937566" y="385989"/>
                </a:lnTo>
                <a:cubicBezTo>
                  <a:pt x="3774810" y="506083"/>
                  <a:pt x="2651455" y="887012"/>
                  <a:pt x="1535387" y="1318137"/>
                </a:cubicBezTo>
                <a:cubicBezTo>
                  <a:pt x="1535387" y="1318137"/>
                  <a:pt x="1535724" y="1317867"/>
                  <a:pt x="1536264" y="1317530"/>
                </a:cubicBezTo>
                <a:cubicBezTo>
                  <a:pt x="1578230" y="1294928"/>
                  <a:pt x="2675946" y="663825"/>
                  <a:pt x="4336217" y="312313"/>
                </a:cubicBezTo>
                <a:cubicBezTo>
                  <a:pt x="4336217" y="312313"/>
                  <a:pt x="4507925" y="302327"/>
                  <a:pt x="4171121" y="0"/>
                </a:cubicBezTo>
                <a:close/>
              </a:path>
            </a:pathLst>
          </a:custGeom>
          <a:solidFill>
            <a:schemeClr val="bg1">
              <a:lumMod val="75000"/>
            </a:schemeClr>
          </a:solidFill>
        </p:spPr>
        <p:txBody>
          <a:bodyPr wrap="square" anchor="ctr">
            <a:noAutofit/>
          </a:bodyPr>
          <a:lstStyle>
            <a:lvl1pPr algn="ctr">
              <a:defRPr b="1" i="0">
                <a:latin typeface="Arial" panose="020B0604020202020204" pitchFamily="34" charset="0"/>
                <a:cs typeface="Arial" panose="020B0604020202020204" pitchFamily="34" charset="0"/>
              </a:defRPr>
            </a:lvl1pPr>
          </a:lstStyle>
          <a:p>
            <a:endParaRPr lang="en-US" dirty="0"/>
          </a:p>
        </p:txBody>
      </p:sp>
      <p:sp>
        <p:nvSpPr>
          <p:cNvPr id="22" name="TextBox 21">
            <a:extLst>
              <a:ext uri="{FF2B5EF4-FFF2-40B4-BE49-F238E27FC236}">
                <a16:creationId xmlns:a16="http://schemas.microsoft.com/office/drawing/2014/main" id="{748102C8-60C4-F657-89AE-1D844FC551B2}"/>
              </a:ext>
            </a:extLst>
          </p:cNvPr>
          <p:cNvSpPr txBox="1"/>
          <p:nvPr userDrawn="1"/>
        </p:nvSpPr>
        <p:spPr>
          <a:xfrm>
            <a:off x="1540565" y="1918252"/>
            <a:ext cx="0" cy="0"/>
          </a:xfrm>
          <a:prstGeom prst="rect">
            <a:avLst/>
          </a:prstGeom>
          <a:noFill/>
        </p:spPr>
        <p:txBody>
          <a:bodyPr wrap="none" rtlCol="0">
            <a:noAutofit/>
          </a:bodyPr>
          <a:lstStyle/>
          <a:p>
            <a:pPr algn="l"/>
            <a:endParaRPr lang="en-US" sz="1800" b="1" i="0" dirty="0">
              <a:latin typeface="Arial" panose="020B0604020202020204" pitchFamily="34" charset="0"/>
              <a:cs typeface="Arial" panose="020B0604020202020204" pitchFamily="34" charset="0"/>
            </a:endParaRPr>
          </a:p>
        </p:txBody>
      </p:sp>
      <p:sp>
        <p:nvSpPr>
          <p:cNvPr id="32" name="Google Shape;6;p1">
            <a:extLst>
              <a:ext uri="{FF2B5EF4-FFF2-40B4-BE49-F238E27FC236}">
                <a16:creationId xmlns:a16="http://schemas.microsoft.com/office/drawing/2014/main" id="{DB8EA366-59B8-54F8-9E41-279320CDA678}"/>
              </a:ext>
            </a:extLst>
          </p:cNvPr>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b="1" i="0">
                <a:solidFill>
                  <a:schemeClr val="bg2"/>
                </a:solidFill>
                <a:latin typeface="Arial" panose="020B0604020202020204" pitchFamily="34" charset="0"/>
                <a:ea typeface="Inter" panose="02000503000000020004" pitchFamily="2" charset="0"/>
                <a:cs typeface="Arial" panose="020B0604020202020204" pitchFamily="34" charset="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2" name="Text Placeholder 2">
            <a:extLst>
              <a:ext uri="{FF2B5EF4-FFF2-40B4-BE49-F238E27FC236}">
                <a16:creationId xmlns:a16="http://schemas.microsoft.com/office/drawing/2014/main" id="{3743BF53-1CE9-98C4-64AA-D76CF8913192}"/>
              </a:ext>
            </a:extLst>
          </p:cNvPr>
          <p:cNvSpPr>
            <a:spLocks noGrp="1"/>
          </p:cNvSpPr>
          <p:nvPr>
            <p:ph type="body" sz="quarter" idx="14" hasCustomPrompt="1"/>
          </p:nvPr>
        </p:nvSpPr>
        <p:spPr>
          <a:xfrm>
            <a:off x="415601" y="267117"/>
            <a:ext cx="4475187" cy="262972"/>
          </a:xfrm>
          <a:prstGeom prst="rect">
            <a:avLst/>
          </a:prstGeom>
        </p:spPr>
        <p:txBody>
          <a:bodyPr wrap="square" lIns="0" tIns="91440" rIns="0" bIns="91440">
            <a:noAutofit/>
          </a:bodyPr>
          <a:lstStyle>
            <a:lvl1pPr marL="115894" indent="0" algn="l">
              <a:buNone/>
              <a:tabLst/>
              <a:defRPr sz="900" b="0" i="0" spc="230" baseline="0">
                <a:solidFill>
                  <a:schemeClr val="accent2"/>
                </a:solidFill>
                <a:latin typeface="Arial" panose="020B0604020202020204" pitchFamily="34" charset="0"/>
                <a:ea typeface="Inter" panose="02000503000000020004" pitchFamily="2" charset="0"/>
                <a:cs typeface="Arial" panose="020B0604020202020204" pitchFamily="34" charset="0"/>
              </a:defRPr>
            </a:lvl1pPr>
            <a:lvl2pPr marL="795887" indent="0">
              <a:buNone/>
              <a:defRPr sz="1333">
                <a:solidFill>
                  <a:srgbClr val="2CB73F"/>
                </a:solidFill>
              </a:defRPr>
            </a:lvl2pPr>
            <a:lvl3pPr marL="1405502" indent="0">
              <a:buNone/>
              <a:defRPr sz="1333">
                <a:solidFill>
                  <a:srgbClr val="2CB73F"/>
                </a:solidFill>
              </a:defRPr>
            </a:lvl3pPr>
            <a:lvl4pPr marL="2015117" indent="0">
              <a:buNone/>
              <a:defRPr sz="1333">
                <a:solidFill>
                  <a:srgbClr val="2CB73F"/>
                </a:solidFill>
              </a:defRPr>
            </a:lvl4pPr>
            <a:lvl5pPr marL="2624733" indent="0">
              <a:buNone/>
              <a:defRPr sz="1333">
                <a:solidFill>
                  <a:srgbClr val="2CB73F"/>
                </a:solidFill>
              </a:defRPr>
            </a:lvl5pPr>
          </a:lstStyle>
          <a:p>
            <a:pPr lvl="0"/>
            <a:r>
              <a:rPr lang="en-US" dirty="0"/>
              <a:t>CLICK TO EDIT</a:t>
            </a:r>
          </a:p>
        </p:txBody>
      </p:sp>
      <p:sp>
        <p:nvSpPr>
          <p:cNvPr id="3" name="Content Placeholder 4">
            <a:extLst>
              <a:ext uri="{FF2B5EF4-FFF2-40B4-BE49-F238E27FC236}">
                <a16:creationId xmlns:a16="http://schemas.microsoft.com/office/drawing/2014/main" id="{BA3F95B6-C0F2-F27A-2C3B-0E04BB891A2D}"/>
              </a:ext>
            </a:extLst>
          </p:cNvPr>
          <p:cNvSpPr>
            <a:spLocks noGrp="1"/>
          </p:cNvSpPr>
          <p:nvPr>
            <p:ph sz="quarter" idx="15"/>
          </p:nvPr>
        </p:nvSpPr>
        <p:spPr>
          <a:xfrm>
            <a:off x="419101" y="1597307"/>
            <a:ext cx="7208616" cy="4062715"/>
          </a:xfrm>
        </p:spPr>
        <p:txBody>
          <a:bodyPr>
            <a:noAutofit/>
          </a:bodyPr>
          <a:lstStyle>
            <a:lvl1pPr>
              <a:lnSpc>
                <a:spcPct val="100000"/>
              </a:lnSpc>
              <a:spcAft>
                <a:spcPts val="600"/>
              </a:spcAft>
              <a:defRPr sz="1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a:lnSpc>
                <a:spcPct val="100000"/>
              </a:lnSpc>
              <a:spcAft>
                <a:spcPts val="600"/>
              </a:spcAft>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2pPr>
            <a:lvl3pPr>
              <a:lnSpc>
                <a:spcPct val="100000"/>
              </a:lnSpc>
              <a:spcAft>
                <a:spcPts val="600"/>
              </a:spcAft>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3pPr>
            <a:lvl4pPr>
              <a:lnSpc>
                <a:spcPct val="100000"/>
              </a:lnSpc>
              <a:spcAft>
                <a:spcPts val="600"/>
              </a:spcAft>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4pPr>
            <a:lvl5pPr>
              <a:lnSpc>
                <a:spcPct val="100000"/>
              </a:lnSpc>
              <a:spcAft>
                <a:spcPts val="600"/>
              </a:spcAft>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751A0EB7-489E-A9A2-929C-37013114892D}"/>
              </a:ext>
            </a:extLst>
          </p:cNvPr>
          <p:cNvGrpSpPr/>
          <p:nvPr userDrawn="1"/>
        </p:nvGrpSpPr>
        <p:grpSpPr>
          <a:xfrm>
            <a:off x="280840" y="6245785"/>
            <a:ext cx="2063614" cy="418541"/>
            <a:chOff x="280840" y="6245784"/>
            <a:chExt cx="2063614" cy="418541"/>
          </a:xfrm>
        </p:grpSpPr>
        <p:pic>
          <p:nvPicPr>
            <p:cNvPr id="5" name="Picture 4">
              <a:extLst>
                <a:ext uri="{FF2B5EF4-FFF2-40B4-BE49-F238E27FC236}">
                  <a16:creationId xmlns:a16="http://schemas.microsoft.com/office/drawing/2014/main" id="{5B2A2B45-6E4E-A59B-1DCB-F5341C63F2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36497" y="6328287"/>
              <a:ext cx="907957" cy="307534"/>
            </a:xfrm>
            <a:prstGeom prst="rect">
              <a:avLst/>
            </a:prstGeom>
          </p:spPr>
        </p:pic>
        <p:pic>
          <p:nvPicPr>
            <p:cNvPr id="6" name="Picture 5">
              <a:extLst>
                <a:ext uri="{FF2B5EF4-FFF2-40B4-BE49-F238E27FC236}">
                  <a16:creationId xmlns:a16="http://schemas.microsoft.com/office/drawing/2014/main" id="{D78A4F99-CFDA-647E-F08C-1F8C4D9F6A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0840" y="6245784"/>
              <a:ext cx="897086" cy="390037"/>
            </a:xfrm>
            <a:prstGeom prst="rect">
              <a:avLst/>
            </a:prstGeom>
          </p:spPr>
        </p:pic>
        <p:cxnSp>
          <p:nvCxnSpPr>
            <p:cNvPr id="7" name="Straight Connector 6">
              <a:extLst>
                <a:ext uri="{FF2B5EF4-FFF2-40B4-BE49-F238E27FC236}">
                  <a16:creationId xmlns:a16="http://schemas.microsoft.com/office/drawing/2014/main" id="{3136CFC3-663B-40C9-8726-A0210FBB499C}"/>
                </a:ext>
              </a:extLst>
            </p:cNvPr>
            <p:cNvCxnSpPr/>
            <p:nvPr userDrawn="1"/>
          </p:nvCxnSpPr>
          <p:spPr>
            <a:xfrm>
              <a:off x="1314450" y="6245784"/>
              <a:ext cx="0" cy="418541"/>
            </a:xfrm>
            <a:prstGeom prst="line">
              <a:avLst/>
            </a:prstGeom>
            <a:ln w="6350"/>
          </p:spPr>
          <p:style>
            <a:lnRef idx="1">
              <a:schemeClr val="dk1"/>
            </a:lnRef>
            <a:fillRef idx="0">
              <a:schemeClr val="dk1"/>
            </a:fillRef>
            <a:effectRef idx="0">
              <a:schemeClr val="dk1"/>
            </a:effectRef>
            <a:fontRef idx="minor">
              <a:schemeClr val="tx1"/>
            </a:fontRef>
          </p:style>
        </p:cxnSp>
      </p:grpSp>
      <p:pic>
        <p:nvPicPr>
          <p:cNvPr id="8" name="Picture 2" descr="NMMA The National Marine Manufacturers Association - Armstrong Nautical  Products / A Division of Vallery Industries">
            <a:extLst>
              <a:ext uri="{FF2B5EF4-FFF2-40B4-BE49-F238E27FC236}">
                <a16:creationId xmlns:a16="http://schemas.microsoft.com/office/drawing/2014/main" id="{158CAE20-0EEE-EB13-F217-954AE037FA3E}"/>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466500" y="6202678"/>
            <a:ext cx="9525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34870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2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4" name="Google Shape;6;p1">
            <a:extLst>
              <a:ext uri="{FF2B5EF4-FFF2-40B4-BE49-F238E27FC236}">
                <a16:creationId xmlns:a16="http://schemas.microsoft.com/office/drawing/2014/main" id="{C91CA3F2-3B81-A64E-8960-268FF66530B7}"/>
              </a:ext>
            </a:extLst>
          </p:cNvPr>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b="1" i="0">
                <a:solidFill>
                  <a:schemeClr val="bg2"/>
                </a:solidFill>
                <a:latin typeface="Arial" panose="020B0604020202020204" pitchFamily="34" charset="0"/>
                <a:ea typeface="Inter" panose="02000503000000020004" pitchFamily="2" charset="0"/>
                <a:cs typeface="Arial" panose="020B0604020202020204" pitchFamily="34" charset="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13" name="Google Shape;8;p1">
            <a:extLst>
              <a:ext uri="{FF2B5EF4-FFF2-40B4-BE49-F238E27FC236}">
                <a16:creationId xmlns:a16="http://schemas.microsoft.com/office/drawing/2014/main" id="{2E7A932D-110C-BF43-8DD0-457E9E3B77CD}"/>
              </a:ext>
            </a:extLst>
          </p:cNvPr>
          <p:cNvSpPr txBox="1">
            <a:spLocks noGrp="1"/>
          </p:cNvSpPr>
          <p:nvPr>
            <p:ph type="sldNum" idx="12"/>
          </p:nvPr>
        </p:nvSpPr>
        <p:spPr>
          <a:xfrm>
            <a:off x="11410600" y="6400800"/>
            <a:ext cx="781400" cy="190500"/>
          </a:xfrm>
          <a:prstGeom prst="rect">
            <a:avLst/>
          </a:prstGeom>
          <a:noFill/>
          <a:ln>
            <a:noFill/>
          </a:ln>
        </p:spPr>
        <p:txBody>
          <a:bodyPr spcFirstLastPara="1" wrap="none" lIns="91440" tIns="91440" rIns="365760" bIns="137160" anchor="t" anchorCtr="0">
            <a:noAutofit/>
          </a:bodyPr>
          <a:lstStyle>
            <a:lvl1pPr lvl="0" algn="r">
              <a:buNone/>
              <a:defRPr sz="800" b="0" i="0">
                <a:solidFill>
                  <a:schemeClr val="bg2"/>
                </a:solidFill>
                <a:latin typeface="Arial" panose="020B0604020202020204" pitchFamily="34" charset="0"/>
                <a:ea typeface="Inter" panose="02000503000000020004" pitchFamily="2" charset="0"/>
                <a:cs typeface="Arial" panose="020B0604020202020204" pitchFamily="34"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
        <p:nvSpPr>
          <p:cNvPr id="10" name="Content Placeholder 4">
            <a:extLst>
              <a:ext uri="{FF2B5EF4-FFF2-40B4-BE49-F238E27FC236}">
                <a16:creationId xmlns:a16="http://schemas.microsoft.com/office/drawing/2014/main" id="{4AD347E4-BB26-4A41-B709-1F3E71CE6BDD}"/>
              </a:ext>
            </a:extLst>
          </p:cNvPr>
          <p:cNvSpPr>
            <a:spLocks noGrp="1"/>
          </p:cNvSpPr>
          <p:nvPr>
            <p:ph sz="quarter" idx="14"/>
          </p:nvPr>
        </p:nvSpPr>
        <p:spPr>
          <a:xfrm>
            <a:off x="419101" y="1459123"/>
            <a:ext cx="11356975" cy="4513415"/>
          </a:xfrm>
        </p:spPr>
        <p:txBody>
          <a:bodyPr>
            <a:noAutofit/>
          </a:bodyPr>
          <a:lstStyle>
            <a:lvl1pPr>
              <a:lnSpc>
                <a:spcPct val="100000"/>
              </a:lnSpc>
              <a:spcAft>
                <a:spcPts val="600"/>
              </a:spcAft>
              <a:defRPr sz="1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a:lnSpc>
                <a:spcPct val="100000"/>
              </a:lnSpc>
              <a:spcAft>
                <a:spcPts val="600"/>
              </a:spcAft>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2pPr>
            <a:lvl3pPr>
              <a:lnSpc>
                <a:spcPct val="100000"/>
              </a:lnSpc>
              <a:spcAft>
                <a:spcPts val="600"/>
              </a:spcAft>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3pPr>
            <a:lvl4pPr>
              <a:lnSpc>
                <a:spcPct val="100000"/>
              </a:lnSpc>
              <a:spcAft>
                <a:spcPts val="600"/>
              </a:spcAft>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4pPr>
            <a:lvl5pPr>
              <a:lnSpc>
                <a:spcPct val="100000"/>
              </a:lnSpc>
              <a:spcAft>
                <a:spcPts val="600"/>
              </a:spcAft>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BE312513-A53D-6F46-9CCA-3E28D67FD4C6}"/>
              </a:ext>
            </a:extLst>
          </p:cNvPr>
          <p:cNvSpPr>
            <a:spLocks noGrp="1"/>
          </p:cNvSpPr>
          <p:nvPr>
            <p:ph type="body" sz="quarter" idx="13" hasCustomPrompt="1"/>
          </p:nvPr>
        </p:nvSpPr>
        <p:spPr>
          <a:xfrm>
            <a:off x="415601" y="267117"/>
            <a:ext cx="4475187" cy="262972"/>
          </a:xfrm>
          <a:prstGeom prst="rect">
            <a:avLst/>
          </a:prstGeom>
        </p:spPr>
        <p:txBody>
          <a:bodyPr wrap="square" lIns="0" tIns="91440" rIns="0" bIns="91440">
            <a:noAutofit/>
          </a:bodyPr>
          <a:lstStyle>
            <a:lvl1pPr marL="115894" indent="0" algn="l">
              <a:buNone/>
              <a:tabLst/>
              <a:defRPr sz="1000" b="0" i="0" spc="230" baseline="0">
                <a:solidFill>
                  <a:schemeClr val="accent2"/>
                </a:solidFill>
                <a:latin typeface="Arial" panose="020B0604020202020204" pitchFamily="34" charset="0"/>
                <a:ea typeface="Inter" panose="02000503000000020004" pitchFamily="2" charset="0"/>
                <a:cs typeface="Arial" panose="020B0604020202020204" pitchFamily="34" charset="0"/>
              </a:defRPr>
            </a:lvl1pPr>
            <a:lvl2pPr marL="795887" indent="0">
              <a:buNone/>
              <a:defRPr sz="1333">
                <a:solidFill>
                  <a:srgbClr val="2CB73F"/>
                </a:solidFill>
              </a:defRPr>
            </a:lvl2pPr>
            <a:lvl3pPr marL="1405502" indent="0">
              <a:buNone/>
              <a:defRPr sz="1333">
                <a:solidFill>
                  <a:srgbClr val="2CB73F"/>
                </a:solidFill>
              </a:defRPr>
            </a:lvl3pPr>
            <a:lvl4pPr marL="2015117" indent="0">
              <a:buNone/>
              <a:defRPr sz="1333">
                <a:solidFill>
                  <a:srgbClr val="2CB73F"/>
                </a:solidFill>
              </a:defRPr>
            </a:lvl4pPr>
            <a:lvl5pPr marL="2624733" indent="0">
              <a:buNone/>
              <a:defRPr sz="1333">
                <a:solidFill>
                  <a:srgbClr val="2CB73F"/>
                </a:solidFill>
              </a:defRPr>
            </a:lvl5pPr>
          </a:lstStyle>
          <a:p>
            <a:pPr lvl="0"/>
            <a:r>
              <a:rPr lang="en-US" dirty="0"/>
              <a:t>CLICK TO EDIT</a:t>
            </a:r>
          </a:p>
        </p:txBody>
      </p:sp>
      <p:grpSp>
        <p:nvGrpSpPr>
          <p:cNvPr id="2" name="Group 1">
            <a:extLst>
              <a:ext uri="{FF2B5EF4-FFF2-40B4-BE49-F238E27FC236}">
                <a16:creationId xmlns:a16="http://schemas.microsoft.com/office/drawing/2014/main" id="{F02645E7-7353-121D-1EBF-08D431E112F6}"/>
              </a:ext>
            </a:extLst>
          </p:cNvPr>
          <p:cNvGrpSpPr/>
          <p:nvPr userDrawn="1"/>
        </p:nvGrpSpPr>
        <p:grpSpPr>
          <a:xfrm>
            <a:off x="280840" y="6245785"/>
            <a:ext cx="2063614" cy="418541"/>
            <a:chOff x="280840" y="6245784"/>
            <a:chExt cx="2063614" cy="418541"/>
          </a:xfrm>
        </p:grpSpPr>
        <p:pic>
          <p:nvPicPr>
            <p:cNvPr id="5" name="Picture 4">
              <a:extLst>
                <a:ext uri="{FF2B5EF4-FFF2-40B4-BE49-F238E27FC236}">
                  <a16:creationId xmlns:a16="http://schemas.microsoft.com/office/drawing/2014/main" id="{CFDE72D2-1FFA-7E61-0DB2-FE2BA9C4C6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36497" y="6328287"/>
              <a:ext cx="907957" cy="307534"/>
            </a:xfrm>
            <a:prstGeom prst="rect">
              <a:avLst/>
            </a:prstGeom>
          </p:spPr>
        </p:pic>
        <p:pic>
          <p:nvPicPr>
            <p:cNvPr id="6" name="Picture 5">
              <a:extLst>
                <a:ext uri="{FF2B5EF4-FFF2-40B4-BE49-F238E27FC236}">
                  <a16:creationId xmlns:a16="http://schemas.microsoft.com/office/drawing/2014/main" id="{9D9105D4-DF52-2C9A-9FEA-72A5EACD4B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0840" y="6245784"/>
              <a:ext cx="897086" cy="390037"/>
            </a:xfrm>
            <a:prstGeom prst="rect">
              <a:avLst/>
            </a:prstGeom>
          </p:spPr>
        </p:pic>
        <p:cxnSp>
          <p:nvCxnSpPr>
            <p:cNvPr id="7" name="Straight Connector 6">
              <a:extLst>
                <a:ext uri="{FF2B5EF4-FFF2-40B4-BE49-F238E27FC236}">
                  <a16:creationId xmlns:a16="http://schemas.microsoft.com/office/drawing/2014/main" id="{3D8E745B-50BA-5362-721C-7F7EB9109812}"/>
                </a:ext>
              </a:extLst>
            </p:cNvPr>
            <p:cNvCxnSpPr/>
            <p:nvPr userDrawn="1"/>
          </p:nvCxnSpPr>
          <p:spPr>
            <a:xfrm>
              <a:off x="1314450" y="6245784"/>
              <a:ext cx="0" cy="418541"/>
            </a:xfrm>
            <a:prstGeom prst="line">
              <a:avLst/>
            </a:prstGeom>
            <a:ln w="6350"/>
          </p:spPr>
          <p:style>
            <a:lnRef idx="1">
              <a:schemeClr val="dk1"/>
            </a:lnRef>
            <a:fillRef idx="0">
              <a:schemeClr val="dk1"/>
            </a:fillRef>
            <a:effectRef idx="0">
              <a:schemeClr val="dk1"/>
            </a:effectRef>
            <a:fontRef idx="minor">
              <a:schemeClr val="tx1"/>
            </a:fontRef>
          </p:style>
        </p:cxnSp>
      </p:grpSp>
      <p:pic>
        <p:nvPicPr>
          <p:cNvPr id="3" name="Picture 2" descr="NMMA The National Marine Manufacturers Association - Armstrong Nautical  Products / A Division of Vallery Industries">
            <a:extLst>
              <a:ext uri="{FF2B5EF4-FFF2-40B4-BE49-F238E27FC236}">
                <a16:creationId xmlns:a16="http://schemas.microsoft.com/office/drawing/2014/main" id="{1974105E-BDC3-5AD9-A955-9F8E159B260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466500" y="6202678"/>
            <a:ext cx="9525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81078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2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ie Char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725D21-47C8-D5E6-48CA-55FCB36F051D}"/>
              </a:ext>
            </a:extLst>
          </p:cNvPr>
          <p:cNvSpPr/>
          <p:nvPr userDrawn="1"/>
        </p:nvSpPr>
        <p:spPr>
          <a:xfrm>
            <a:off x="0" y="6574972"/>
            <a:ext cx="12192000" cy="293914"/>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 Placeholder 17">
            <a:extLst>
              <a:ext uri="{FF2B5EF4-FFF2-40B4-BE49-F238E27FC236}">
                <a16:creationId xmlns:a16="http://schemas.microsoft.com/office/drawing/2014/main" id="{4E58E158-2084-9B02-FDDC-DBD21421384B}"/>
              </a:ext>
            </a:extLst>
          </p:cNvPr>
          <p:cNvSpPr>
            <a:spLocks noGrp="1"/>
          </p:cNvSpPr>
          <p:nvPr>
            <p:ph type="body" sz="quarter" idx="12" hasCustomPrompt="1"/>
          </p:nvPr>
        </p:nvSpPr>
        <p:spPr>
          <a:xfrm>
            <a:off x="0" y="465667"/>
            <a:ext cx="12192000" cy="1315509"/>
          </a:xfrm>
        </p:spPr>
        <p:txBody>
          <a:bodyPr>
            <a:normAutofit/>
          </a:bodyPr>
          <a:lstStyle>
            <a:lvl1pPr algn="ctr">
              <a:lnSpc>
                <a:spcPts val="4334"/>
              </a:lnSpc>
              <a:spcBef>
                <a:spcPts val="0"/>
              </a:spcBef>
              <a:defRPr sz="4000" b="1" i="0">
                <a:solidFill>
                  <a:srgbClr val="005596"/>
                </a:solidFill>
                <a:latin typeface="Helvetica Neue" panose="02000403000000020004" pitchFamily="2" charset="0"/>
                <a:ea typeface="Helvetica Neue" panose="02000403000000020004" pitchFamily="2" charset="0"/>
              </a:defRPr>
            </a:lvl1pPr>
            <a:lvl2pPr marL="3048" indent="0">
              <a:buNone/>
              <a:defRPr/>
            </a:lvl2pPr>
          </a:lstStyle>
          <a:p>
            <a:pPr lvl="0"/>
            <a:r>
              <a:rPr lang="en-US"/>
              <a:t>CLICK TO EDIT MASTER TEXT STYLES</a:t>
            </a:r>
          </a:p>
        </p:txBody>
      </p:sp>
      <p:sp>
        <p:nvSpPr>
          <p:cNvPr id="10" name="Text Placeholder 25">
            <a:extLst>
              <a:ext uri="{FF2B5EF4-FFF2-40B4-BE49-F238E27FC236}">
                <a16:creationId xmlns:a16="http://schemas.microsoft.com/office/drawing/2014/main" id="{33520B08-5FD4-CD60-77EA-ABD1BFB919A2}"/>
              </a:ext>
            </a:extLst>
          </p:cNvPr>
          <p:cNvSpPr>
            <a:spLocks noGrp="1"/>
          </p:cNvSpPr>
          <p:nvPr>
            <p:ph type="body" sz="quarter" idx="13"/>
          </p:nvPr>
        </p:nvSpPr>
        <p:spPr>
          <a:xfrm>
            <a:off x="2502569" y="1554349"/>
            <a:ext cx="7186863" cy="539935"/>
          </a:xfrm>
        </p:spPr>
        <p:txBody>
          <a:bodyPr/>
          <a:lstStyle>
            <a:lvl1pPr algn="ctr">
              <a:defRPr>
                <a:solidFill>
                  <a:schemeClr val="accent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1" name="Text Placeholder 27">
            <a:extLst>
              <a:ext uri="{FF2B5EF4-FFF2-40B4-BE49-F238E27FC236}">
                <a16:creationId xmlns:a16="http://schemas.microsoft.com/office/drawing/2014/main" id="{8A07E15B-48C3-9147-09BF-7DAD10D04E95}"/>
              </a:ext>
            </a:extLst>
          </p:cNvPr>
          <p:cNvSpPr>
            <a:spLocks noGrp="1"/>
          </p:cNvSpPr>
          <p:nvPr>
            <p:ph type="body" sz="quarter" idx="14" hasCustomPrompt="1"/>
          </p:nvPr>
        </p:nvSpPr>
        <p:spPr>
          <a:xfrm>
            <a:off x="561473" y="4735365"/>
            <a:ext cx="2197770" cy="534307"/>
          </a:xfrm>
        </p:spPr>
        <p:txBody>
          <a:bodyPr/>
          <a:lstStyle>
            <a:lvl1pPr algn="ctr">
              <a:lnSpc>
                <a:spcPct val="100000"/>
              </a:lnSpc>
              <a:defRPr b="1" i="0">
                <a:solidFill>
                  <a:srgbClr val="005596"/>
                </a:solidFill>
                <a:latin typeface="Helvetica Neue" panose="02000403000000020004" pitchFamily="2" charset="0"/>
                <a:ea typeface="Helvetica Neue" panose="0200040300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sp>
        <p:nvSpPr>
          <p:cNvPr id="12" name="Text Placeholder 30">
            <a:extLst>
              <a:ext uri="{FF2B5EF4-FFF2-40B4-BE49-F238E27FC236}">
                <a16:creationId xmlns:a16="http://schemas.microsoft.com/office/drawing/2014/main" id="{83434FA4-19AE-2811-9BEA-F43171A4E374}"/>
              </a:ext>
            </a:extLst>
          </p:cNvPr>
          <p:cNvSpPr>
            <a:spLocks noGrp="1"/>
          </p:cNvSpPr>
          <p:nvPr>
            <p:ph type="body" sz="quarter" idx="16"/>
          </p:nvPr>
        </p:nvSpPr>
        <p:spPr>
          <a:xfrm>
            <a:off x="545433" y="5028700"/>
            <a:ext cx="2197769" cy="738103"/>
          </a:xfrm>
        </p:spPr>
        <p:txBody>
          <a:bodyPr/>
          <a:lstStyle>
            <a:lvl1pPr algn="ctr">
              <a:defRPr sz="1200">
                <a:solidFill>
                  <a:srgbClr val="00559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27">
            <a:extLst>
              <a:ext uri="{FF2B5EF4-FFF2-40B4-BE49-F238E27FC236}">
                <a16:creationId xmlns:a16="http://schemas.microsoft.com/office/drawing/2014/main" id="{54F6CB69-AD19-ADDD-4FB1-35F65E60A703}"/>
              </a:ext>
            </a:extLst>
          </p:cNvPr>
          <p:cNvSpPr>
            <a:spLocks noGrp="1"/>
          </p:cNvSpPr>
          <p:nvPr>
            <p:ph type="body" sz="quarter" idx="17" hasCustomPrompt="1"/>
          </p:nvPr>
        </p:nvSpPr>
        <p:spPr>
          <a:xfrm>
            <a:off x="3438356" y="4724950"/>
            <a:ext cx="2197770" cy="534307"/>
          </a:xfrm>
        </p:spPr>
        <p:txBody>
          <a:bodyPr/>
          <a:lstStyle>
            <a:lvl1pPr algn="ctr">
              <a:lnSpc>
                <a:spcPct val="100000"/>
              </a:lnSpc>
              <a:defRPr b="1" i="0">
                <a:solidFill>
                  <a:srgbClr val="005596"/>
                </a:solidFill>
                <a:latin typeface="Helvetica Neue" panose="02000403000000020004" pitchFamily="2" charset="0"/>
                <a:ea typeface="Helvetica Neue" panose="0200040300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sp>
        <p:nvSpPr>
          <p:cNvPr id="20" name="Text Placeholder 30">
            <a:extLst>
              <a:ext uri="{FF2B5EF4-FFF2-40B4-BE49-F238E27FC236}">
                <a16:creationId xmlns:a16="http://schemas.microsoft.com/office/drawing/2014/main" id="{2BE9AEEF-C89B-A58C-EFF6-949FFBB2ADE1}"/>
              </a:ext>
            </a:extLst>
          </p:cNvPr>
          <p:cNvSpPr>
            <a:spLocks noGrp="1"/>
          </p:cNvSpPr>
          <p:nvPr>
            <p:ph type="body" sz="quarter" idx="18"/>
          </p:nvPr>
        </p:nvSpPr>
        <p:spPr>
          <a:xfrm>
            <a:off x="3422316" y="5018285"/>
            <a:ext cx="2197769" cy="738103"/>
          </a:xfrm>
        </p:spPr>
        <p:txBody>
          <a:bodyPr/>
          <a:lstStyle>
            <a:lvl1pPr algn="ctr">
              <a:defRPr sz="1200">
                <a:solidFill>
                  <a:srgbClr val="00559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Text Placeholder 27">
            <a:extLst>
              <a:ext uri="{FF2B5EF4-FFF2-40B4-BE49-F238E27FC236}">
                <a16:creationId xmlns:a16="http://schemas.microsoft.com/office/drawing/2014/main" id="{70862693-2D0B-7627-44F7-D25F23EB9E70}"/>
              </a:ext>
            </a:extLst>
          </p:cNvPr>
          <p:cNvSpPr>
            <a:spLocks noGrp="1"/>
          </p:cNvSpPr>
          <p:nvPr>
            <p:ph type="body" sz="quarter" idx="19" hasCustomPrompt="1"/>
          </p:nvPr>
        </p:nvSpPr>
        <p:spPr>
          <a:xfrm>
            <a:off x="6347324" y="4708908"/>
            <a:ext cx="2197770" cy="534307"/>
          </a:xfrm>
        </p:spPr>
        <p:txBody>
          <a:bodyPr/>
          <a:lstStyle>
            <a:lvl1pPr algn="ctr">
              <a:lnSpc>
                <a:spcPct val="100000"/>
              </a:lnSpc>
              <a:defRPr b="1" i="0">
                <a:solidFill>
                  <a:srgbClr val="005596"/>
                </a:solidFill>
                <a:latin typeface="Helvetica Neue" panose="02000403000000020004" pitchFamily="2" charset="0"/>
                <a:ea typeface="Helvetica Neue" panose="0200040300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sp>
        <p:nvSpPr>
          <p:cNvPr id="22" name="Text Placeholder 30">
            <a:extLst>
              <a:ext uri="{FF2B5EF4-FFF2-40B4-BE49-F238E27FC236}">
                <a16:creationId xmlns:a16="http://schemas.microsoft.com/office/drawing/2014/main" id="{57A1E183-3F2A-6CAC-628C-84339BD62A00}"/>
              </a:ext>
            </a:extLst>
          </p:cNvPr>
          <p:cNvSpPr>
            <a:spLocks noGrp="1"/>
          </p:cNvSpPr>
          <p:nvPr>
            <p:ph type="body" sz="quarter" idx="20"/>
          </p:nvPr>
        </p:nvSpPr>
        <p:spPr>
          <a:xfrm>
            <a:off x="6331284" y="5002243"/>
            <a:ext cx="2197769" cy="738103"/>
          </a:xfrm>
        </p:spPr>
        <p:txBody>
          <a:bodyPr/>
          <a:lstStyle>
            <a:lvl1pPr algn="ctr">
              <a:defRPr sz="1200">
                <a:solidFill>
                  <a:srgbClr val="00559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Text Placeholder 27">
            <a:extLst>
              <a:ext uri="{FF2B5EF4-FFF2-40B4-BE49-F238E27FC236}">
                <a16:creationId xmlns:a16="http://schemas.microsoft.com/office/drawing/2014/main" id="{F921B657-367D-0A92-B6A5-BDF075B5E5EC}"/>
              </a:ext>
            </a:extLst>
          </p:cNvPr>
          <p:cNvSpPr>
            <a:spLocks noGrp="1"/>
          </p:cNvSpPr>
          <p:nvPr>
            <p:ph type="body" sz="quarter" idx="21" hasCustomPrompt="1"/>
          </p:nvPr>
        </p:nvSpPr>
        <p:spPr>
          <a:xfrm>
            <a:off x="9224207" y="4698493"/>
            <a:ext cx="2197770" cy="534307"/>
          </a:xfrm>
        </p:spPr>
        <p:txBody>
          <a:bodyPr/>
          <a:lstStyle>
            <a:lvl1pPr algn="ctr">
              <a:lnSpc>
                <a:spcPct val="100000"/>
              </a:lnSpc>
              <a:defRPr b="1" i="0">
                <a:solidFill>
                  <a:srgbClr val="005596"/>
                </a:solidFill>
                <a:latin typeface="Helvetica Neue" panose="02000403000000020004" pitchFamily="2" charset="0"/>
                <a:ea typeface="Helvetica Neue" panose="0200040300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sp>
        <p:nvSpPr>
          <p:cNvPr id="24" name="Text Placeholder 30">
            <a:extLst>
              <a:ext uri="{FF2B5EF4-FFF2-40B4-BE49-F238E27FC236}">
                <a16:creationId xmlns:a16="http://schemas.microsoft.com/office/drawing/2014/main" id="{93702A0B-23F3-2B59-F1CA-0D3C126E8C44}"/>
              </a:ext>
            </a:extLst>
          </p:cNvPr>
          <p:cNvSpPr>
            <a:spLocks noGrp="1"/>
          </p:cNvSpPr>
          <p:nvPr>
            <p:ph type="body" sz="quarter" idx="22"/>
          </p:nvPr>
        </p:nvSpPr>
        <p:spPr>
          <a:xfrm>
            <a:off x="9208167" y="4991829"/>
            <a:ext cx="2197769" cy="738103"/>
          </a:xfrm>
        </p:spPr>
        <p:txBody>
          <a:bodyPr/>
          <a:lstStyle>
            <a:lvl1pPr algn="ctr">
              <a:defRPr sz="1200">
                <a:solidFill>
                  <a:srgbClr val="00559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0" name="Text Placeholder 29">
            <a:extLst>
              <a:ext uri="{FF2B5EF4-FFF2-40B4-BE49-F238E27FC236}">
                <a16:creationId xmlns:a16="http://schemas.microsoft.com/office/drawing/2014/main" id="{0DF3EBEE-6E84-B1A1-9393-4DBEA73BFB0A}"/>
              </a:ext>
            </a:extLst>
          </p:cNvPr>
          <p:cNvSpPr>
            <a:spLocks noGrp="1"/>
          </p:cNvSpPr>
          <p:nvPr>
            <p:ph type="body" sz="quarter" idx="23"/>
          </p:nvPr>
        </p:nvSpPr>
        <p:spPr>
          <a:xfrm>
            <a:off x="1091117" y="3244704"/>
            <a:ext cx="1233869" cy="993256"/>
          </a:xfrm>
        </p:spPr>
        <p:txBody>
          <a:bodyPr/>
          <a:lstStyle>
            <a:lvl1pPr algn="ctr">
              <a:defRPr sz="2667" b="1" i="0">
                <a:solidFill>
                  <a:srgbClr val="005596"/>
                </a:solidFill>
                <a:latin typeface="Helvetica Neue" panose="02000403000000020004" pitchFamily="2" charset="0"/>
                <a:ea typeface="Helvetica Neue" panose="02000403000000020004" pitchFamily="2" charset="0"/>
              </a:defRPr>
            </a:lvl1pPr>
          </a:lstStyle>
          <a:p>
            <a:pPr lvl="0"/>
            <a:r>
              <a:rPr lang="en-US"/>
              <a:t>Click to edit Master text styles</a:t>
            </a:r>
          </a:p>
        </p:txBody>
      </p:sp>
      <p:sp>
        <p:nvSpPr>
          <p:cNvPr id="31" name="Text Placeholder 29">
            <a:extLst>
              <a:ext uri="{FF2B5EF4-FFF2-40B4-BE49-F238E27FC236}">
                <a16:creationId xmlns:a16="http://schemas.microsoft.com/office/drawing/2014/main" id="{EE8E152D-AD45-1FFB-E5AF-09F9684363C7}"/>
              </a:ext>
            </a:extLst>
          </p:cNvPr>
          <p:cNvSpPr>
            <a:spLocks noGrp="1"/>
          </p:cNvSpPr>
          <p:nvPr>
            <p:ph type="body" sz="quarter" idx="24"/>
          </p:nvPr>
        </p:nvSpPr>
        <p:spPr>
          <a:xfrm>
            <a:off x="3963831" y="3245295"/>
            <a:ext cx="1233869" cy="993256"/>
          </a:xfrm>
        </p:spPr>
        <p:txBody>
          <a:bodyPr/>
          <a:lstStyle>
            <a:lvl1pPr algn="ctr">
              <a:defRPr sz="2667" b="1" i="0">
                <a:solidFill>
                  <a:srgbClr val="5DC9D9"/>
                </a:solidFill>
                <a:latin typeface="Helvetica Neue" panose="02000403000000020004" pitchFamily="2" charset="0"/>
                <a:ea typeface="Helvetica Neue" panose="02000403000000020004" pitchFamily="2" charset="0"/>
              </a:defRPr>
            </a:lvl1pPr>
          </a:lstStyle>
          <a:p>
            <a:pPr lvl="0"/>
            <a:r>
              <a:rPr lang="en-US"/>
              <a:t>Click to edit Master text styles</a:t>
            </a:r>
          </a:p>
        </p:txBody>
      </p:sp>
      <p:sp>
        <p:nvSpPr>
          <p:cNvPr id="32" name="Text Placeholder 29">
            <a:extLst>
              <a:ext uri="{FF2B5EF4-FFF2-40B4-BE49-F238E27FC236}">
                <a16:creationId xmlns:a16="http://schemas.microsoft.com/office/drawing/2014/main" id="{DFE57FEB-40A5-12FF-442E-5ECEA5ABF9B5}"/>
              </a:ext>
            </a:extLst>
          </p:cNvPr>
          <p:cNvSpPr>
            <a:spLocks noGrp="1"/>
          </p:cNvSpPr>
          <p:nvPr>
            <p:ph type="body" sz="quarter" idx="25"/>
          </p:nvPr>
        </p:nvSpPr>
        <p:spPr>
          <a:xfrm>
            <a:off x="6836545" y="3261217"/>
            <a:ext cx="1233869" cy="993256"/>
          </a:xfrm>
        </p:spPr>
        <p:txBody>
          <a:bodyPr/>
          <a:lstStyle>
            <a:lvl1pPr algn="ctr">
              <a:defRPr sz="2667" b="1" i="0">
                <a:solidFill>
                  <a:srgbClr val="B3D6DE"/>
                </a:solidFill>
                <a:latin typeface="Helvetica Neue" panose="02000403000000020004" pitchFamily="2" charset="0"/>
                <a:ea typeface="Helvetica Neue" panose="02000403000000020004" pitchFamily="2" charset="0"/>
              </a:defRPr>
            </a:lvl1pPr>
          </a:lstStyle>
          <a:p>
            <a:pPr lvl="0"/>
            <a:r>
              <a:rPr lang="en-US"/>
              <a:t>Click to edit Master text styles</a:t>
            </a:r>
          </a:p>
        </p:txBody>
      </p:sp>
      <p:sp>
        <p:nvSpPr>
          <p:cNvPr id="33" name="Text Placeholder 29">
            <a:extLst>
              <a:ext uri="{FF2B5EF4-FFF2-40B4-BE49-F238E27FC236}">
                <a16:creationId xmlns:a16="http://schemas.microsoft.com/office/drawing/2014/main" id="{860FC244-E8A4-7F90-68B2-1533F5C6B2CE}"/>
              </a:ext>
            </a:extLst>
          </p:cNvPr>
          <p:cNvSpPr>
            <a:spLocks noGrp="1"/>
          </p:cNvSpPr>
          <p:nvPr>
            <p:ph type="body" sz="quarter" idx="26"/>
          </p:nvPr>
        </p:nvSpPr>
        <p:spPr>
          <a:xfrm>
            <a:off x="9695082" y="3233455"/>
            <a:ext cx="1233869" cy="993256"/>
          </a:xfrm>
        </p:spPr>
        <p:txBody>
          <a:bodyPr/>
          <a:lstStyle>
            <a:lvl1pPr algn="ctr">
              <a:defRPr sz="2667" b="1" i="0">
                <a:solidFill>
                  <a:srgbClr val="44546A"/>
                </a:solidFill>
                <a:latin typeface="Helvetica Neue" panose="02000403000000020004" pitchFamily="2" charset="0"/>
                <a:ea typeface="Helvetica Neue" panose="02000403000000020004" pitchFamily="2" charset="0"/>
              </a:defRPr>
            </a:lvl1pPr>
          </a:lstStyle>
          <a:p>
            <a:pPr lvl="0"/>
            <a:r>
              <a:rPr lang="en-US"/>
              <a:t>Click to edit Master text styles</a:t>
            </a:r>
          </a:p>
        </p:txBody>
      </p:sp>
      <p:sp>
        <p:nvSpPr>
          <p:cNvPr id="34" name="TextBox 33">
            <a:extLst>
              <a:ext uri="{FF2B5EF4-FFF2-40B4-BE49-F238E27FC236}">
                <a16:creationId xmlns:a16="http://schemas.microsoft.com/office/drawing/2014/main" id="{8F188D0C-B7A2-E6D4-3C6A-FA160BC07CA3}"/>
              </a:ext>
            </a:extLst>
          </p:cNvPr>
          <p:cNvSpPr txBox="1"/>
          <p:nvPr userDrawn="1"/>
        </p:nvSpPr>
        <p:spPr>
          <a:xfrm>
            <a:off x="10945707" y="6668982"/>
            <a:ext cx="1205653" cy="215444"/>
          </a:xfrm>
          <a:prstGeom prst="rect">
            <a:avLst/>
          </a:prstGeom>
          <a:noFill/>
        </p:spPr>
        <p:txBody>
          <a:bodyPr wrap="square" rtlCol="0">
            <a:spAutoFit/>
          </a:bodyPr>
          <a:lstStyle/>
          <a:p>
            <a:pPr algn="r"/>
            <a:fld id="{EC5A52F0-CD48-644E-B1B4-F5B890E6F0CD}" type="slidenum">
              <a:rPr lang="en-US" sz="800" b="0" i="0" smtClean="0">
                <a:solidFill>
                  <a:schemeClr val="bg1"/>
                </a:solidFill>
                <a:latin typeface="Helvetica Neue" panose="02000403000000020004" pitchFamily="2" charset="0"/>
                <a:ea typeface="Helvetica Neue" panose="02000403000000020004" pitchFamily="2" charset="0"/>
              </a:rPr>
              <a:pPr algn="r"/>
              <a:t>‹#›</a:t>
            </a:fld>
            <a:endParaRPr lang="en-US" sz="800" b="0" i="0">
              <a:solidFill>
                <a:schemeClr val="bg1"/>
              </a:solidFill>
              <a:latin typeface="Helvetica Neue" panose="02000403000000020004" pitchFamily="2" charset="0"/>
              <a:ea typeface="Helvetica Neue" panose="02000403000000020004" pitchFamily="2" charset="0"/>
            </a:endParaRPr>
          </a:p>
        </p:txBody>
      </p:sp>
      <p:sp>
        <p:nvSpPr>
          <p:cNvPr id="3" name="Rectangle 2">
            <a:extLst>
              <a:ext uri="{FF2B5EF4-FFF2-40B4-BE49-F238E27FC236}">
                <a16:creationId xmlns:a16="http://schemas.microsoft.com/office/drawing/2014/main" id="{41BC2C6D-39F9-0F51-3378-A1BF71E3CA7F}"/>
              </a:ext>
            </a:extLst>
          </p:cNvPr>
          <p:cNvSpPr/>
          <p:nvPr userDrawn="1"/>
        </p:nvSpPr>
        <p:spPr>
          <a:xfrm>
            <a:off x="0" y="-8414"/>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4249026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aragraph Slide With Pic">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641458-6B19-F478-4A8E-B35045C45CC0}"/>
              </a:ext>
            </a:extLst>
          </p:cNvPr>
          <p:cNvSpPr>
            <a:spLocks noGrp="1"/>
          </p:cNvSpPr>
          <p:nvPr>
            <p:ph type="pic" sz="quarter" idx="14"/>
          </p:nvPr>
        </p:nvSpPr>
        <p:spPr>
          <a:xfrm>
            <a:off x="0" y="0"/>
            <a:ext cx="12192000" cy="6574972"/>
          </a:xfrm>
        </p:spPr>
        <p:txBody>
          <a:bodyPr/>
          <a:lstStyle/>
          <a:p>
            <a:r>
              <a:rPr lang="en-US"/>
              <a:t>Click icon to add picture</a:t>
            </a:r>
          </a:p>
        </p:txBody>
      </p:sp>
      <p:sp>
        <p:nvSpPr>
          <p:cNvPr id="5" name="Rectangle 4">
            <a:extLst>
              <a:ext uri="{FF2B5EF4-FFF2-40B4-BE49-F238E27FC236}">
                <a16:creationId xmlns:a16="http://schemas.microsoft.com/office/drawing/2014/main" id="{49A8285D-96A7-6B7B-1986-A978F5F4AE29}"/>
              </a:ext>
            </a:extLst>
          </p:cNvPr>
          <p:cNvSpPr/>
          <p:nvPr userDrawn="1"/>
        </p:nvSpPr>
        <p:spPr>
          <a:xfrm>
            <a:off x="0" y="1245939"/>
            <a:ext cx="12192000" cy="3901440"/>
          </a:xfrm>
          <a:prstGeom prst="rect">
            <a:avLst/>
          </a:prstGeom>
          <a:solidFill>
            <a:schemeClr val="bg1">
              <a:alpha val="473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Rectangle 1">
            <a:extLst>
              <a:ext uri="{FF2B5EF4-FFF2-40B4-BE49-F238E27FC236}">
                <a16:creationId xmlns:a16="http://schemas.microsoft.com/office/drawing/2014/main" id="{DCDD6FB3-9930-1B0E-BED8-FB703EB7DEDD}"/>
              </a:ext>
            </a:extLst>
          </p:cNvPr>
          <p:cNvSpPr/>
          <p:nvPr userDrawn="1"/>
        </p:nvSpPr>
        <p:spPr>
          <a:xfrm>
            <a:off x="0" y="6574972"/>
            <a:ext cx="12192000" cy="293914"/>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 Placeholder 25">
            <a:extLst>
              <a:ext uri="{FF2B5EF4-FFF2-40B4-BE49-F238E27FC236}">
                <a16:creationId xmlns:a16="http://schemas.microsoft.com/office/drawing/2014/main" id="{0B500AAA-61B4-1498-4EFF-7C7B73DB7AA5}"/>
              </a:ext>
            </a:extLst>
          </p:cNvPr>
          <p:cNvSpPr>
            <a:spLocks noGrp="1"/>
          </p:cNvSpPr>
          <p:nvPr>
            <p:ph type="body" sz="quarter" idx="13"/>
          </p:nvPr>
        </p:nvSpPr>
        <p:spPr>
          <a:xfrm>
            <a:off x="2502569" y="4011404"/>
            <a:ext cx="7186863" cy="539935"/>
          </a:xfrm>
        </p:spPr>
        <p:txBody>
          <a:bodyPr/>
          <a:lstStyle>
            <a:lvl1pPr algn="ctr">
              <a:lnSpc>
                <a:spcPct val="150000"/>
              </a:lnSpc>
              <a:defRPr>
                <a:solidFill>
                  <a:schemeClr val="accent1"/>
                </a:solidFill>
              </a:defRPr>
            </a:lvl1pPr>
            <a:lvl2pPr algn="ctr">
              <a:defRPr/>
            </a:lvl2pPr>
            <a:lvl3pPr algn="ctr">
              <a:defRPr/>
            </a:lvl3pPr>
            <a:lvl4pPr algn="ctr">
              <a:defRPr/>
            </a:lvl4pPr>
            <a:lvl5pPr algn="ctr">
              <a:defRPr/>
            </a:lvl5pPr>
          </a:lstStyle>
          <a:p>
            <a:pPr lvl="0"/>
            <a:r>
              <a:rPr lang="en-US"/>
              <a:t>Click to edit Master text styles</a:t>
            </a:r>
          </a:p>
        </p:txBody>
      </p:sp>
      <p:pic>
        <p:nvPicPr>
          <p:cNvPr id="10" name="Picture 9" descr="A blue and black logo&#10;&#10;Description automatically generated">
            <a:extLst>
              <a:ext uri="{FF2B5EF4-FFF2-40B4-BE49-F238E27FC236}">
                <a16:creationId xmlns:a16="http://schemas.microsoft.com/office/drawing/2014/main" id="{CDF89E8C-46C3-9224-DEF3-1246E4E795F5}"/>
              </a:ext>
            </a:extLst>
          </p:cNvPr>
          <p:cNvPicPr>
            <a:picLocks noChangeAspect="1"/>
          </p:cNvPicPr>
          <p:nvPr userDrawn="1"/>
        </p:nvPicPr>
        <p:blipFill rotWithShape="1">
          <a:blip r:embed="rId2"/>
          <a:srcRect t="22245" b="35681"/>
          <a:stretch/>
        </p:blipFill>
        <p:spPr>
          <a:xfrm>
            <a:off x="3047031" y="1642019"/>
            <a:ext cx="6385181" cy="1790981"/>
          </a:xfrm>
          <a:prstGeom prst="rect">
            <a:avLst/>
          </a:prstGeom>
        </p:spPr>
      </p:pic>
      <p:cxnSp>
        <p:nvCxnSpPr>
          <p:cNvPr id="11" name="Straight Connector 10">
            <a:extLst>
              <a:ext uri="{FF2B5EF4-FFF2-40B4-BE49-F238E27FC236}">
                <a16:creationId xmlns:a16="http://schemas.microsoft.com/office/drawing/2014/main" id="{1922CA32-ECE5-E128-335B-FEB9DE9F9B36}"/>
              </a:ext>
            </a:extLst>
          </p:cNvPr>
          <p:cNvCxnSpPr>
            <a:cxnSpLocks/>
          </p:cNvCxnSpPr>
          <p:nvPr userDrawn="1"/>
        </p:nvCxnSpPr>
        <p:spPr>
          <a:xfrm>
            <a:off x="5796586" y="3701375"/>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48B7D37-DB0E-5216-F441-E8A00AC0DFE3}"/>
              </a:ext>
            </a:extLst>
          </p:cNvPr>
          <p:cNvSpPr txBox="1"/>
          <p:nvPr userDrawn="1"/>
        </p:nvSpPr>
        <p:spPr>
          <a:xfrm>
            <a:off x="10945707" y="6668982"/>
            <a:ext cx="1205653" cy="215444"/>
          </a:xfrm>
          <a:prstGeom prst="rect">
            <a:avLst/>
          </a:prstGeom>
          <a:noFill/>
        </p:spPr>
        <p:txBody>
          <a:bodyPr wrap="square" rtlCol="0">
            <a:spAutoFit/>
          </a:bodyPr>
          <a:lstStyle/>
          <a:p>
            <a:pPr algn="r"/>
            <a:fld id="{EC5A52F0-CD48-644E-B1B4-F5B890E6F0CD}" type="slidenum">
              <a:rPr lang="en-US" sz="800" b="0" i="0" smtClean="0">
                <a:solidFill>
                  <a:schemeClr val="bg1"/>
                </a:solidFill>
                <a:latin typeface="Helvetica Neue" panose="02000403000000020004" pitchFamily="2" charset="0"/>
                <a:ea typeface="Helvetica Neue" panose="02000403000000020004" pitchFamily="2" charset="0"/>
              </a:rPr>
              <a:pPr algn="r"/>
              <a:t>‹#›</a:t>
            </a:fld>
            <a:endParaRPr lang="en-US" sz="800" b="0" i="0">
              <a:solidFill>
                <a:schemeClr val="bg1"/>
              </a:solidFill>
              <a:latin typeface="Helvetica Neue" panose="02000403000000020004" pitchFamily="2" charset="0"/>
              <a:ea typeface="Helvetica Neue" panose="02000403000000020004" pitchFamily="2" charset="0"/>
            </a:endParaRPr>
          </a:p>
        </p:txBody>
      </p:sp>
      <p:sp>
        <p:nvSpPr>
          <p:cNvPr id="3" name="Rectangle 2">
            <a:extLst>
              <a:ext uri="{FF2B5EF4-FFF2-40B4-BE49-F238E27FC236}">
                <a16:creationId xmlns:a16="http://schemas.microsoft.com/office/drawing/2014/main" id="{39F84F7B-D3A5-FDAD-2115-BF90CB1CA48D}"/>
              </a:ext>
            </a:extLst>
          </p:cNvPr>
          <p:cNvSpPr/>
          <p:nvPr userDrawn="1"/>
        </p:nvSpPr>
        <p:spPr>
          <a:xfrm>
            <a:off x="0" y="-8414"/>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16964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30F6B-61F6-4DF1-AE91-653F4DD567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D2E49C-5E8A-6EB8-ED51-6933538C13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66B53-FA2E-168B-C61C-60484B8E7304}"/>
              </a:ext>
            </a:extLst>
          </p:cNvPr>
          <p:cNvSpPr>
            <a:spLocks noGrp="1"/>
          </p:cNvSpPr>
          <p:nvPr>
            <p:ph type="dt" sz="half" idx="10"/>
          </p:nvPr>
        </p:nvSpPr>
        <p:spPr/>
        <p:txBody>
          <a:bodyPr/>
          <a:lstStyle/>
          <a:p>
            <a:fld id="{2C4938C3-59F8-7B42-983E-8C3B78207891}" type="datetimeFigureOut">
              <a:rPr lang="en-US" smtClean="0"/>
              <a:t>5/2/25</a:t>
            </a:fld>
            <a:endParaRPr lang="en-US"/>
          </a:p>
        </p:txBody>
      </p:sp>
      <p:sp>
        <p:nvSpPr>
          <p:cNvPr id="5" name="Footer Placeholder 4">
            <a:extLst>
              <a:ext uri="{FF2B5EF4-FFF2-40B4-BE49-F238E27FC236}">
                <a16:creationId xmlns:a16="http://schemas.microsoft.com/office/drawing/2014/main" id="{67D3C31A-1081-1E98-352C-079D2E28CB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74BD9-A507-582F-18C3-A6994E0FEE97}"/>
              </a:ext>
            </a:extLst>
          </p:cNvPr>
          <p:cNvSpPr>
            <a:spLocks noGrp="1"/>
          </p:cNvSpPr>
          <p:nvPr>
            <p:ph type="sldNum" sz="quarter" idx="12"/>
          </p:nvPr>
        </p:nvSpPr>
        <p:spPr/>
        <p:txBody>
          <a:bodyPr/>
          <a:lstStyle/>
          <a:p>
            <a:fld id="{BFF9DAEF-ABFD-C346-9C42-09D0449F37D3}" type="slidenum">
              <a:rPr lang="en-US" smtClean="0"/>
              <a:t>‹#›</a:t>
            </a:fld>
            <a:endParaRPr lang="en-US"/>
          </a:p>
        </p:txBody>
      </p:sp>
    </p:spTree>
    <p:extLst>
      <p:ext uri="{BB962C8B-B14F-4D97-AF65-F5344CB8AC3E}">
        <p14:creationId xmlns:p14="http://schemas.microsoft.com/office/powerpoint/2010/main" val="357748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7222-EF66-EE70-C613-BC32C66595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B280D-EAEA-3B94-3A40-5434325C91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F01BE8-9538-CE0C-FF00-80BEC1BAAE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9CDBAA-F14E-79D2-1986-88AB98F3A3EA}"/>
              </a:ext>
            </a:extLst>
          </p:cNvPr>
          <p:cNvSpPr>
            <a:spLocks noGrp="1"/>
          </p:cNvSpPr>
          <p:nvPr>
            <p:ph type="dt" sz="half" idx="10"/>
          </p:nvPr>
        </p:nvSpPr>
        <p:spPr/>
        <p:txBody>
          <a:bodyPr/>
          <a:lstStyle/>
          <a:p>
            <a:fld id="{2C4938C3-59F8-7B42-983E-8C3B78207891}" type="datetimeFigureOut">
              <a:rPr lang="en-US" smtClean="0"/>
              <a:t>5/2/25</a:t>
            </a:fld>
            <a:endParaRPr lang="en-US"/>
          </a:p>
        </p:txBody>
      </p:sp>
      <p:sp>
        <p:nvSpPr>
          <p:cNvPr id="6" name="Footer Placeholder 5">
            <a:extLst>
              <a:ext uri="{FF2B5EF4-FFF2-40B4-BE49-F238E27FC236}">
                <a16:creationId xmlns:a16="http://schemas.microsoft.com/office/drawing/2014/main" id="{7EC67DF6-8237-23D0-05D3-E2E54296D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399F2-AAC8-27D5-E7E9-D5F29831779E}"/>
              </a:ext>
            </a:extLst>
          </p:cNvPr>
          <p:cNvSpPr>
            <a:spLocks noGrp="1"/>
          </p:cNvSpPr>
          <p:nvPr>
            <p:ph type="sldNum" sz="quarter" idx="12"/>
          </p:nvPr>
        </p:nvSpPr>
        <p:spPr/>
        <p:txBody>
          <a:bodyPr/>
          <a:lstStyle/>
          <a:p>
            <a:fld id="{BFF9DAEF-ABFD-C346-9C42-09D0449F37D3}" type="slidenum">
              <a:rPr lang="en-US" smtClean="0"/>
              <a:t>‹#›</a:t>
            </a:fld>
            <a:endParaRPr lang="en-US"/>
          </a:p>
        </p:txBody>
      </p:sp>
    </p:spTree>
    <p:extLst>
      <p:ext uri="{BB962C8B-B14F-4D97-AF65-F5344CB8AC3E}">
        <p14:creationId xmlns:p14="http://schemas.microsoft.com/office/powerpoint/2010/main" val="230525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A7A7-90EC-E3E8-FE1B-EF56E4E659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4FC025-6422-7031-0579-4D44490324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2B1E8B-CD9D-8FAD-63BA-B949FF884C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537F21-881F-2110-6EC4-9C5D8AFFE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5B3D2-125E-B7FC-40E6-1DD74DA389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43CA22-6A83-16FA-9E60-79083A29A1C6}"/>
              </a:ext>
            </a:extLst>
          </p:cNvPr>
          <p:cNvSpPr>
            <a:spLocks noGrp="1"/>
          </p:cNvSpPr>
          <p:nvPr>
            <p:ph type="dt" sz="half" idx="10"/>
          </p:nvPr>
        </p:nvSpPr>
        <p:spPr/>
        <p:txBody>
          <a:bodyPr/>
          <a:lstStyle/>
          <a:p>
            <a:fld id="{2C4938C3-59F8-7B42-983E-8C3B78207891}" type="datetimeFigureOut">
              <a:rPr lang="en-US" smtClean="0"/>
              <a:t>5/2/25</a:t>
            </a:fld>
            <a:endParaRPr lang="en-US"/>
          </a:p>
        </p:txBody>
      </p:sp>
      <p:sp>
        <p:nvSpPr>
          <p:cNvPr id="8" name="Footer Placeholder 7">
            <a:extLst>
              <a:ext uri="{FF2B5EF4-FFF2-40B4-BE49-F238E27FC236}">
                <a16:creationId xmlns:a16="http://schemas.microsoft.com/office/drawing/2014/main" id="{C6C62EF1-39FF-D0B3-44CE-8E48622D3F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3D9C83-1E97-C47D-8191-A80DD8083B56}"/>
              </a:ext>
            </a:extLst>
          </p:cNvPr>
          <p:cNvSpPr>
            <a:spLocks noGrp="1"/>
          </p:cNvSpPr>
          <p:nvPr>
            <p:ph type="sldNum" sz="quarter" idx="12"/>
          </p:nvPr>
        </p:nvSpPr>
        <p:spPr/>
        <p:txBody>
          <a:bodyPr/>
          <a:lstStyle/>
          <a:p>
            <a:fld id="{BFF9DAEF-ABFD-C346-9C42-09D0449F37D3}" type="slidenum">
              <a:rPr lang="en-US" smtClean="0"/>
              <a:t>‹#›</a:t>
            </a:fld>
            <a:endParaRPr lang="en-US"/>
          </a:p>
        </p:txBody>
      </p:sp>
    </p:spTree>
    <p:extLst>
      <p:ext uri="{BB962C8B-B14F-4D97-AF65-F5344CB8AC3E}">
        <p14:creationId xmlns:p14="http://schemas.microsoft.com/office/powerpoint/2010/main" val="3462848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C8B58-DF83-887A-4AE6-1A025AE73F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479219-B437-900E-0AE6-13BBDDB006A8}"/>
              </a:ext>
            </a:extLst>
          </p:cNvPr>
          <p:cNvSpPr>
            <a:spLocks noGrp="1"/>
          </p:cNvSpPr>
          <p:nvPr>
            <p:ph type="dt" sz="half" idx="10"/>
          </p:nvPr>
        </p:nvSpPr>
        <p:spPr/>
        <p:txBody>
          <a:bodyPr/>
          <a:lstStyle/>
          <a:p>
            <a:fld id="{2C4938C3-59F8-7B42-983E-8C3B78207891}" type="datetimeFigureOut">
              <a:rPr lang="en-US" smtClean="0"/>
              <a:t>5/2/25</a:t>
            </a:fld>
            <a:endParaRPr lang="en-US"/>
          </a:p>
        </p:txBody>
      </p:sp>
      <p:sp>
        <p:nvSpPr>
          <p:cNvPr id="4" name="Footer Placeholder 3">
            <a:extLst>
              <a:ext uri="{FF2B5EF4-FFF2-40B4-BE49-F238E27FC236}">
                <a16:creationId xmlns:a16="http://schemas.microsoft.com/office/drawing/2014/main" id="{357455ED-A758-BFDC-13FE-2E5214D573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3C0FD2-779F-5649-F995-A40090E6EDE8}"/>
              </a:ext>
            </a:extLst>
          </p:cNvPr>
          <p:cNvSpPr>
            <a:spLocks noGrp="1"/>
          </p:cNvSpPr>
          <p:nvPr>
            <p:ph type="sldNum" sz="quarter" idx="12"/>
          </p:nvPr>
        </p:nvSpPr>
        <p:spPr/>
        <p:txBody>
          <a:bodyPr/>
          <a:lstStyle/>
          <a:p>
            <a:fld id="{BFF9DAEF-ABFD-C346-9C42-09D0449F37D3}" type="slidenum">
              <a:rPr lang="en-US" smtClean="0"/>
              <a:t>‹#›</a:t>
            </a:fld>
            <a:endParaRPr lang="en-US"/>
          </a:p>
        </p:txBody>
      </p:sp>
    </p:spTree>
    <p:extLst>
      <p:ext uri="{BB962C8B-B14F-4D97-AF65-F5344CB8AC3E}">
        <p14:creationId xmlns:p14="http://schemas.microsoft.com/office/powerpoint/2010/main" val="1252676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38CCDB-A3A1-93F3-01F9-AEEE9B6B57AD}"/>
              </a:ext>
            </a:extLst>
          </p:cNvPr>
          <p:cNvSpPr>
            <a:spLocks noGrp="1"/>
          </p:cNvSpPr>
          <p:nvPr>
            <p:ph type="dt" sz="half" idx="10"/>
          </p:nvPr>
        </p:nvSpPr>
        <p:spPr/>
        <p:txBody>
          <a:bodyPr/>
          <a:lstStyle/>
          <a:p>
            <a:fld id="{2C4938C3-59F8-7B42-983E-8C3B78207891}" type="datetimeFigureOut">
              <a:rPr lang="en-US" smtClean="0"/>
              <a:t>5/2/25</a:t>
            </a:fld>
            <a:endParaRPr lang="en-US"/>
          </a:p>
        </p:txBody>
      </p:sp>
      <p:sp>
        <p:nvSpPr>
          <p:cNvPr id="3" name="Footer Placeholder 2">
            <a:extLst>
              <a:ext uri="{FF2B5EF4-FFF2-40B4-BE49-F238E27FC236}">
                <a16:creationId xmlns:a16="http://schemas.microsoft.com/office/drawing/2014/main" id="{7DB24872-6EF6-D3D7-4610-E855C48D36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834F04-2CE4-4F3F-3BEA-9E2145DE7696}"/>
              </a:ext>
            </a:extLst>
          </p:cNvPr>
          <p:cNvSpPr>
            <a:spLocks noGrp="1"/>
          </p:cNvSpPr>
          <p:nvPr>
            <p:ph type="sldNum" sz="quarter" idx="12"/>
          </p:nvPr>
        </p:nvSpPr>
        <p:spPr/>
        <p:txBody>
          <a:bodyPr/>
          <a:lstStyle/>
          <a:p>
            <a:fld id="{BFF9DAEF-ABFD-C346-9C42-09D0449F37D3}" type="slidenum">
              <a:rPr lang="en-US" smtClean="0"/>
              <a:t>‹#›</a:t>
            </a:fld>
            <a:endParaRPr lang="en-US"/>
          </a:p>
        </p:txBody>
      </p:sp>
    </p:spTree>
    <p:extLst>
      <p:ext uri="{BB962C8B-B14F-4D97-AF65-F5344CB8AC3E}">
        <p14:creationId xmlns:p14="http://schemas.microsoft.com/office/powerpoint/2010/main" val="179457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8B203-27CC-AC71-9CD2-1E3377295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695608-CA5E-5305-49B6-6DABBAD6AB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465991-CF04-BE4D-976D-B152F8ADB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50C221-BA0F-B73D-262E-A917CEFEC770}"/>
              </a:ext>
            </a:extLst>
          </p:cNvPr>
          <p:cNvSpPr>
            <a:spLocks noGrp="1"/>
          </p:cNvSpPr>
          <p:nvPr>
            <p:ph type="dt" sz="half" idx="10"/>
          </p:nvPr>
        </p:nvSpPr>
        <p:spPr/>
        <p:txBody>
          <a:bodyPr/>
          <a:lstStyle/>
          <a:p>
            <a:fld id="{2C4938C3-59F8-7B42-983E-8C3B78207891}" type="datetimeFigureOut">
              <a:rPr lang="en-US" smtClean="0"/>
              <a:t>5/2/25</a:t>
            </a:fld>
            <a:endParaRPr lang="en-US"/>
          </a:p>
        </p:txBody>
      </p:sp>
      <p:sp>
        <p:nvSpPr>
          <p:cNvPr id="6" name="Footer Placeholder 5">
            <a:extLst>
              <a:ext uri="{FF2B5EF4-FFF2-40B4-BE49-F238E27FC236}">
                <a16:creationId xmlns:a16="http://schemas.microsoft.com/office/drawing/2014/main" id="{7D03CE11-22A1-9C89-D274-243462376D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137F9-605F-0A73-ADEF-BC64092403A2}"/>
              </a:ext>
            </a:extLst>
          </p:cNvPr>
          <p:cNvSpPr>
            <a:spLocks noGrp="1"/>
          </p:cNvSpPr>
          <p:nvPr>
            <p:ph type="sldNum" sz="quarter" idx="12"/>
          </p:nvPr>
        </p:nvSpPr>
        <p:spPr/>
        <p:txBody>
          <a:bodyPr/>
          <a:lstStyle/>
          <a:p>
            <a:fld id="{BFF9DAEF-ABFD-C346-9C42-09D0449F37D3}" type="slidenum">
              <a:rPr lang="en-US" smtClean="0"/>
              <a:t>‹#›</a:t>
            </a:fld>
            <a:endParaRPr lang="en-US"/>
          </a:p>
        </p:txBody>
      </p:sp>
    </p:spTree>
    <p:extLst>
      <p:ext uri="{BB962C8B-B14F-4D97-AF65-F5344CB8AC3E}">
        <p14:creationId xmlns:p14="http://schemas.microsoft.com/office/powerpoint/2010/main" val="3936376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041C-8EBC-CE44-8096-2F1A2F82D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81AD61-B39E-BF78-FBA4-126720B985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36C082-D8E9-808C-F286-ABF1644E2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6FB43D-9CB3-DC4E-5B03-D91DC1E8F918}"/>
              </a:ext>
            </a:extLst>
          </p:cNvPr>
          <p:cNvSpPr>
            <a:spLocks noGrp="1"/>
          </p:cNvSpPr>
          <p:nvPr>
            <p:ph type="dt" sz="half" idx="10"/>
          </p:nvPr>
        </p:nvSpPr>
        <p:spPr/>
        <p:txBody>
          <a:bodyPr/>
          <a:lstStyle/>
          <a:p>
            <a:fld id="{2C4938C3-59F8-7B42-983E-8C3B78207891}" type="datetimeFigureOut">
              <a:rPr lang="en-US" smtClean="0"/>
              <a:t>5/2/25</a:t>
            </a:fld>
            <a:endParaRPr lang="en-US"/>
          </a:p>
        </p:txBody>
      </p:sp>
      <p:sp>
        <p:nvSpPr>
          <p:cNvPr id="6" name="Footer Placeholder 5">
            <a:extLst>
              <a:ext uri="{FF2B5EF4-FFF2-40B4-BE49-F238E27FC236}">
                <a16:creationId xmlns:a16="http://schemas.microsoft.com/office/drawing/2014/main" id="{6E651DF3-EC51-6316-F2B2-AD5E1449A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F04A40-AD87-EA86-4248-D9C1567D0D8E}"/>
              </a:ext>
            </a:extLst>
          </p:cNvPr>
          <p:cNvSpPr>
            <a:spLocks noGrp="1"/>
          </p:cNvSpPr>
          <p:nvPr>
            <p:ph type="sldNum" sz="quarter" idx="12"/>
          </p:nvPr>
        </p:nvSpPr>
        <p:spPr/>
        <p:txBody>
          <a:bodyPr/>
          <a:lstStyle/>
          <a:p>
            <a:fld id="{BFF9DAEF-ABFD-C346-9C42-09D0449F37D3}" type="slidenum">
              <a:rPr lang="en-US" smtClean="0"/>
              <a:t>‹#›</a:t>
            </a:fld>
            <a:endParaRPr lang="en-US"/>
          </a:p>
        </p:txBody>
      </p:sp>
    </p:spTree>
    <p:extLst>
      <p:ext uri="{BB962C8B-B14F-4D97-AF65-F5344CB8AC3E}">
        <p14:creationId xmlns:p14="http://schemas.microsoft.com/office/powerpoint/2010/main" val="351451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17E61D-6FF9-C7B3-B957-83090D09A5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31F998-B41C-F0FF-1C3D-2C4276C54E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67013-9D53-5056-46D0-DDDD329C3C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4938C3-59F8-7B42-983E-8C3B78207891}" type="datetimeFigureOut">
              <a:rPr lang="en-US" smtClean="0"/>
              <a:t>5/2/25</a:t>
            </a:fld>
            <a:endParaRPr lang="en-US"/>
          </a:p>
        </p:txBody>
      </p:sp>
      <p:sp>
        <p:nvSpPr>
          <p:cNvPr id="5" name="Footer Placeholder 4">
            <a:extLst>
              <a:ext uri="{FF2B5EF4-FFF2-40B4-BE49-F238E27FC236}">
                <a16:creationId xmlns:a16="http://schemas.microsoft.com/office/drawing/2014/main" id="{60B59D46-685C-A8D2-CFB4-CFDA655206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9728CF-7EFF-01C7-93D0-A5EFC231F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F9DAEF-ABFD-C346-9C42-09D0449F37D3}" type="slidenum">
              <a:rPr lang="en-US" smtClean="0"/>
              <a:t>‹#›</a:t>
            </a:fld>
            <a:endParaRPr lang="en-US"/>
          </a:p>
        </p:txBody>
      </p:sp>
    </p:spTree>
    <p:extLst>
      <p:ext uri="{BB962C8B-B14F-4D97-AF65-F5344CB8AC3E}">
        <p14:creationId xmlns:p14="http://schemas.microsoft.com/office/powerpoint/2010/main" val="1489573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4.wdp"/><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4.wdp"/><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29.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4.wdp"/><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13" Type="http://schemas.microsoft.com/office/2007/relationships/hdphoto" Target="../media/hdphoto7.wdp"/><Relationship Id="rId3" Type="http://schemas.openxmlformats.org/officeDocument/2006/relationships/image" Target="../media/image3.png"/><Relationship Id="rId7" Type="http://schemas.openxmlformats.org/officeDocument/2006/relationships/diagramQuickStyle" Target="../diagrams/quickStyle4.xml"/><Relationship Id="rId12" Type="http://schemas.microsoft.com/office/2007/relationships/hdphoto" Target="../media/hdphoto6.wdp"/><Relationship Id="rId17" Type="http://schemas.openxmlformats.org/officeDocument/2006/relationships/image" Target="../media/image37.jpeg"/><Relationship Id="rId2" Type="http://schemas.openxmlformats.org/officeDocument/2006/relationships/notesSlide" Target="../notesSlides/notesSlide20.xml"/><Relationship Id="rId16" Type="http://schemas.openxmlformats.org/officeDocument/2006/relationships/image" Target="../media/image36.emf"/><Relationship Id="rId1" Type="http://schemas.openxmlformats.org/officeDocument/2006/relationships/slideLayout" Target="../slideLayouts/slideLayout15.xml"/><Relationship Id="rId6" Type="http://schemas.openxmlformats.org/officeDocument/2006/relationships/diagramLayout" Target="../diagrams/layout4.xml"/><Relationship Id="rId11" Type="http://schemas.microsoft.com/office/2007/relationships/hdphoto" Target="../media/hdphoto5.wdp"/><Relationship Id="rId5" Type="http://schemas.openxmlformats.org/officeDocument/2006/relationships/diagramData" Target="../diagrams/data4.xml"/><Relationship Id="rId15" Type="http://schemas.microsoft.com/office/2007/relationships/hdphoto" Target="../media/hdphoto9.wdp"/><Relationship Id="rId10" Type="http://schemas.openxmlformats.org/officeDocument/2006/relationships/image" Target="../media/image35.png"/><Relationship Id="rId4" Type="http://schemas.microsoft.com/office/2007/relationships/hdphoto" Target="../media/hdphoto4.wdp"/><Relationship Id="rId9" Type="http://schemas.microsoft.com/office/2007/relationships/diagramDrawing" Target="../diagrams/drawing4.xml"/><Relationship Id="rId1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40.jpg"/><Relationship Id="rId5" Type="http://schemas.microsoft.com/office/2007/relationships/hdphoto" Target="../media/hdphoto4.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15.xml"/><Relationship Id="rId5" Type="http://schemas.openxmlformats.org/officeDocument/2006/relationships/image" Target="../media/image41.jpe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emf"/><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45.emf"/><Relationship Id="rId5" Type="http://schemas.openxmlformats.org/officeDocument/2006/relationships/image" Target="../media/image44.jpe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41.jpeg"/><Relationship Id="rId5" Type="http://schemas.microsoft.com/office/2007/relationships/hdphoto" Target="../media/hdphoto4.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3.jpeg"/><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hyperlink" Target="https://abycinc.org/news/abyc-standards-significantly-reduce-boating-accident-frequency-and-severity/" TargetMode="Externa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50.jpg"/><Relationship Id="rId5" Type="http://schemas.openxmlformats.org/officeDocument/2006/relationships/image" Target="../media/image49.jp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hyperlink" Target="mailto:rnewsome@nmma.org"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3.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6.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chart" Target="../charts/chart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chart" Target="../charts/char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chart" Target="../charts/chart3.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BBA06-20DA-EEC3-7735-4C53D4A04284}"/>
              </a:ext>
            </a:extLst>
          </p:cNvPr>
          <p:cNvSpPr>
            <a:spLocks noGrp="1"/>
          </p:cNvSpPr>
          <p:nvPr>
            <p:ph type="title"/>
          </p:nvPr>
        </p:nvSpPr>
        <p:spPr/>
        <p:txBody>
          <a:bodyPr/>
          <a:lstStyle/>
          <a:p>
            <a:r>
              <a:rPr lang="en-US" dirty="0"/>
              <a:t>State of the Industry</a:t>
            </a:r>
          </a:p>
        </p:txBody>
      </p:sp>
      <p:sp>
        <p:nvSpPr>
          <p:cNvPr id="8" name="TextBox 7">
            <a:extLst>
              <a:ext uri="{FF2B5EF4-FFF2-40B4-BE49-F238E27FC236}">
                <a16:creationId xmlns:a16="http://schemas.microsoft.com/office/drawing/2014/main" id="{56A4739B-B4EC-31C3-206C-B48FDCA8FD50}"/>
              </a:ext>
            </a:extLst>
          </p:cNvPr>
          <p:cNvSpPr txBox="1"/>
          <p:nvPr/>
        </p:nvSpPr>
        <p:spPr>
          <a:xfrm>
            <a:off x="2964711" y="4833686"/>
            <a:ext cx="6262576" cy="1508105"/>
          </a:xfrm>
          <a:prstGeom prst="rect">
            <a:avLst/>
          </a:prstGeom>
          <a:noFill/>
        </p:spPr>
        <p:txBody>
          <a:bodyPr wrap="square">
            <a:spAutoFit/>
          </a:bodyPr>
          <a:lstStyle/>
          <a:p>
            <a:pPr algn="ctr"/>
            <a:r>
              <a:rPr lang="en-US" sz="4400" b="1" dirty="0"/>
              <a:t>Robert Newsome </a:t>
            </a:r>
          </a:p>
          <a:p>
            <a:pPr algn="ctr"/>
            <a:r>
              <a:rPr lang="en-US" sz="2400" i="0" dirty="0">
                <a:solidFill>
                  <a:srgbClr val="292929"/>
                </a:solidFill>
                <a:effectLst/>
              </a:rPr>
              <a:t>Chief Administrative Officer </a:t>
            </a:r>
          </a:p>
          <a:p>
            <a:pPr algn="ctr"/>
            <a:r>
              <a:rPr lang="en-US" sz="2400" i="0" dirty="0">
                <a:solidFill>
                  <a:srgbClr val="292929"/>
                </a:solidFill>
                <a:effectLst/>
              </a:rPr>
              <a:t>National Marine Manufacturers Association</a:t>
            </a:r>
            <a:endParaRPr lang="en-US" sz="2400" dirty="0"/>
          </a:p>
        </p:txBody>
      </p:sp>
      <p:pic>
        <p:nvPicPr>
          <p:cNvPr id="10" name="Picture 9" descr="A close-up of a person&#10;&#10;Description automatically generated">
            <a:extLst>
              <a:ext uri="{FF2B5EF4-FFF2-40B4-BE49-F238E27FC236}">
                <a16:creationId xmlns:a16="http://schemas.microsoft.com/office/drawing/2014/main" id="{866F4B5D-C117-458E-07D2-20F02947DFE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039835" y="1041991"/>
            <a:ext cx="4112329" cy="4112329"/>
          </a:xfrm>
          <a:prstGeom prst="rect">
            <a:avLst/>
          </a:prstGeom>
        </p:spPr>
      </p:pic>
    </p:spTree>
    <p:extLst>
      <p:ext uri="{BB962C8B-B14F-4D97-AF65-F5344CB8AC3E}">
        <p14:creationId xmlns:p14="http://schemas.microsoft.com/office/powerpoint/2010/main" val="359135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a:extLst>
              <a:ext uri="{FF2B5EF4-FFF2-40B4-BE49-F238E27FC236}">
                <a16:creationId xmlns:a16="http://schemas.microsoft.com/office/drawing/2014/main" id="{3068155A-F3FF-39D1-EB1C-AA95F1C4900D}"/>
              </a:ext>
            </a:extLst>
          </p:cNvPr>
          <p:cNvGraphicFramePr>
            <a:graphicFrameLocks/>
          </p:cNvGraphicFramePr>
          <p:nvPr/>
        </p:nvGraphicFramePr>
        <p:xfrm>
          <a:off x="609599" y="1515533"/>
          <a:ext cx="10972800" cy="4876800"/>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Straight Connector 1">
            <a:extLst>
              <a:ext uri="{FF2B5EF4-FFF2-40B4-BE49-F238E27FC236}">
                <a16:creationId xmlns:a16="http://schemas.microsoft.com/office/drawing/2014/main" id="{C12C482E-B8BE-F441-9802-9F5C20615469}"/>
              </a:ext>
            </a:extLst>
          </p:cNvPr>
          <p:cNvCxnSpPr>
            <a:cxnSpLocks/>
          </p:cNvCxnSpPr>
          <p:nvPr/>
        </p:nvCxnSpPr>
        <p:spPr>
          <a:xfrm>
            <a:off x="5796585"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E57DED01-1BE8-2984-A236-2C8B54AE1474}"/>
              </a:ext>
            </a:extLst>
          </p:cNvPr>
          <p:cNvPicPr>
            <a:picLocks noGrp="1" noRot="1" noChangeAspect="1" noMove="1" noResize="1" noEditPoints="1" noAdjustHandles="1" noChangeArrowheads="1" noChangeShapeType="1" noCrop="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t="22245" b="35681"/>
          <a:stretch/>
        </p:blipFill>
        <p:spPr>
          <a:xfrm>
            <a:off x="189277" y="6563413"/>
            <a:ext cx="1001349" cy="280868"/>
          </a:xfrm>
          <a:prstGeom prst="rect">
            <a:avLst/>
          </a:prstGeom>
        </p:spPr>
      </p:pic>
      <p:sp>
        <p:nvSpPr>
          <p:cNvPr id="7" name="Text Placeholder 4">
            <a:extLst>
              <a:ext uri="{FF2B5EF4-FFF2-40B4-BE49-F238E27FC236}">
                <a16:creationId xmlns:a16="http://schemas.microsoft.com/office/drawing/2014/main" id="{D8D85BF3-804C-13C3-540E-7F89F99A9DE6}"/>
              </a:ext>
            </a:extLst>
          </p:cNvPr>
          <p:cNvSpPr txBox="1">
            <a:spLocks/>
          </p:cNvSpPr>
          <p:nvPr/>
        </p:nvSpPr>
        <p:spPr>
          <a:xfrm>
            <a:off x="0" y="465667"/>
            <a:ext cx="12192000" cy="1315509"/>
          </a:xfrm>
          <a:prstGeom prst="rect">
            <a:avLst/>
          </a:prstGeom>
        </p:spPr>
        <p:txBody>
          <a:bodyPr vert="horz" lIns="60960" tIns="30480" rIns="60960" bIns="30480" rtlCol="0">
            <a:normAutofit/>
          </a:bodyPr>
          <a:lstStyle>
            <a:lvl1pPr marL="0" indent="0" algn="ctr" defTabSz="1371600" rtl="0" eaLnBrk="1" latinLnBrk="0" hangingPunct="1">
              <a:lnSpc>
                <a:spcPts val="6500"/>
              </a:lnSpc>
              <a:spcBef>
                <a:spcPts val="0"/>
              </a:spcBef>
              <a:buFont typeface="Arial" panose="020B0604020202020204" pitchFamily="34" charset="0"/>
              <a:buNone/>
              <a:defRPr sz="6000" b="1" i="0" kern="1200">
                <a:solidFill>
                  <a:srgbClr val="005596"/>
                </a:solidFill>
                <a:latin typeface="Helvetica Neue" panose="02000403000000020004" pitchFamily="2" charset="0"/>
                <a:ea typeface="Helvetica Neue" panose="02000403000000020004" pitchFamily="2" charset="0"/>
                <a:cs typeface="+mn-cs"/>
              </a:defRPr>
            </a:lvl1pPr>
            <a:lvl2pPr marL="4572" indent="0" algn="l" defTabSz="1371600" rtl="0" eaLnBrk="1" latinLnBrk="0" hangingPunct="1">
              <a:lnSpc>
                <a:spcPct val="100000"/>
              </a:lnSpc>
              <a:spcBef>
                <a:spcPts val="0"/>
              </a:spcBef>
              <a:spcAft>
                <a:spcPts val="600"/>
              </a:spcAft>
              <a:buFont typeface="Arial" panose="020B0604020202020204" pitchFamily="34" charset="0"/>
              <a:buNone/>
              <a:defRPr sz="2400" kern="1200">
                <a:solidFill>
                  <a:srgbClr val="44546A"/>
                </a:solidFill>
                <a:latin typeface="Helvetica Neue" panose="02000403000000020004" pitchFamily="2" charset="0"/>
                <a:ea typeface="Helvetica Neue" panose="02000403000000020004" pitchFamily="2" charset="0"/>
                <a:cs typeface="+mn-cs"/>
              </a:defRPr>
            </a:lvl2pPr>
            <a:lvl3pPr marL="891540" indent="-384048" algn="l" defTabSz="1371600" rtl="0" eaLnBrk="1" latinLnBrk="0" hangingPunct="1">
              <a:lnSpc>
                <a:spcPct val="100000"/>
              </a:lnSpc>
              <a:spcBef>
                <a:spcPts val="75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4000" dirty="0">
                <a:latin typeface="Trade Gothic Next Heavy" panose="020B0503040303020004" pitchFamily="34" charset="0"/>
                <a:ea typeface="+mn-ea"/>
              </a:rPr>
              <a:t>U.S. BOAT REGISTRATIONS</a:t>
            </a:r>
          </a:p>
        </p:txBody>
      </p:sp>
      <p:sp>
        <p:nvSpPr>
          <p:cNvPr id="4" name="TextBox 3">
            <a:extLst>
              <a:ext uri="{FF2B5EF4-FFF2-40B4-BE49-F238E27FC236}">
                <a16:creationId xmlns:a16="http://schemas.microsoft.com/office/drawing/2014/main" id="{907D7438-762B-34FA-049D-F7A3063C0D1B}"/>
              </a:ext>
            </a:extLst>
          </p:cNvPr>
          <p:cNvSpPr txBox="1"/>
          <p:nvPr/>
        </p:nvSpPr>
        <p:spPr>
          <a:xfrm>
            <a:off x="4920097" y="6648285"/>
            <a:ext cx="2351805" cy="184666"/>
          </a:xfrm>
          <a:prstGeom prst="rect">
            <a:avLst/>
          </a:prstGeom>
          <a:noFill/>
        </p:spPr>
        <p:txBody>
          <a:bodyPr wrap="square" rtlCol="0">
            <a:spAutoFit/>
          </a:bodyPr>
          <a:lstStyle/>
          <a:p>
            <a:pPr algn="ctr"/>
            <a:r>
              <a:rPr lang="en-US" sz="600" i="1">
                <a:solidFill>
                  <a:schemeClr val="bg1"/>
                </a:solidFill>
                <a:latin typeface="Arial" panose="020B0604020202020204" pitchFamily="34" charset="0"/>
                <a:cs typeface="Arial" panose="020B0604020202020204" pitchFamily="34" charset="0"/>
              </a:rPr>
              <a:t>Data from USCG &amp; NMMA Business Intelligence</a:t>
            </a:r>
          </a:p>
        </p:txBody>
      </p:sp>
    </p:spTree>
    <p:extLst>
      <p:ext uri="{BB962C8B-B14F-4D97-AF65-F5344CB8AC3E}">
        <p14:creationId xmlns:p14="http://schemas.microsoft.com/office/powerpoint/2010/main" val="2769486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E95D57-D833-AB5F-91BA-7BE23CDDA11D}"/>
              </a:ext>
            </a:extLst>
          </p:cNvPr>
          <p:cNvSpPr>
            <a:spLocks noGrp="1"/>
          </p:cNvSpPr>
          <p:nvPr>
            <p:ph type="body" sz="quarter" idx="12"/>
          </p:nvPr>
        </p:nvSpPr>
        <p:spPr>
          <a:xfrm>
            <a:off x="0" y="380606"/>
            <a:ext cx="12192000" cy="1315509"/>
          </a:xfrm>
        </p:spPr>
        <p:txBody>
          <a:bodyPr/>
          <a:lstStyle/>
          <a:p>
            <a:r>
              <a:rPr lang="en-US" dirty="0">
                <a:latin typeface="Trade Gothic Next Heavy" panose="020B0503040303020004" pitchFamily="34" charset="0"/>
              </a:rPr>
              <a:t>ABOUT THOSE REGISTERED BOATS…</a:t>
            </a:r>
          </a:p>
          <a:p>
            <a:endParaRPr lang="en-US" dirty="0"/>
          </a:p>
        </p:txBody>
      </p:sp>
      <p:graphicFrame>
        <p:nvGraphicFramePr>
          <p:cNvPr id="4" name="Diagram 3">
            <a:extLst>
              <a:ext uri="{FF2B5EF4-FFF2-40B4-BE49-F238E27FC236}">
                <a16:creationId xmlns:a16="http://schemas.microsoft.com/office/drawing/2014/main" id="{3F8C9F8E-F66D-CE50-3A8E-EC6460E29BCA}"/>
              </a:ext>
            </a:extLst>
          </p:cNvPr>
          <p:cNvGraphicFramePr/>
          <p:nvPr/>
        </p:nvGraphicFramePr>
        <p:xfrm>
          <a:off x="339186" y="2317763"/>
          <a:ext cx="11513628" cy="3976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C5839027-28CE-5281-D93D-4FA53C0BA11A}"/>
              </a:ext>
            </a:extLst>
          </p:cNvPr>
          <p:cNvCxnSpPr>
            <a:cxnSpLocks/>
          </p:cNvCxnSpPr>
          <p:nvPr/>
        </p:nvCxnSpPr>
        <p:spPr>
          <a:xfrm>
            <a:off x="5796585"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264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7A0DD40-8D9C-74F7-2510-2A4B7660BEFD}"/>
              </a:ext>
            </a:extLst>
          </p:cNvPr>
          <p:cNvCxnSpPr>
            <a:cxnSpLocks/>
          </p:cNvCxnSpPr>
          <p:nvPr/>
        </p:nvCxnSpPr>
        <p:spPr>
          <a:xfrm>
            <a:off x="5796585"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3E398780-154E-D6B3-8730-F29866817812}"/>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sp>
        <p:nvSpPr>
          <p:cNvPr id="13" name="Text Placeholder 4">
            <a:extLst>
              <a:ext uri="{FF2B5EF4-FFF2-40B4-BE49-F238E27FC236}">
                <a16:creationId xmlns:a16="http://schemas.microsoft.com/office/drawing/2014/main" id="{8DAD54E2-85CB-D0C0-D799-45C6BC35EFF7}"/>
              </a:ext>
            </a:extLst>
          </p:cNvPr>
          <p:cNvSpPr txBox="1">
            <a:spLocks/>
          </p:cNvSpPr>
          <p:nvPr/>
        </p:nvSpPr>
        <p:spPr>
          <a:xfrm>
            <a:off x="0" y="465667"/>
            <a:ext cx="12192000" cy="1315509"/>
          </a:xfrm>
          <a:prstGeom prst="rect">
            <a:avLst/>
          </a:prstGeom>
        </p:spPr>
        <p:txBody>
          <a:bodyPr vert="horz" lIns="60960" tIns="30480" rIns="60960" bIns="30480" rtlCol="0">
            <a:normAutofit/>
          </a:bodyPr>
          <a:lstStyle>
            <a:lvl1pPr marL="0" indent="0" algn="ctr" defTabSz="1371600" rtl="0" eaLnBrk="1" latinLnBrk="0" hangingPunct="1">
              <a:lnSpc>
                <a:spcPts val="6500"/>
              </a:lnSpc>
              <a:spcBef>
                <a:spcPts val="0"/>
              </a:spcBef>
              <a:buFont typeface="Arial" panose="020B0604020202020204" pitchFamily="34" charset="0"/>
              <a:buNone/>
              <a:defRPr sz="6000" b="1" i="0" kern="1200">
                <a:solidFill>
                  <a:srgbClr val="005596"/>
                </a:solidFill>
                <a:latin typeface="Helvetica Neue" panose="02000403000000020004" pitchFamily="2" charset="0"/>
                <a:ea typeface="Helvetica Neue" panose="02000403000000020004" pitchFamily="2" charset="0"/>
                <a:cs typeface="+mn-cs"/>
              </a:defRPr>
            </a:lvl1pPr>
            <a:lvl2pPr marL="4572" indent="0" algn="l" defTabSz="1371600" rtl="0" eaLnBrk="1" latinLnBrk="0" hangingPunct="1">
              <a:lnSpc>
                <a:spcPct val="100000"/>
              </a:lnSpc>
              <a:spcBef>
                <a:spcPts val="0"/>
              </a:spcBef>
              <a:spcAft>
                <a:spcPts val="600"/>
              </a:spcAft>
              <a:buFont typeface="Arial" panose="020B0604020202020204" pitchFamily="34" charset="0"/>
              <a:buNone/>
              <a:defRPr sz="2400" kern="1200">
                <a:solidFill>
                  <a:srgbClr val="44546A"/>
                </a:solidFill>
                <a:latin typeface="Helvetica Neue" panose="02000403000000020004" pitchFamily="2" charset="0"/>
                <a:ea typeface="Helvetica Neue" panose="02000403000000020004" pitchFamily="2" charset="0"/>
                <a:cs typeface="+mn-cs"/>
              </a:defRPr>
            </a:lvl2pPr>
            <a:lvl3pPr marL="891540" indent="-384048" algn="l" defTabSz="1371600" rtl="0" eaLnBrk="1" latinLnBrk="0" hangingPunct="1">
              <a:lnSpc>
                <a:spcPct val="100000"/>
              </a:lnSpc>
              <a:spcBef>
                <a:spcPts val="75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4000">
                <a:ea typeface="+mn-ea"/>
              </a:rPr>
              <a:t>BOAT OWNER DEMOGRAPHICS</a:t>
            </a:r>
          </a:p>
        </p:txBody>
      </p:sp>
      <p:graphicFrame>
        <p:nvGraphicFramePr>
          <p:cNvPr id="6" name="Diagram 5">
            <a:extLst>
              <a:ext uri="{FF2B5EF4-FFF2-40B4-BE49-F238E27FC236}">
                <a16:creationId xmlns:a16="http://schemas.microsoft.com/office/drawing/2014/main" id="{3604D82C-A0FC-5095-E232-D94830DA47BE}"/>
              </a:ext>
            </a:extLst>
          </p:cNvPr>
          <p:cNvGraphicFramePr/>
          <p:nvPr/>
        </p:nvGraphicFramePr>
        <p:xfrm>
          <a:off x="474849" y="1593520"/>
          <a:ext cx="11242300" cy="43955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82D7BAC0-72C0-C646-CEBA-121E283EC9CA}"/>
              </a:ext>
            </a:extLst>
          </p:cNvPr>
          <p:cNvSpPr txBox="1"/>
          <p:nvPr/>
        </p:nvSpPr>
        <p:spPr>
          <a:xfrm>
            <a:off x="3711332" y="6654199"/>
            <a:ext cx="4769335" cy="184666"/>
          </a:xfrm>
          <a:prstGeom prst="rect">
            <a:avLst/>
          </a:prstGeom>
          <a:noFill/>
        </p:spPr>
        <p:txBody>
          <a:bodyPr wrap="square" rtlCol="0">
            <a:spAutoFit/>
          </a:bodyPr>
          <a:lstStyle/>
          <a:p>
            <a:pPr algn="ctr"/>
            <a:r>
              <a:rPr lang="en-US" sz="600" i="1">
                <a:solidFill>
                  <a:schemeClr val="bg1"/>
                </a:solidFill>
                <a:latin typeface="Arial" panose="020B0604020202020204" pitchFamily="34" charset="0"/>
                <a:cs typeface="Arial" panose="020B0604020202020204" pitchFamily="34" charset="0"/>
              </a:rPr>
              <a:t>Data from NMMA Economic Impact Study</a:t>
            </a:r>
          </a:p>
        </p:txBody>
      </p:sp>
    </p:spTree>
    <p:extLst>
      <p:ext uri="{BB962C8B-B14F-4D97-AF65-F5344CB8AC3E}">
        <p14:creationId xmlns:p14="http://schemas.microsoft.com/office/powerpoint/2010/main" val="3353710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ailboat on the water&#10;&#10;Description automatically generated">
            <a:extLst>
              <a:ext uri="{FF2B5EF4-FFF2-40B4-BE49-F238E27FC236}">
                <a16:creationId xmlns:a16="http://schemas.microsoft.com/office/drawing/2014/main" id="{9EBAAF80-6791-32A2-CA31-01662DA1F81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38" b="7838"/>
          <a:stretch/>
        </p:blipFill>
        <p:spPr>
          <a:xfrm>
            <a:off x="-1849" y="-2875"/>
            <a:ext cx="12192000" cy="6858000"/>
          </a:xfrm>
        </p:spPr>
      </p:pic>
      <p:pic>
        <p:nvPicPr>
          <p:cNvPr id="9" name="Picture 8">
            <a:extLst>
              <a:ext uri="{FF2B5EF4-FFF2-40B4-BE49-F238E27FC236}">
                <a16:creationId xmlns:a16="http://schemas.microsoft.com/office/drawing/2014/main" id="{228F3745-C6E5-1806-7839-82C6DCB77D27}"/>
              </a:ext>
            </a:extLst>
          </p:cNvPr>
          <p:cNvPicPr>
            <a:picLocks noGrp="1" noRot="1" noChangeAspect="1" noMove="1" noResize="1" noEditPoints="1" noAdjustHandles="1" noChangeArrowheads="1" noChangeShapeType="1" noCrop="1"/>
          </p:cNvPicPr>
          <p:nvPr/>
        </p:nvPicPr>
        <p:blipFill rotWithShape="1">
          <a:blip r:embed="rId4">
            <a:alphaModFix amt="47000"/>
            <a:extLst>
              <a:ext uri="{28A0092B-C50C-407E-A947-70E740481C1C}">
                <a14:useLocalDpi xmlns:a14="http://schemas.microsoft.com/office/drawing/2010/main" val="0"/>
              </a:ext>
            </a:extLst>
          </a:blip>
          <a:srcRect l="1657" t="1851" r="20745"/>
          <a:stretch/>
        </p:blipFill>
        <p:spPr>
          <a:xfrm>
            <a:off x="-1850" y="2875"/>
            <a:ext cx="12190151" cy="6858000"/>
          </a:xfrm>
          <a:prstGeom prst="rect">
            <a:avLst/>
          </a:prstGeom>
        </p:spPr>
      </p:pic>
      <p:sp>
        <p:nvSpPr>
          <p:cNvPr id="5" name="Text Placeholder 4">
            <a:extLst>
              <a:ext uri="{FF2B5EF4-FFF2-40B4-BE49-F238E27FC236}">
                <a16:creationId xmlns:a16="http://schemas.microsoft.com/office/drawing/2014/main" id="{17540654-2FE8-D2D7-CC0D-4A8889AC4C15}"/>
              </a:ext>
            </a:extLst>
          </p:cNvPr>
          <p:cNvSpPr>
            <a:spLocks noGrp="1"/>
          </p:cNvSpPr>
          <p:nvPr>
            <p:ph type="body" sz="quarter" idx="11"/>
          </p:nvPr>
        </p:nvSpPr>
        <p:spPr>
          <a:xfrm>
            <a:off x="3967640" y="2503496"/>
            <a:ext cx="7406326" cy="4066071"/>
          </a:xfrm>
        </p:spPr>
        <p:txBody>
          <a:bodyPr/>
          <a:lstStyle/>
          <a:p>
            <a:r>
              <a:rPr lang="en-US" sz="7334" dirty="0">
                <a:latin typeface="Trade Gothic Next Heavy" panose="020B0503040303020004" pitchFamily="34" charset="0"/>
              </a:rPr>
              <a:t>LOOKING AHEAD: BOATING AND THE ECONOMY</a:t>
            </a:r>
          </a:p>
        </p:txBody>
      </p:sp>
    </p:spTree>
    <p:extLst>
      <p:ext uri="{BB962C8B-B14F-4D97-AF65-F5344CB8AC3E}">
        <p14:creationId xmlns:p14="http://schemas.microsoft.com/office/powerpoint/2010/main" val="478577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B87022-B474-FED5-4133-AD66467DD777}"/>
              </a:ext>
            </a:extLst>
          </p:cNvPr>
          <p:cNvSpPr>
            <a:spLocks noGrp="1"/>
          </p:cNvSpPr>
          <p:nvPr>
            <p:ph type="body" sz="quarter" idx="14"/>
          </p:nvPr>
        </p:nvSpPr>
        <p:spPr>
          <a:xfrm>
            <a:off x="-32161" y="276029"/>
            <a:ext cx="12192000" cy="651445"/>
          </a:xfrm>
        </p:spPr>
        <p:txBody>
          <a:bodyPr>
            <a:noAutofit/>
          </a:bodyPr>
          <a:lstStyle/>
          <a:p>
            <a:pPr algn="ctr"/>
            <a:r>
              <a:rPr lang="en-US" dirty="0">
                <a:latin typeface="Trade Gothic Next Heavy" panose="020B0903040303020004" pitchFamily="34" charset="0"/>
              </a:rPr>
              <a:t>WHAT TO WATCH</a:t>
            </a:r>
          </a:p>
        </p:txBody>
      </p:sp>
      <p:cxnSp>
        <p:nvCxnSpPr>
          <p:cNvPr id="2" name="Straight Connector 1">
            <a:extLst>
              <a:ext uri="{FF2B5EF4-FFF2-40B4-BE49-F238E27FC236}">
                <a16:creationId xmlns:a16="http://schemas.microsoft.com/office/drawing/2014/main" id="{17A0DD40-8D9C-74F7-2510-2A4B7660BEFD}"/>
              </a:ext>
            </a:extLst>
          </p:cNvPr>
          <p:cNvCxnSpPr>
            <a:cxnSpLocks/>
          </p:cNvCxnSpPr>
          <p:nvPr/>
        </p:nvCxnSpPr>
        <p:spPr>
          <a:xfrm>
            <a:off x="5796586"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3E398780-154E-D6B3-8730-F29866817812}"/>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8" y="6563413"/>
            <a:ext cx="1001349" cy="280868"/>
          </a:xfrm>
          <a:prstGeom prst="rect">
            <a:avLst/>
          </a:prstGeom>
        </p:spPr>
      </p:pic>
      <p:graphicFrame>
        <p:nvGraphicFramePr>
          <p:cNvPr id="8" name="Table 7">
            <a:extLst>
              <a:ext uri="{FF2B5EF4-FFF2-40B4-BE49-F238E27FC236}">
                <a16:creationId xmlns:a16="http://schemas.microsoft.com/office/drawing/2014/main" id="{0DB1479E-ECC9-4545-FC80-2A3C86ED012B}"/>
              </a:ext>
            </a:extLst>
          </p:cNvPr>
          <p:cNvGraphicFramePr>
            <a:graphicFrameLocks noGrp="1"/>
          </p:cNvGraphicFramePr>
          <p:nvPr/>
        </p:nvGraphicFramePr>
        <p:xfrm>
          <a:off x="564610" y="1358941"/>
          <a:ext cx="10998459" cy="4848355"/>
        </p:xfrm>
        <a:graphic>
          <a:graphicData uri="http://schemas.openxmlformats.org/drawingml/2006/table">
            <a:tbl>
              <a:tblPr firstRow="1" bandRow="1">
                <a:tableStyleId>{5C22544A-7EE6-4342-B048-85BDC9FD1C3A}</a:tableStyleId>
              </a:tblPr>
              <a:tblGrid>
                <a:gridCol w="3583835">
                  <a:extLst>
                    <a:ext uri="{9D8B030D-6E8A-4147-A177-3AD203B41FA5}">
                      <a16:colId xmlns:a16="http://schemas.microsoft.com/office/drawing/2014/main" val="3382124041"/>
                    </a:ext>
                  </a:extLst>
                </a:gridCol>
                <a:gridCol w="2471541">
                  <a:extLst>
                    <a:ext uri="{9D8B030D-6E8A-4147-A177-3AD203B41FA5}">
                      <a16:colId xmlns:a16="http://schemas.microsoft.com/office/drawing/2014/main" val="3196780912"/>
                    </a:ext>
                  </a:extLst>
                </a:gridCol>
                <a:gridCol w="2471541">
                  <a:extLst>
                    <a:ext uri="{9D8B030D-6E8A-4147-A177-3AD203B41FA5}">
                      <a16:colId xmlns:a16="http://schemas.microsoft.com/office/drawing/2014/main" val="3603163505"/>
                    </a:ext>
                  </a:extLst>
                </a:gridCol>
                <a:gridCol w="2471541">
                  <a:extLst>
                    <a:ext uri="{9D8B030D-6E8A-4147-A177-3AD203B41FA5}">
                      <a16:colId xmlns:a16="http://schemas.microsoft.com/office/drawing/2014/main" val="959380523"/>
                    </a:ext>
                  </a:extLst>
                </a:gridCol>
              </a:tblGrid>
              <a:tr h="4078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pPr algn="ctr"/>
                      <a:r>
                        <a:rPr lang="en-US" sz="16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GOOD</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pPr algn="ctr"/>
                      <a:r>
                        <a:rPr lang="en-US" sz="16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CAUTION</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pPr algn="ctr"/>
                      <a:r>
                        <a:rPr lang="en-US" sz="16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TROUBLE</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extLst>
                  <a:ext uri="{0D108BD9-81ED-4DB2-BD59-A6C34878D82A}">
                    <a16:rowId xmlns:a16="http://schemas.microsoft.com/office/drawing/2014/main" val="4053897638"/>
                  </a:ext>
                </a:extLst>
              </a:tr>
              <a:tr h="4038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Interest Rates</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00" b="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0E6"/>
                    </a:solidFill>
                  </a:tcPr>
                </a:tc>
                <a:extLst>
                  <a:ext uri="{0D108BD9-81ED-4DB2-BD59-A6C34878D82A}">
                    <a16:rowId xmlns:a16="http://schemas.microsoft.com/office/drawing/2014/main" val="254844528"/>
                  </a:ext>
                </a:extLst>
              </a:tr>
              <a:tr h="4038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New Private Housing Starts</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00" b="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72906341"/>
                  </a:ext>
                </a:extLst>
              </a:tr>
              <a:tr h="4038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Fuel Prices</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10583138"/>
                  </a:ext>
                </a:extLst>
              </a:tr>
              <a:tr h="4038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Consumer Confidence</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35151270"/>
                  </a:ext>
                </a:extLst>
              </a:tr>
              <a:tr h="4038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Consumer Sentiment</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00" b="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7217737"/>
                  </a:ext>
                </a:extLst>
              </a:tr>
              <a:tr h="4023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Wholesale &amp; Retail Credit Availability</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00" b="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4661697"/>
                  </a:ext>
                </a:extLst>
              </a:tr>
              <a:tr h="4038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Wages &amp; Employment</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1000" b="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0E6"/>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28943465"/>
                  </a:ext>
                </a:extLst>
              </a:tr>
              <a:tr h="4038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SUV &amp; Light Truck Series</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endParaRPr lang="en-US" sz="1000" b="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0E6"/>
                    </a:solidFill>
                  </a:tcPr>
                </a:tc>
                <a:tc>
                  <a:txBody>
                    <a:bodyPr/>
                    <a:lstStyle/>
                    <a:p>
                      <a:endParaRPr lang="en-US" sz="1000" b="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76090612"/>
                  </a:ext>
                </a:extLst>
              </a:tr>
              <a:tr h="4038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Marine Dealer Inventories</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0E6"/>
                    </a:solidFill>
                  </a:tcPr>
                </a:tc>
                <a:tc>
                  <a:txBody>
                    <a:bodyPr/>
                    <a:lstStyle/>
                    <a:p>
                      <a:endParaRPr lang="en-US" sz="1000" b="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36305661"/>
                  </a:ext>
                </a:extLst>
              </a:tr>
              <a:tr h="4038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Consumer Net Worth/Debt</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0E6"/>
                    </a:solidFill>
                  </a:tcPr>
                </a:tc>
                <a:tc>
                  <a:txBody>
                    <a:bodyPr/>
                    <a:lstStyle/>
                    <a:p>
                      <a:endParaRPr lang="en-US" sz="1000" b="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24139364"/>
                  </a:ext>
                </a:extLst>
              </a:tr>
              <a:tr h="4038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RV Inventories</a:t>
                      </a: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596"/>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0E6"/>
                    </a:solidFill>
                  </a:tcPr>
                </a:tc>
                <a:tc>
                  <a:txBody>
                    <a:bodyPr/>
                    <a:lstStyle/>
                    <a:p>
                      <a:endParaRPr lang="en-US" sz="1000" b="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60960" marR="60960" marT="30480" marB="3048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0E6"/>
                    </a:solidFill>
                  </a:tcPr>
                </a:tc>
                <a:extLst>
                  <a:ext uri="{0D108BD9-81ED-4DB2-BD59-A6C34878D82A}">
                    <a16:rowId xmlns:a16="http://schemas.microsoft.com/office/drawing/2014/main" val="2407558420"/>
                  </a:ext>
                </a:extLst>
              </a:tr>
            </a:tbl>
          </a:graphicData>
        </a:graphic>
      </p:graphicFrame>
      <p:cxnSp>
        <p:nvCxnSpPr>
          <p:cNvPr id="9" name="Straight Connector 8">
            <a:extLst>
              <a:ext uri="{FF2B5EF4-FFF2-40B4-BE49-F238E27FC236}">
                <a16:creationId xmlns:a16="http://schemas.microsoft.com/office/drawing/2014/main" id="{76EC5BF8-BD58-97A6-7863-866526B01198}"/>
              </a:ext>
            </a:extLst>
          </p:cNvPr>
          <p:cNvCxnSpPr>
            <a:cxnSpLocks/>
          </p:cNvCxnSpPr>
          <p:nvPr/>
        </p:nvCxnSpPr>
        <p:spPr>
          <a:xfrm>
            <a:off x="5598144" y="1026327"/>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36F044-851E-994C-BA6C-F831C0A3B816}"/>
              </a:ext>
            </a:extLst>
          </p:cNvPr>
          <p:cNvSpPr txBox="1"/>
          <p:nvPr/>
        </p:nvSpPr>
        <p:spPr>
          <a:xfrm>
            <a:off x="7021032" y="6303281"/>
            <a:ext cx="4708340" cy="194990"/>
          </a:xfrm>
          <a:prstGeom prst="rect">
            <a:avLst/>
          </a:prstGeom>
          <a:noFill/>
        </p:spPr>
        <p:txBody>
          <a:bodyPr wrap="none" rtlCol="0">
            <a:spAutoFit/>
          </a:bodyPr>
          <a:lstStyle/>
          <a:p>
            <a:pPr defTabSz="304831">
              <a:defRPr/>
            </a:pPr>
            <a:r>
              <a:rPr lang="en-US" sz="667" i="1">
                <a:solidFill>
                  <a:srgbClr val="B1B5BE">
                    <a:lumMod val="50000"/>
                  </a:srgbClr>
                </a:solidFill>
                <a:latin typeface="Arial" panose="020B0604020202020204" pitchFamily="34" charset="0"/>
                <a:cs typeface="Arial" panose="020B0604020202020204" pitchFamily="34" charset="0"/>
              </a:rPr>
              <a:t>©2020 NMMA All rights reserved. No reproduction of any kind may be made without the express permission of NMMA.</a:t>
            </a:r>
          </a:p>
        </p:txBody>
      </p:sp>
      <p:pic>
        <p:nvPicPr>
          <p:cNvPr id="5" name="Graphic 4" descr="Flip calendar with solid fill">
            <a:extLst>
              <a:ext uri="{FF2B5EF4-FFF2-40B4-BE49-F238E27FC236}">
                <a16:creationId xmlns:a16="http://schemas.microsoft.com/office/drawing/2014/main" id="{809EB194-6C2F-3856-E58A-D0C1E43B875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99462" y="6249118"/>
            <a:ext cx="251346" cy="251346"/>
          </a:xfrm>
          <a:prstGeom prst="rect">
            <a:avLst/>
          </a:prstGeom>
        </p:spPr>
      </p:pic>
      <p:sp>
        <p:nvSpPr>
          <p:cNvPr id="6" name="TextBox 5">
            <a:extLst>
              <a:ext uri="{FF2B5EF4-FFF2-40B4-BE49-F238E27FC236}">
                <a16:creationId xmlns:a16="http://schemas.microsoft.com/office/drawing/2014/main" id="{69B859C4-0AFF-9F34-EB7C-0929ECF848CD}"/>
              </a:ext>
            </a:extLst>
          </p:cNvPr>
          <p:cNvSpPr txBox="1"/>
          <p:nvPr/>
        </p:nvSpPr>
        <p:spPr>
          <a:xfrm>
            <a:off x="5589291" y="6280747"/>
            <a:ext cx="800219" cy="256545"/>
          </a:xfrm>
          <a:prstGeom prst="rect">
            <a:avLst/>
          </a:prstGeom>
          <a:noFill/>
        </p:spPr>
        <p:txBody>
          <a:bodyPr wrap="none" rtlCol="0">
            <a:spAutoFit/>
          </a:bodyPr>
          <a:lstStyle/>
          <a:p>
            <a:pPr>
              <a:defRPr/>
            </a:pPr>
            <a:r>
              <a:rPr lang="en-US" sz="1067" dirty="0">
                <a:solidFill>
                  <a:prstClr val="black"/>
                </a:solidFill>
                <a:latin typeface="Helvetica Neue LT Std"/>
              </a:rPr>
              <a:t>April 2024</a:t>
            </a:r>
          </a:p>
        </p:txBody>
      </p:sp>
    </p:spTree>
    <p:extLst>
      <p:ext uri="{BB962C8B-B14F-4D97-AF65-F5344CB8AC3E}">
        <p14:creationId xmlns:p14="http://schemas.microsoft.com/office/powerpoint/2010/main" val="3788522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B87022-B474-FED5-4133-AD66467DD777}"/>
              </a:ext>
            </a:extLst>
          </p:cNvPr>
          <p:cNvSpPr>
            <a:spLocks noGrp="1"/>
          </p:cNvSpPr>
          <p:nvPr>
            <p:ph type="body" sz="quarter" idx="12"/>
          </p:nvPr>
        </p:nvSpPr>
        <p:spPr/>
        <p:txBody>
          <a:bodyPr/>
          <a:lstStyle/>
          <a:p>
            <a:r>
              <a:rPr lang="en-US" dirty="0">
                <a:latin typeface="Trade Gothic Next Heavy" panose="020B0503040303020004" pitchFamily="34" charset="0"/>
              </a:rPr>
              <a:t>U.S. MARKET OUTLOOK</a:t>
            </a:r>
          </a:p>
        </p:txBody>
      </p:sp>
      <p:sp>
        <p:nvSpPr>
          <p:cNvPr id="6" name="Text Placeholder 5">
            <a:extLst>
              <a:ext uri="{FF2B5EF4-FFF2-40B4-BE49-F238E27FC236}">
                <a16:creationId xmlns:a16="http://schemas.microsoft.com/office/drawing/2014/main" id="{7AD6FC51-9114-0F6F-C3A2-7CC3E9BD04A8}"/>
              </a:ext>
            </a:extLst>
          </p:cNvPr>
          <p:cNvSpPr>
            <a:spLocks noGrp="1"/>
          </p:cNvSpPr>
          <p:nvPr>
            <p:ph type="body" sz="quarter" idx="14"/>
          </p:nvPr>
        </p:nvSpPr>
        <p:spPr>
          <a:xfrm>
            <a:off x="3705327" y="2876550"/>
            <a:ext cx="2138985" cy="1000125"/>
          </a:xfrm>
        </p:spPr>
        <p:txBody>
          <a:bodyPr anchor="ctr">
            <a:normAutofit fontScale="85000" lnSpcReduction="10000"/>
          </a:bodyPr>
          <a:lstStyle/>
          <a:p>
            <a:pPr algn="ctr"/>
            <a:r>
              <a:rPr lang="en-US" sz="2000">
                <a:solidFill>
                  <a:srgbClr val="FFFFFF"/>
                </a:solidFill>
              </a:rPr>
              <a:t>U.S. REAL GDP  FORECASTS SHOW: </a:t>
            </a:r>
          </a:p>
        </p:txBody>
      </p:sp>
      <p:sp>
        <p:nvSpPr>
          <p:cNvPr id="8" name="Text Placeholder 7">
            <a:extLst>
              <a:ext uri="{FF2B5EF4-FFF2-40B4-BE49-F238E27FC236}">
                <a16:creationId xmlns:a16="http://schemas.microsoft.com/office/drawing/2014/main" id="{96AA3BBB-A3F6-2055-70BF-6AF8AA94FFAA}"/>
              </a:ext>
            </a:extLst>
          </p:cNvPr>
          <p:cNvSpPr>
            <a:spLocks noGrp="1"/>
          </p:cNvSpPr>
          <p:nvPr>
            <p:ph type="body" sz="quarter" idx="16"/>
          </p:nvPr>
        </p:nvSpPr>
        <p:spPr>
          <a:xfrm>
            <a:off x="3705327" y="3876675"/>
            <a:ext cx="2138986" cy="2254415"/>
          </a:xfrm>
        </p:spPr>
        <p:txBody>
          <a:bodyPr anchor="ctr"/>
          <a:lstStyle/>
          <a:p>
            <a:pPr algn="ctr">
              <a:lnSpc>
                <a:spcPct val="150000"/>
              </a:lnSpc>
              <a:spcBef>
                <a:spcPts val="0"/>
              </a:spcBef>
            </a:pPr>
            <a:r>
              <a:rPr lang="it-IT" sz="1800" dirty="0">
                <a:solidFill>
                  <a:srgbClr val="FFFFFF"/>
                </a:solidFill>
              </a:rPr>
              <a:t>2.3% in Q1 2025</a:t>
            </a:r>
          </a:p>
          <a:p>
            <a:pPr algn="ctr">
              <a:lnSpc>
                <a:spcPct val="150000"/>
              </a:lnSpc>
              <a:spcBef>
                <a:spcPts val="0"/>
              </a:spcBef>
            </a:pPr>
            <a:r>
              <a:rPr lang="it-IT" sz="1800" dirty="0">
                <a:solidFill>
                  <a:srgbClr val="FFFFFF"/>
                </a:solidFill>
              </a:rPr>
              <a:t>1.9% in Q2 2025</a:t>
            </a:r>
          </a:p>
          <a:p>
            <a:pPr algn="ctr">
              <a:lnSpc>
                <a:spcPct val="150000"/>
              </a:lnSpc>
              <a:spcBef>
                <a:spcPts val="0"/>
              </a:spcBef>
            </a:pPr>
            <a:r>
              <a:rPr lang="it-IT" sz="1800" dirty="0">
                <a:solidFill>
                  <a:srgbClr val="FFFFFF"/>
                </a:solidFill>
              </a:rPr>
              <a:t>1.9% in Q3 2025</a:t>
            </a:r>
          </a:p>
          <a:p>
            <a:pPr algn="ctr">
              <a:lnSpc>
                <a:spcPct val="150000"/>
              </a:lnSpc>
              <a:spcBef>
                <a:spcPts val="0"/>
              </a:spcBef>
            </a:pPr>
            <a:r>
              <a:rPr lang="it-IT" sz="1800" dirty="0">
                <a:solidFill>
                  <a:srgbClr val="FFFFFF"/>
                </a:solidFill>
              </a:rPr>
              <a:t>1.8% in Q4 2025</a:t>
            </a:r>
          </a:p>
          <a:p>
            <a:endParaRPr lang="en-US" sz="1800" dirty="0">
              <a:solidFill>
                <a:srgbClr val="FFFFFF"/>
              </a:solidFill>
            </a:endParaRPr>
          </a:p>
        </p:txBody>
      </p:sp>
      <p:cxnSp>
        <p:nvCxnSpPr>
          <p:cNvPr id="2" name="Straight Connector 1">
            <a:extLst>
              <a:ext uri="{FF2B5EF4-FFF2-40B4-BE49-F238E27FC236}">
                <a16:creationId xmlns:a16="http://schemas.microsoft.com/office/drawing/2014/main" id="{17A0DD40-8D9C-74F7-2510-2A4B7660BEFD}"/>
              </a:ext>
            </a:extLst>
          </p:cNvPr>
          <p:cNvCxnSpPr>
            <a:cxnSpLocks/>
          </p:cNvCxnSpPr>
          <p:nvPr/>
        </p:nvCxnSpPr>
        <p:spPr>
          <a:xfrm>
            <a:off x="5796585"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3E398780-154E-D6B3-8730-F29866817812}"/>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pic>
        <p:nvPicPr>
          <p:cNvPr id="15" name="Picture Placeholder 14" descr="A person's feet on a boat&#10;&#10;Description automatically generated">
            <a:extLst>
              <a:ext uri="{FF2B5EF4-FFF2-40B4-BE49-F238E27FC236}">
                <a16:creationId xmlns:a16="http://schemas.microsoft.com/office/drawing/2014/main" id="{8DB9D11D-8BB4-E6F3-BFCF-CDB168D0C012}"/>
              </a:ext>
            </a:extLst>
          </p:cNvPr>
          <p:cNvPicPr>
            <a:picLocks noGrp="1" noRot="1" noChangeAspect="1" noMove="1" noResize="1" noEditPoints="1" noAdjustHandles="1" noChangeArrowheads="1" noChangeShapeType="1" noCrop="1"/>
          </p:cNvPicPr>
          <p:nvPr>
            <p:ph type="pic" sz="quarter" idx="11"/>
          </p:nvPr>
        </p:nvPicPr>
        <p:blipFill>
          <a:blip r:embed="rId5">
            <a:extLst>
              <a:ext uri="{28A0092B-C50C-407E-A947-70E740481C1C}">
                <a14:useLocalDpi xmlns:a14="http://schemas.microsoft.com/office/drawing/2010/main" val="0"/>
              </a:ext>
            </a:extLst>
          </a:blip>
          <a:srcRect l="26093" r="26093"/>
          <a:stretch>
            <a:fillRect/>
          </a:stretch>
        </p:blipFill>
        <p:spPr/>
      </p:pic>
      <p:pic>
        <p:nvPicPr>
          <p:cNvPr id="19" name="Picture Placeholder 18" descr="A boat in the water&#10;&#10;Description automatically generated">
            <a:extLst>
              <a:ext uri="{FF2B5EF4-FFF2-40B4-BE49-F238E27FC236}">
                <a16:creationId xmlns:a16="http://schemas.microsoft.com/office/drawing/2014/main" id="{3AA417CD-3CF0-A2BC-200A-8B0A4929C1C7}"/>
              </a:ext>
            </a:extLst>
          </p:cNvPr>
          <p:cNvPicPr>
            <a:picLocks noGrp="1" noRot="1" noChangeAspect="1" noMove="1" noResize="1" noEditPoints="1" noAdjustHandles="1" noChangeArrowheads="1" noChangeShapeType="1" noCrop="1"/>
          </p:cNvPicPr>
          <p:nvPr>
            <p:ph type="pic" sz="quarter" idx="10"/>
          </p:nvPr>
        </p:nvPicPr>
        <p:blipFill>
          <a:blip r:embed="rId6">
            <a:extLst>
              <a:ext uri="{28A0092B-C50C-407E-A947-70E740481C1C}">
                <a14:useLocalDpi xmlns:a14="http://schemas.microsoft.com/office/drawing/2010/main" val="0"/>
              </a:ext>
            </a:extLst>
          </a:blip>
          <a:srcRect l="5198" r="5198"/>
          <a:stretch>
            <a:fillRect/>
          </a:stretch>
        </p:blipFill>
        <p:spPr/>
      </p:pic>
      <p:sp>
        <p:nvSpPr>
          <p:cNvPr id="14" name="Text Placeholder 7">
            <a:extLst>
              <a:ext uri="{FF2B5EF4-FFF2-40B4-BE49-F238E27FC236}">
                <a16:creationId xmlns:a16="http://schemas.microsoft.com/office/drawing/2014/main" id="{85682ABB-7896-B68E-A5C5-E68DD742742B}"/>
              </a:ext>
            </a:extLst>
          </p:cNvPr>
          <p:cNvSpPr txBox="1">
            <a:spLocks/>
          </p:cNvSpPr>
          <p:nvPr/>
        </p:nvSpPr>
        <p:spPr>
          <a:xfrm>
            <a:off x="8989884" y="2625891"/>
            <a:ext cx="2138986" cy="3505199"/>
          </a:xfrm>
          <a:prstGeom prst="rect">
            <a:avLst/>
          </a:prstGeom>
        </p:spPr>
        <p:txBody>
          <a:bodyPr vert="horz" lIns="60960" tIns="30480" rIns="60960" bIns="30480" rtlCol="0" anchor="ctr">
            <a:noAutofit/>
          </a:bodyPr>
          <a:lstStyle>
            <a:lvl1pPr marL="0" indent="0" algn="l" defTabSz="1371600" rtl="0" eaLnBrk="1" latinLnBrk="0" hangingPunct="1">
              <a:lnSpc>
                <a:spcPct val="100000"/>
              </a:lnSpc>
              <a:spcBef>
                <a:spcPts val="1500"/>
              </a:spcBef>
              <a:buFont typeface="Arial" panose="020B0604020202020204" pitchFamily="34" charset="0"/>
              <a:buNone/>
              <a:defRPr sz="2400" kern="1200">
                <a:solidFill>
                  <a:schemeClr val="bg1"/>
                </a:solidFill>
                <a:latin typeface="Helvetica Neue" panose="02000403000000020004" pitchFamily="2" charset="0"/>
                <a:ea typeface="Helvetica Neue" panose="02000403000000020004" pitchFamily="2" charset="0"/>
                <a:cs typeface="+mn-cs"/>
              </a:defRPr>
            </a:lvl1pPr>
            <a:lvl2pPr marL="388620" indent="-384048" algn="l" defTabSz="1371600" rtl="0" eaLnBrk="1" latinLnBrk="0" hangingPunct="1">
              <a:lnSpc>
                <a:spcPct val="100000"/>
              </a:lnSpc>
              <a:spcBef>
                <a:spcPts val="0"/>
              </a:spcBef>
              <a:spcAft>
                <a:spcPts val="600"/>
              </a:spcAft>
              <a:buFont typeface="Arial" panose="020B0604020202020204" pitchFamily="34" charset="0"/>
              <a:buChar char="•"/>
              <a:defRPr sz="2400" kern="1200">
                <a:solidFill>
                  <a:schemeClr val="bg1"/>
                </a:solidFill>
                <a:latin typeface="Helvetica Neue" panose="02000403000000020004" pitchFamily="2" charset="0"/>
                <a:ea typeface="Helvetica Neue" panose="02000403000000020004" pitchFamily="2" charset="0"/>
                <a:cs typeface="+mn-cs"/>
              </a:defRPr>
            </a:lvl2pPr>
            <a:lvl3pPr marL="891540" indent="-384048" algn="l" defTabSz="1371600" rtl="0" eaLnBrk="1" latinLnBrk="0" hangingPunct="1">
              <a:lnSpc>
                <a:spcPct val="100000"/>
              </a:lnSpc>
              <a:spcBef>
                <a:spcPts val="750"/>
              </a:spcBef>
              <a:spcAft>
                <a:spcPts val="600"/>
              </a:spcAft>
              <a:buFont typeface="Arial" panose="020B0604020202020204" pitchFamily="34" charset="0"/>
              <a:buChar char="•"/>
              <a:defRPr sz="2400" kern="1200">
                <a:solidFill>
                  <a:schemeClr val="bg1"/>
                </a:solidFill>
                <a:latin typeface="Helvetica Neue" panose="02000403000000020004" pitchFamily="2" charset="0"/>
                <a:ea typeface="Helvetica Neue" panose="02000403000000020004" pitchFamily="2"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bg1"/>
                </a:solidFill>
                <a:latin typeface="Helvetica Neue" panose="02000403000000020004" pitchFamily="2" charset="0"/>
                <a:ea typeface="Helvetica Neue" panose="02000403000000020004" pitchFamily="2"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bg1"/>
                </a:solidFill>
                <a:latin typeface="Helvetica Neue" panose="02000403000000020004" pitchFamily="2" charset="0"/>
                <a:ea typeface="Helvetica Neue" panose="02000403000000020004" pitchFamily="2"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spcBef>
                <a:spcPts val="0"/>
              </a:spcBef>
            </a:pPr>
            <a:r>
              <a:rPr lang="en-US" sz="2000" b="1" dirty="0">
                <a:solidFill>
                  <a:srgbClr val="FFFFFF"/>
                </a:solidFill>
              </a:rPr>
              <a:t>Boat unit sales in 2024 lagged compared to 2023 sales due to economic headwinds and other market conditions</a:t>
            </a:r>
          </a:p>
        </p:txBody>
      </p:sp>
      <p:sp>
        <p:nvSpPr>
          <p:cNvPr id="7" name="TextBox 6">
            <a:extLst>
              <a:ext uri="{FF2B5EF4-FFF2-40B4-BE49-F238E27FC236}">
                <a16:creationId xmlns:a16="http://schemas.microsoft.com/office/drawing/2014/main" id="{D8D955AE-A691-0F25-9C20-1F53C7A723F8}"/>
              </a:ext>
            </a:extLst>
          </p:cNvPr>
          <p:cNvSpPr txBox="1"/>
          <p:nvPr/>
        </p:nvSpPr>
        <p:spPr>
          <a:xfrm>
            <a:off x="3711332" y="6645101"/>
            <a:ext cx="4769335" cy="184666"/>
          </a:xfrm>
          <a:prstGeom prst="rect">
            <a:avLst/>
          </a:prstGeom>
          <a:noFill/>
        </p:spPr>
        <p:txBody>
          <a:bodyPr wrap="square" rtlCol="0">
            <a:spAutoFit/>
          </a:bodyPr>
          <a:lstStyle/>
          <a:p>
            <a:pPr algn="ctr"/>
            <a:r>
              <a:rPr lang="en-US" sz="600" i="1" dirty="0">
                <a:solidFill>
                  <a:schemeClr val="bg1"/>
                </a:solidFill>
                <a:latin typeface="Arial" panose="020B0604020202020204" pitchFamily="34" charset="0"/>
                <a:cs typeface="Arial" panose="020B0604020202020204" pitchFamily="34" charset="0"/>
              </a:rPr>
              <a:t>Data from The Conference Board </a:t>
            </a:r>
            <a:r>
              <a:rPr lang="en-US" sz="600" i="1" dirty="0" err="1">
                <a:solidFill>
                  <a:schemeClr val="bg1"/>
                </a:solidFill>
                <a:latin typeface="Arial" panose="020B0604020202020204" pitchFamily="34" charset="0"/>
                <a:cs typeface="Arial" panose="020B0604020202020204" pitchFamily="34" charset="0"/>
              </a:rPr>
              <a:t>www.conference-board.org</a:t>
            </a:r>
            <a:r>
              <a:rPr lang="en-US" sz="600" i="1" dirty="0">
                <a:solidFill>
                  <a:schemeClr val="bg1"/>
                </a:solidFill>
                <a:latin typeface="Arial" panose="020B0604020202020204" pitchFamily="34" charset="0"/>
                <a:cs typeface="Arial" panose="020B0604020202020204" pitchFamily="34" charset="0"/>
              </a:rPr>
              <a:t>/research/us-forecast &amp; ITR Economics; NMMA</a:t>
            </a:r>
          </a:p>
        </p:txBody>
      </p:sp>
    </p:spTree>
    <p:extLst>
      <p:ext uri="{BB962C8B-B14F-4D97-AF65-F5344CB8AC3E}">
        <p14:creationId xmlns:p14="http://schemas.microsoft.com/office/powerpoint/2010/main" val="1216771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F04D5B2-8CD3-2B03-9C34-0F0974151CE5}"/>
              </a:ext>
            </a:extLst>
          </p:cNvPr>
          <p:cNvGraphicFramePr>
            <a:graphicFrameLocks/>
          </p:cNvGraphicFramePr>
          <p:nvPr/>
        </p:nvGraphicFramePr>
        <p:xfrm>
          <a:off x="609599" y="1515533"/>
          <a:ext cx="10972800" cy="4876800"/>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Straight Connector 1">
            <a:extLst>
              <a:ext uri="{FF2B5EF4-FFF2-40B4-BE49-F238E27FC236}">
                <a16:creationId xmlns:a16="http://schemas.microsoft.com/office/drawing/2014/main" id="{C12C482E-B8BE-F441-9802-9F5C20615469}"/>
              </a:ext>
            </a:extLst>
          </p:cNvPr>
          <p:cNvCxnSpPr>
            <a:cxnSpLocks/>
          </p:cNvCxnSpPr>
          <p:nvPr/>
        </p:nvCxnSpPr>
        <p:spPr>
          <a:xfrm>
            <a:off x="5796585"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E57DED01-1BE8-2984-A236-2C8B54AE1474}"/>
              </a:ext>
            </a:extLst>
          </p:cNvPr>
          <p:cNvPicPr>
            <a:picLocks noGrp="1" noRot="1" noChangeAspect="1" noMove="1" noResize="1" noEditPoints="1" noAdjustHandles="1" noChangeArrowheads="1" noChangeShapeType="1" noCrop="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t="22245" b="35681"/>
          <a:stretch/>
        </p:blipFill>
        <p:spPr>
          <a:xfrm>
            <a:off x="189277" y="6563413"/>
            <a:ext cx="1001349" cy="280868"/>
          </a:xfrm>
          <a:prstGeom prst="rect">
            <a:avLst/>
          </a:prstGeom>
        </p:spPr>
      </p:pic>
      <p:sp>
        <p:nvSpPr>
          <p:cNvPr id="7" name="Text Placeholder 4">
            <a:extLst>
              <a:ext uri="{FF2B5EF4-FFF2-40B4-BE49-F238E27FC236}">
                <a16:creationId xmlns:a16="http://schemas.microsoft.com/office/drawing/2014/main" id="{D8D85BF3-804C-13C3-540E-7F89F99A9DE6}"/>
              </a:ext>
            </a:extLst>
          </p:cNvPr>
          <p:cNvSpPr txBox="1">
            <a:spLocks/>
          </p:cNvSpPr>
          <p:nvPr/>
        </p:nvSpPr>
        <p:spPr>
          <a:xfrm>
            <a:off x="0" y="465667"/>
            <a:ext cx="12192000" cy="1315509"/>
          </a:xfrm>
          <a:prstGeom prst="rect">
            <a:avLst/>
          </a:prstGeom>
        </p:spPr>
        <p:txBody>
          <a:bodyPr vert="horz" lIns="60960" tIns="30480" rIns="60960" bIns="30480" rtlCol="0">
            <a:normAutofit/>
          </a:bodyPr>
          <a:lstStyle>
            <a:lvl1pPr marL="0" indent="0" algn="ctr" defTabSz="1371600" rtl="0" eaLnBrk="1" latinLnBrk="0" hangingPunct="1">
              <a:lnSpc>
                <a:spcPts val="6500"/>
              </a:lnSpc>
              <a:spcBef>
                <a:spcPts val="0"/>
              </a:spcBef>
              <a:buFont typeface="Arial" panose="020B0604020202020204" pitchFamily="34" charset="0"/>
              <a:buNone/>
              <a:defRPr sz="6000" b="1" i="0" kern="1200">
                <a:solidFill>
                  <a:srgbClr val="005596"/>
                </a:solidFill>
                <a:latin typeface="Helvetica Neue" panose="02000403000000020004" pitchFamily="2" charset="0"/>
                <a:ea typeface="Helvetica Neue" panose="02000403000000020004" pitchFamily="2" charset="0"/>
                <a:cs typeface="+mn-cs"/>
              </a:defRPr>
            </a:lvl1pPr>
            <a:lvl2pPr marL="4572" indent="0" algn="l" defTabSz="1371600" rtl="0" eaLnBrk="1" latinLnBrk="0" hangingPunct="1">
              <a:lnSpc>
                <a:spcPct val="100000"/>
              </a:lnSpc>
              <a:spcBef>
                <a:spcPts val="0"/>
              </a:spcBef>
              <a:spcAft>
                <a:spcPts val="600"/>
              </a:spcAft>
              <a:buFont typeface="Arial" panose="020B0604020202020204" pitchFamily="34" charset="0"/>
              <a:buNone/>
              <a:defRPr sz="2400" kern="1200">
                <a:solidFill>
                  <a:srgbClr val="44546A"/>
                </a:solidFill>
                <a:latin typeface="Helvetica Neue" panose="02000403000000020004" pitchFamily="2" charset="0"/>
                <a:ea typeface="Helvetica Neue" panose="02000403000000020004" pitchFamily="2" charset="0"/>
                <a:cs typeface="+mn-cs"/>
              </a:defRPr>
            </a:lvl2pPr>
            <a:lvl3pPr marL="891540" indent="-384048" algn="l" defTabSz="1371600" rtl="0" eaLnBrk="1" latinLnBrk="0" hangingPunct="1">
              <a:lnSpc>
                <a:spcPct val="100000"/>
              </a:lnSpc>
              <a:spcBef>
                <a:spcPts val="75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4000" dirty="0">
                <a:latin typeface="Trade Gothic Next Heavy" panose="020B0503040303020004" pitchFamily="34" charset="0"/>
                <a:ea typeface="+mn-ea"/>
              </a:rPr>
              <a:t>GDP V. TRADITIONAL POWERBOAT SALES</a:t>
            </a:r>
          </a:p>
        </p:txBody>
      </p:sp>
      <p:sp>
        <p:nvSpPr>
          <p:cNvPr id="4" name="TextBox 3">
            <a:extLst>
              <a:ext uri="{FF2B5EF4-FFF2-40B4-BE49-F238E27FC236}">
                <a16:creationId xmlns:a16="http://schemas.microsoft.com/office/drawing/2014/main" id="{5F90B3F1-0294-BBA1-3B48-110E13CB6B55}"/>
              </a:ext>
            </a:extLst>
          </p:cNvPr>
          <p:cNvSpPr txBox="1"/>
          <p:nvPr/>
        </p:nvSpPr>
        <p:spPr>
          <a:xfrm>
            <a:off x="3711332" y="6645101"/>
            <a:ext cx="4769335" cy="184666"/>
          </a:xfrm>
          <a:prstGeom prst="rect">
            <a:avLst/>
          </a:prstGeom>
          <a:noFill/>
        </p:spPr>
        <p:txBody>
          <a:bodyPr wrap="square" rtlCol="0">
            <a:spAutoFit/>
          </a:bodyPr>
          <a:lstStyle/>
          <a:p>
            <a:pPr algn="ctr"/>
            <a:r>
              <a:rPr lang="en-US" sz="600" i="1">
                <a:solidFill>
                  <a:schemeClr val="bg1"/>
                </a:solidFill>
                <a:latin typeface="Arial" panose="020B0604020202020204" pitchFamily="34" charset="0"/>
                <a:cs typeface="Arial" panose="020B0604020202020204" pitchFamily="34" charset="0"/>
              </a:rPr>
              <a:t>Data from U.S. Bureau of Economic Analysis, NMMA Monthly New Powerboat Registrations Report</a:t>
            </a:r>
          </a:p>
        </p:txBody>
      </p:sp>
    </p:spTree>
    <p:extLst>
      <p:ext uri="{BB962C8B-B14F-4D97-AF65-F5344CB8AC3E}">
        <p14:creationId xmlns:p14="http://schemas.microsoft.com/office/powerpoint/2010/main" val="852802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7A0DD40-8D9C-74F7-2510-2A4B7660BEFD}"/>
              </a:ext>
            </a:extLst>
          </p:cNvPr>
          <p:cNvCxnSpPr>
            <a:cxnSpLocks/>
          </p:cNvCxnSpPr>
          <p:nvPr/>
        </p:nvCxnSpPr>
        <p:spPr>
          <a:xfrm>
            <a:off x="5796585"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3E398780-154E-D6B3-8730-F29866817812}"/>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sp>
        <p:nvSpPr>
          <p:cNvPr id="13" name="Text Placeholder 4">
            <a:extLst>
              <a:ext uri="{FF2B5EF4-FFF2-40B4-BE49-F238E27FC236}">
                <a16:creationId xmlns:a16="http://schemas.microsoft.com/office/drawing/2014/main" id="{8DAD54E2-85CB-D0C0-D799-45C6BC35EFF7}"/>
              </a:ext>
            </a:extLst>
          </p:cNvPr>
          <p:cNvSpPr txBox="1">
            <a:spLocks/>
          </p:cNvSpPr>
          <p:nvPr/>
        </p:nvSpPr>
        <p:spPr>
          <a:xfrm>
            <a:off x="0" y="465667"/>
            <a:ext cx="12192000" cy="1315509"/>
          </a:xfrm>
          <a:prstGeom prst="rect">
            <a:avLst/>
          </a:prstGeom>
        </p:spPr>
        <p:txBody>
          <a:bodyPr vert="horz" lIns="60960" tIns="30480" rIns="60960" bIns="30480" rtlCol="0">
            <a:normAutofit/>
          </a:bodyPr>
          <a:lstStyle>
            <a:lvl1pPr marL="0" indent="0" algn="ctr" defTabSz="1371600" rtl="0" eaLnBrk="1" latinLnBrk="0" hangingPunct="1">
              <a:lnSpc>
                <a:spcPts val="6500"/>
              </a:lnSpc>
              <a:spcBef>
                <a:spcPts val="0"/>
              </a:spcBef>
              <a:buFont typeface="Arial" panose="020B0604020202020204" pitchFamily="34" charset="0"/>
              <a:buNone/>
              <a:defRPr sz="6000" b="1" i="0" kern="1200">
                <a:solidFill>
                  <a:srgbClr val="005596"/>
                </a:solidFill>
                <a:latin typeface="Helvetica Neue" panose="02000403000000020004" pitchFamily="2" charset="0"/>
                <a:ea typeface="Helvetica Neue" panose="02000403000000020004" pitchFamily="2" charset="0"/>
                <a:cs typeface="+mn-cs"/>
              </a:defRPr>
            </a:lvl1pPr>
            <a:lvl2pPr marL="4572" indent="0" algn="l" defTabSz="1371600" rtl="0" eaLnBrk="1" latinLnBrk="0" hangingPunct="1">
              <a:lnSpc>
                <a:spcPct val="100000"/>
              </a:lnSpc>
              <a:spcBef>
                <a:spcPts val="0"/>
              </a:spcBef>
              <a:spcAft>
                <a:spcPts val="600"/>
              </a:spcAft>
              <a:buFont typeface="Arial" panose="020B0604020202020204" pitchFamily="34" charset="0"/>
              <a:buNone/>
              <a:defRPr sz="2400" kern="1200">
                <a:solidFill>
                  <a:srgbClr val="44546A"/>
                </a:solidFill>
                <a:latin typeface="Helvetica Neue" panose="02000403000000020004" pitchFamily="2" charset="0"/>
                <a:ea typeface="Helvetica Neue" panose="02000403000000020004" pitchFamily="2" charset="0"/>
                <a:cs typeface="+mn-cs"/>
              </a:defRPr>
            </a:lvl2pPr>
            <a:lvl3pPr marL="891540" indent="-384048" algn="l" defTabSz="1371600" rtl="0" eaLnBrk="1" latinLnBrk="0" hangingPunct="1">
              <a:lnSpc>
                <a:spcPct val="100000"/>
              </a:lnSpc>
              <a:spcBef>
                <a:spcPts val="75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4000" dirty="0">
                <a:latin typeface="Trade Gothic Next Heavy" panose="020B0503040303020004" pitchFamily="34" charset="0"/>
                <a:ea typeface="+mn-ea"/>
              </a:rPr>
              <a:t>GLOBAL HEADWINDS</a:t>
            </a:r>
          </a:p>
        </p:txBody>
      </p:sp>
      <p:graphicFrame>
        <p:nvGraphicFramePr>
          <p:cNvPr id="7" name="Diagram 6">
            <a:extLst>
              <a:ext uri="{FF2B5EF4-FFF2-40B4-BE49-F238E27FC236}">
                <a16:creationId xmlns:a16="http://schemas.microsoft.com/office/drawing/2014/main" id="{861D4FBB-0B21-4204-A858-0EB0AF0729A4}"/>
              </a:ext>
            </a:extLst>
          </p:cNvPr>
          <p:cNvGraphicFramePr/>
          <p:nvPr/>
        </p:nvGraphicFramePr>
        <p:xfrm>
          <a:off x="474849" y="2020382"/>
          <a:ext cx="11242300" cy="37779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9FF350CA-B240-AEAB-B836-C0BABF2ABF93}"/>
              </a:ext>
            </a:extLst>
          </p:cNvPr>
          <p:cNvSpPr txBox="1"/>
          <p:nvPr/>
        </p:nvSpPr>
        <p:spPr>
          <a:xfrm>
            <a:off x="3711332" y="6645101"/>
            <a:ext cx="4769335" cy="184666"/>
          </a:xfrm>
          <a:prstGeom prst="rect">
            <a:avLst/>
          </a:prstGeom>
          <a:noFill/>
        </p:spPr>
        <p:txBody>
          <a:bodyPr wrap="square" rtlCol="0">
            <a:spAutoFit/>
          </a:bodyPr>
          <a:lstStyle/>
          <a:p>
            <a:pPr algn="ctr"/>
            <a:r>
              <a:rPr lang="en-US" sz="600" i="1">
                <a:solidFill>
                  <a:schemeClr val="bg1"/>
                </a:solidFill>
                <a:latin typeface="Arial" panose="020B0604020202020204" pitchFamily="34" charset="0"/>
                <a:cs typeface="Arial" panose="020B0604020202020204" pitchFamily="34" charset="0"/>
              </a:rPr>
              <a:t>Data from NMMA Business Intelligence</a:t>
            </a:r>
          </a:p>
        </p:txBody>
      </p:sp>
    </p:spTree>
    <p:extLst>
      <p:ext uri="{BB962C8B-B14F-4D97-AF65-F5344CB8AC3E}">
        <p14:creationId xmlns:p14="http://schemas.microsoft.com/office/powerpoint/2010/main" val="1665779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12C482E-B8BE-F441-9802-9F5C20615469}"/>
              </a:ext>
            </a:extLst>
          </p:cNvPr>
          <p:cNvCxnSpPr>
            <a:cxnSpLocks/>
          </p:cNvCxnSpPr>
          <p:nvPr/>
        </p:nvCxnSpPr>
        <p:spPr>
          <a:xfrm>
            <a:off x="5796585"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E57DED01-1BE8-2984-A236-2C8B54AE1474}"/>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sp>
        <p:nvSpPr>
          <p:cNvPr id="7" name="Text Placeholder 4">
            <a:extLst>
              <a:ext uri="{FF2B5EF4-FFF2-40B4-BE49-F238E27FC236}">
                <a16:creationId xmlns:a16="http://schemas.microsoft.com/office/drawing/2014/main" id="{D8D85BF3-804C-13C3-540E-7F89F99A9DE6}"/>
              </a:ext>
            </a:extLst>
          </p:cNvPr>
          <p:cNvSpPr txBox="1">
            <a:spLocks/>
          </p:cNvSpPr>
          <p:nvPr/>
        </p:nvSpPr>
        <p:spPr>
          <a:xfrm>
            <a:off x="0" y="465667"/>
            <a:ext cx="12192000" cy="1315509"/>
          </a:xfrm>
          <a:prstGeom prst="rect">
            <a:avLst/>
          </a:prstGeom>
        </p:spPr>
        <p:txBody>
          <a:bodyPr vert="horz" lIns="60960" tIns="30480" rIns="60960" bIns="30480" rtlCol="0">
            <a:normAutofit/>
          </a:bodyPr>
          <a:lstStyle>
            <a:lvl1pPr marL="0" indent="0" algn="ctr" defTabSz="1371600" rtl="0" eaLnBrk="1" latinLnBrk="0" hangingPunct="1">
              <a:lnSpc>
                <a:spcPts val="6500"/>
              </a:lnSpc>
              <a:spcBef>
                <a:spcPts val="0"/>
              </a:spcBef>
              <a:buFont typeface="Arial" panose="020B0604020202020204" pitchFamily="34" charset="0"/>
              <a:buNone/>
              <a:defRPr sz="6000" b="1" i="0" kern="1200">
                <a:solidFill>
                  <a:srgbClr val="005596"/>
                </a:solidFill>
                <a:latin typeface="Helvetica Neue" panose="02000403000000020004" pitchFamily="2" charset="0"/>
                <a:ea typeface="Helvetica Neue" panose="02000403000000020004" pitchFamily="2" charset="0"/>
                <a:cs typeface="+mn-cs"/>
              </a:defRPr>
            </a:lvl1pPr>
            <a:lvl2pPr marL="4572" indent="0" algn="l" defTabSz="1371600" rtl="0" eaLnBrk="1" latinLnBrk="0" hangingPunct="1">
              <a:lnSpc>
                <a:spcPct val="100000"/>
              </a:lnSpc>
              <a:spcBef>
                <a:spcPts val="0"/>
              </a:spcBef>
              <a:spcAft>
                <a:spcPts val="600"/>
              </a:spcAft>
              <a:buFont typeface="Arial" panose="020B0604020202020204" pitchFamily="34" charset="0"/>
              <a:buNone/>
              <a:defRPr sz="2400" kern="1200">
                <a:solidFill>
                  <a:srgbClr val="44546A"/>
                </a:solidFill>
                <a:latin typeface="Helvetica Neue" panose="02000403000000020004" pitchFamily="2" charset="0"/>
                <a:ea typeface="Helvetica Neue" panose="02000403000000020004" pitchFamily="2" charset="0"/>
                <a:cs typeface="+mn-cs"/>
              </a:defRPr>
            </a:lvl2pPr>
            <a:lvl3pPr marL="891540" indent="-384048" algn="l" defTabSz="1371600" rtl="0" eaLnBrk="1" latinLnBrk="0" hangingPunct="1">
              <a:lnSpc>
                <a:spcPct val="100000"/>
              </a:lnSpc>
              <a:spcBef>
                <a:spcPts val="75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4000">
                <a:latin typeface="Trade Gothic Next Heavy" panose="020B0503040303020004" pitchFamily="34" charset="0"/>
                <a:ea typeface="+mn-ea"/>
              </a:rPr>
              <a:t>AGING BOATER POPULATION</a:t>
            </a:r>
          </a:p>
        </p:txBody>
      </p:sp>
      <p:sp>
        <p:nvSpPr>
          <p:cNvPr id="6" name="Text Placeholder 5">
            <a:extLst>
              <a:ext uri="{FF2B5EF4-FFF2-40B4-BE49-F238E27FC236}">
                <a16:creationId xmlns:a16="http://schemas.microsoft.com/office/drawing/2014/main" id="{84A6ED0C-6625-85A7-7AE7-13F05B2FF419}"/>
              </a:ext>
            </a:extLst>
          </p:cNvPr>
          <p:cNvSpPr txBox="1">
            <a:spLocks/>
          </p:cNvSpPr>
          <p:nvPr/>
        </p:nvSpPr>
        <p:spPr>
          <a:xfrm>
            <a:off x="2502569" y="1554349"/>
            <a:ext cx="7186863" cy="539935"/>
          </a:xfrm>
          <a:prstGeom prst="rect">
            <a:avLst/>
          </a:prstGeom>
        </p:spPr>
        <p:txBody>
          <a:bodyPr vert="horz" lIns="60960" tIns="30480" rIns="60960" bIns="30480" rtlCol="0">
            <a:noAutofit/>
          </a:bodyPr>
          <a:lstStyle>
            <a:lvl1pPr marL="0" indent="0" algn="ctr" defTabSz="1371600" rtl="0" eaLnBrk="1" latinLnBrk="0" hangingPunct="1">
              <a:lnSpc>
                <a:spcPct val="100000"/>
              </a:lnSpc>
              <a:spcBef>
                <a:spcPts val="1500"/>
              </a:spcBef>
              <a:buFont typeface="Arial" panose="020B0604020202020204" pitchFamily="34" charset="0"/>
              <a:buNone/>
              <a:defRPr sz="2400" kern="1200">
                <a:solidFill>
                  <a:schemeClr val="accent1"/>
                </a:solidFill>
                <a:latin typeface="Helvetica Neue" panose="02000403000000020004" pitchFamily="2" charset="0"/>
                <a:ea typeface="Helvetica Neue" panose="02000403000000020004" pitchFamily="2" charset="0"/>
                <a:cs typeface="+mn-cs"/>
              </a:defRPr>
            </a:lvl1pPr>
            <a:lvl2pPr marL="388620" indent="-384048" algn="ctr" defTabSz="1371600" rtl="0" eaLnBrk="1" latinLnBrk="0" hangingPunct="1">
              <a:lnSpc>
                <a:spcPct val="100000"/>
              </a:lnSpc>
              <a:spcBef>
                <a:spcPts val="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2pPr>
            <a:lvl3pPr marL="891540" indent="-384048" algn="ctr" defTabSz="1371600" rtl="0" eaLnBrk="1" latinLnBrk="0" hangingPunct="1">
              <a:lnSpc>
                <a:spcPct val="100000"/>
              </a:lnSpc>
              <a:spcBef>
                <a:spcPts val="75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3pPr>
            <a:lvl4pPr marL="2400300" indent="-342900" algn="ctr"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4pPr>
            <a:lvl5pPr marL="3086100" indent="-342900" algn="ctr"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1600" dirty="0"/>
              <a:t>The primary factor influencing the future growth of boating is that our most loyal, core market is aging.</a:t>
            </a:r>
          </a:p>
          <a:p>
            <a:endParaRPr lang="en-US" sz="1600" dirty="0"/>
          </a:p>
          <a:p>
            <a:endParaRPr lang="en-US" sz="1600" dirty="0"/>
          </a:p>
          <a:p>
            <a:endParaRPr lang="en-US" sz="1600" dirty="0"/>
          </a:p>
        </p:txBody>
      </p:sp>
      <p:pic>
        <p:nvPicPr>
          <p:cNvPr id="5" name="Picture 4" descr="A graph of a boat owner age distribution&#10;&#10;Description automatically generated">
            <a:extLst>
              <a:ext uri="{FF2B5EF4-FFF2-40B4-BE49-F238E27FC236}">
                <a16:creationId xmlns:a16="http://schemas.microsoft.com/office/drawing/2014/main" id="{2E566DC0-C54E-277D-DC3C-05A77FC5F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0076" y="2289690"/>
            <a:ext cx="6091847" cy="3956854"/>
          </a:xfrm>
          <a:prstGeom prst="rect">
            <a:avLst/>
          </a:prstGeom>
        </p:spPr>
      </p:pic>
      <p:sp>
        <p:nvSpPr>
          <p:cNvPr id="8" name="TextBox 7">
            <a:extLst>
              <a:ext uri="{FF2B5EF4-FFF2-40B4-BE49-F238E27FC236}">
                <a16:creationId xmlns:a16="http://schemas.microsoft.com/office/drawing/2014/main" id="{315FF598-BD4A-BC73-4772-57346F105747}"/>
              </a:ext>
            </a:extLst>
          </p:cNvPr>
          <p:cNvSpPr txBox="1"/>
          <p:nvPr/>
        </p:nvSpPr>
        <p:spPr>
          <a:xfrm>
            <a:off x="4920097" y="6648285"/>
            <a:ext cx="2351805" cy="184666"/>
          </a:xfrm>
          <a:prstGeom prst="rect">
            <a:avLst/>
          </a:prstGeom>
          <a:noFill/>
        </p:spPr>
        <p:txBody>
          <a:bodyPr wrap="square" rtlCol="0">
            <a:spAutoFit/>
          </a:bodyPr>
          <a:lstStyle/>
          <a:p>
            <a:pPr algn="ctr"/>
            <a:r>
              <a:rPr lang="en-US" sz="600" i="1">
                <a:solidFill>
                  <a:schemeClr val="bg1"/>
                </a:solidFill>
                <a:latin typeface="Arial" panose="020B0604020202020204" pitchFamily="34" charset="0"/>
                <a:cs typeface="Arial" panose="020B0604020202020204" pitchFamily="34" charset="0"/>
              </a:rPr>
              <a:t>Data from Google Search Index &amp; NMMA Business Intelligence</a:t>
            </a:r>
          </a:p>
        </p:txBody>
      </p:sp>
    </p:spTree>
    <p:extLst>
      <p:ext uri="{BB962C8B-B14F-4D97-AF65-F5344CB8AC3E}">
        <p14:creationId xmlns:p14="http://schemas.microsoft.com/office/powerpoint/2010/main" val="2071732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erson and a child in the water&#10;&#10;Description automatically generated">
            <a:extLst>
              <a:ext uri="{FF2B5EF4-FFF2-40B4-BE49-F238E27FC236}">
                <a16:creationId xmlns:a16="http://schemas.microsoft.com/office/drawing/2014/main" id="{0E423239-29D3-E569-767D-CF1363F3E0F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34" b="7834"/>
          <a:stretch>
            <a:fillRect/>
          </a:stretch>
        </p:blipFill>
        <p:spPr/>
      </p:pic>
      <p:pic>
        <p:nvPicPr>
          <p:cNvPr id="6" name="Picture 5">
            <a:extLst>
              <a:ext uri="{FF2B5EF4-FFF2-40B4-BE49-F238E27FC236}">
                <a16:creationId xmlns:a16="http://schemas.microsoft.com/office/drawing/2014/main" id="{8CD32FBE-A280-6385-1DBA-822C92CE439C}"/>
              </a:ext>
            </a:extLst>
          </p:cNvPr>
          <p:cNvPicPr>
            <a:picLocks noChangeAspect="1"/>
          </p:cNvPicPr>
          <p:nvPr/>
        </p:nvPicPr>
        <p:blipFill rotWithShape="1">
          <a:blip r:embed="rId4">
            <a:alphaModFix amt="47000"/>
            <a:extLst>
              <a:ext uri="{28A0092B-C50C-407E-A947-70E740481C1C}">
                <a14:useLocalDpi xmlns:a14="http://schemas.microsoft.com/office/drawing/2010/main" val="0"/>
              </a:ext>
            </a:extLst>
          </a:blip>
          <a:srcRect l="1657" t="1851" r="20745"/>
          <a:stretch/>
        </p:blipFill>
        <p:spPr>
          <a:xfrm>
            <a:off x="0" y="-1"/>
            <a:ext cx="12192000" cy="6858001"/>
          </a:xfrm>
          <a:prstGeom prst="rect">
            <a:avLst/>
          </a:prstGeom>
        </p:spPr>
      </p:pic>
      <p:sp>
        <p:nvSpPr>
          <p:cNvPr id="3" name="Text Placeholder 2">
            <a:extLst>
              <a:ext uri="{FF2B5EF4-FFF2-40B4-BE49-F238E27FC236}">
                <a16:creationId xmlns:a16="http://schemas.microsoft.com/office/drawing/2014/main" id="{6E4632D7-FB3C-C41E-CF18-C26993D6E8F6}"/>
              </a:ext>
            </a:extLst>
          </p:cNvPr>
          <p:cNvSpPr>
            <a:spLocks noGrp="1"/>
          </p:cNvSpPr>
          <p:nvPr>
            <p:ph type="body" sz="quarter" idx="11"/>
          </p:nvPr>
        </p:nvSpPr>
        <p:spPr>
          <a:xfrm>
            <a:off x="3250780" y="4698186"/>
            <a:ext cx="8879456" cy="3480858"/>
          </a:xfrm>
        </p:spPr>
        <p:txBody>
          <a:bodyPr/>
          <a:lstStyle/>
          <a:p>
            <a:r>
              <a:rPr lang="en-US" dirty="0">
                <a:solidFill>
                  <a:srgbClr val="005596"/>
                </a:solidFill>
                <a:latin typeface="Trade Gothic Next Heavy" panose="020B0903040303020004" pitchFamily="34" charset="0"/>
              </a:rPr>
              <a:t>MARKET</a:t>
            </a:r>
          </a:p>
          <a:p>
            <a:r>
              <a:rPr lang="en-US" dirty="0">
                <a:solidFill>
                  <a:srgbClr val="005596"/>
                </a:solidFill>
                <a:latin typeface="Trade Gothic Next Heavy" panose="020B0903040303020004" pitchFamily="34" charset="0"/>
              </a:rPr>
              <a:t>EXPANSION</a:t>
            </a:r>
          </a:p>
        </p:txBody>
      </p:sp>
    </p:spTree>
    <p:extLst>
      <p:ext uri="{BB962C8B-B14F-4D97-AF65-F5344CB8AC3E}">
        <p14:creationId xmlns:p14="http://schemas.microsoft.com/office/powerpoint/2010/main" val="268765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Placeholder 61" descr="A close-up of a boat&#10;&#10;Description automatically generated">
            <a:extLst>
              <a:ext uri="{FF2B5EF4-FFF2-40B4-BE49-F238E27FC236}">
                <a16:creationId xmlns:a16="http://schemas.microsoft.com/office/drawing/2014/main" id="{1B77BC16-C3C5-B7C1-99AD-0FD0AA2B347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34" b="7834"/>
          <a:stretch>
            <a:fillRect/>
          </a:stretch>
        </p:blipFill>
        <p:spPr>
          <a:xfrm flipH="1">
            <a:off x="0" y="0"/>
            <a:ext cx="12192000" cy="6858000"/>
          </a:xfrm>
        </p:spPr>
      </p:pic>
      <p:pic>
        <p:nvPicPr>
          <p:cNvPr id="34" name="Picture 33">
            <a:extLst>
              <a:ext uri="{FF2B5EF4-FFF2-40B4-BE49-F238E27FC236}">
                <a16:creationId xmlns:a16="http://schemas.microsoft.com/office/drawing/2014/main" id="{9534CBC4-A9B0-A808-2850-2B7AAA3B6540}"/>
              </a:ext>
            </a:extLst>
          </p:cNvPr>
          <p:cNvPicPr>
            <a:picLocks noGrp="1" noRot="1" noChangeAspect="1" noMove="1" noResize="1" noEditPoints="1" noAdjustHandles="1" noChangeArrowheads="1" noChangeShapeType="1" noCrop="1"/>
          </p:cNvPicPr>
          <p:nvPr/>
        </p:nvPicPr>
        <p:blipFill rotWithShape="1">
          <a:blip r:embed="rId4">
            <a:alphaModFix amt="35000"/>
            <a:extLst>
              <a:ext uri="{28A0092B-C50C-407E-A947-70E740481C1C}">
                <a14:useLocalDpi xmlns:a14="http://schemas.microsoft.com/office/drawing/2010/main" val="0"/>
              </a:ext>
            </a:extLst>
          </a:blip>
          <a:srcRect l="1628" t="1747" r="20690"/>
          <a:stretch/>
        </p:blipFill>
        <p:spPr>
          <a:xfrm>
            <a:off x="1849" y="0"/>
            <a:ext cx="12190151" cy="6858000"/>
          </a:xfrm>
          <a:prstGeom prst="rect">
            <a:avLst/>
          </a:prstGeom>
        </p:spPr>
      </p:pic>
      <p:pic>
        <p:nvPicPr>
          <p:cNvPr id="3" name="Picture 2" descr="A black and white logo&#10;&#10;Description automatically generated">
            <a:extLst>
              <a:ext uri="{FF2B5EF4-FFF2-40B4-BE49-F238E27FC236}">
                <a16:creationId xmlns:a16="http://schemas.microsoft.com/office/drawing/2014/main" id="{596E7E49-70BA-93DA-C1BA-894F45E6FFB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7432705" y="1231804"/>
            <a:ext cx="2979263" cy="1331589"/>
          </a:xfrm>
          <a:prstGeom prst="rect">
            <a:avLst/>
          </a:prstGeom>
        </p:spPr>
      </p:pic>
      <p:sp>
        <p:nvSpPr>
          <p:cNvPr id="6" name="Text Placeholder 2">
            <a:extLst>
              <a:ext uri="{FF2B5EF4-FFF2-40B4-BE49-F238E27FC236}">
                <a16:creationId xmlns:a16="http://schemas.microsoft.com/office/drawing/2014/main" id="{338C73F2-522B-0B78-F617-72F0EC21E8DC}"/>
              </a:ext>
            </a:extLst>
          </p:cNvPr>
          <p:cNvSpPr>
            <a:spLocks noGrp="1"/>
          </p:cNvSpPr>
          <p:nvPr>
            <p:ph type="body" sz="quarter" idx="11"/>
          </p:nvPr>
        </p:nvSpPr>
        <p:spPr>
          <a:xfrm>
            <a:off x="6224745" y="3210346"/>
            <a:ext cx="5661531" cy="3125190"/>
          </a:xfrm>
        </p:spPr>
        <p:txBody>
          <a:bodyPr anchor="ctr"/>
          <a:lstStyle/>
          <a:p>
            <a:r>
              <a:rPr lang="en-US" dirty="0">
                <a:latin typeface="Trade Gothic Next Heavy" panose="020B0503040303020004" pitchFamily="34" charset="0"/>
              </a:rPr>
              <a:t>THE NORTH AMERICAN RECREATIONAL BOATING INDUSTRY</a:t>
            </a:r>
          </a:p>
        </p:txBody>
      </p:sp>
      <p:sp>
        <p:nvSpPr>
          <p:cNvPr id="7" name="Text Placeholder 2">
            <a:extLst>
              <a:ext uri="{FF2B5EF4-FFF2-40B4-BE49-F238E27FC236}">
                <a16:creationId xmlns:a16="http://schemas.microsoft.com/office/drawing/2014/main" id="{F1C74A4C-4CEB-5F2B-D887-14BDAB581AFA}"/>
              </a:ext>
            </a:extLst>
          </p:cNvPr>
          <p:cNvSpPr txBox="1">
            <a:spLocks/>
          </p:cNvSpPr>
          <p:nvPr/>
        </p:nvSpPr>
        <p:spPr>
          <a:xfrm>
            <a:off x="4570875" y="5416548"/>
            <a:ext cx="7009675" cy="1411705"/>
          </a:xfrm>
          <a:prstGeom prst="rect">
            <a:avLst/>
          </a:prstGeom>
        </p:spPr>
        <p:txBody>
          <a:bodyPr vert="horz" lIns="60960" tIns="30480" rIns="60960" bIns="30480" rtlCol="0">
            <a:noAutofit/>
          </a:bodyPr>
          <a:lstStyle>
            <a:lvl1pPr marL="0" indent="0" algn="ctr" defTabSz="1371600" rtl="0" eaLnBrk="1" latinLnBrk="0" hangingPunct="1">
              <a:lnSpc>
                <a:spcPct val="100000"/>
              </a:lnSpc>
              <a:spcBef>
                <a:spcPts val="1500"/>
              </a:spcBef>
              <a:buFont typeface="Arial" panose="020B0604020202020204" pitchFamily="34" charset="0"/>
              <a:buNone/>
              <a:defRPr sz="6000" b="1" i="0" kern="1200">
                <a:solidFill>
                  <a:schemeClr val="bg1"/>
                </a:solidFill>
                <a:latin typeface="Helvetica Neue" panose="02000403000000020004" pitchFamily="2" charset="0"/>
                <a:ea typeface="Helvetica Neue" panose="02000403000000020004" pitchFamily="2" charset="0"/>
                <a:cs typeface="+mn-cs"/>
              </a:defRPr>
            </a:lvl1pPr>
            <a:lvl2pPr marL="388620" indent="-384048" algn="l" defTabSz="1371600" rtl="0" eaLnBrk="1" latinLnBrk="0" hangingPunct="1">
              <a:lnSpc>
                <a:spcPct val="100000"/>
              </a:lnSpc>
              <a:spcBef>
                <a:spcPts val="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2pPr>
            <a:lvl3pPr marL="891540" indent="-384048" algn="l" defTabSz="1371600" rtl="0" eaLnBrk="1" latinLnBrk="0" hangingPunct="1">
              <a:lnSpc>
                <a:spcPct val="100000"/>
              </a:lnSpc>
              <a:spcBef>
                <a:spcPts val="75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3200"/>
          </a:p>
        </p:txBody>
      </p:sp>
    </p:spTree>
    <p:extLst>
      <p:ext uri="{BB962C8B-B14F-4D97-AF65-F5344CB8AC3E}">
        <p14:creationId xmlns:p14="http://schemas.microsoft.com/office/powerpoint/2010/main" val="13510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F841D9-D993-A7D3-1A50-95BCD5D8EE4F}"/>
              </a:ext>
            </a:extLst>
          </p:cNvPr>
          <p:cNvSpPr>
            <a:spLocks noGrp="1"/>
          </p:cNvSpPr>
          <p:nvPr>
            <p:ph type="body" sz="quarter" idx="13"/>
          </p:nvPr>
        </p:nvSpPr>
        <p:spPr>
          <a:xfrm>
            <a:off x="875242" y="1483465"/>
            <a:ext cx="10441516" cy="539935"/>
          </a:xfrm>
        </p:spPr>
        <p:txBody>
          <a:bodyPr>
            <a:normAutofit fontScale="77500" lnSpcReduction="20000"/>
          </a:bodyPr>
          <a:lstStyle/>
          <a:p>
            <a:r>
              <a:rPr lang="en-US" sz="2133" b="1" dirty="0">
                <a:solidFill>
                  <a:schemeClr val="tx1"/>
                </a:solidFill>
              </a:rPr>
              <a:t>CONNECTS BOATERS AND FUTURE BOATERS WITH EXPERIENCES, RESOURCES AND COMMUNITY </a:t>
            </a:r>
            <a:r>
              <a:rPr lang="en-US" sz="2133" dirty="0">
                <a:solidFill>
                  <a:schemeClr val="tx1"/>
                </a:solidFill>
                <a:latin typeface="Helvetica" panose="020B0604020202020204" pitchFamily="34" charset="0"/>
                <a:cs typeface="Helvetica" panose="020B0604020202020204" pitchFamily="34" charset="0"/>
              </a:rPr>
              <a:t>to enhance their boating journey and expand the industry in the U.S. and Canada</a:t>
            </a:r>
            <a:r>
              <a:rPr lang="en-US" dirty="0">
                <a:solidFill>
                  <a:schemeClr val="tx1"/>
                </a:solidFill>
                <a:latin typeface="Helvetica" panose="020B0604020202020204" pitchFamily="34" charset="0"/>
                <a:cs typeface="Helvetica" panose="020B0604020202020204" pitchFamily="34" charset="0"/>
              </a:rPr>
              <a:t>. </a:t>
            </a:r>
          </a:p>
        </p:txBody>
      </p:sp>
      <p:sp>
        <p:nvSpPr>
          <p:cNvPr id="7" name="Text Placeholder 6">
            <a:extLst>
              <a:ext uri="{FF2B5EF4-FFF2-40B4-BE49-F238E27FC236}">
                <a16:creationId xmlns:a16="http://schemas.microsoft.com/office/drawing/2014/main" id="{3E4CF4AC-48C6-1F18-B3C2-C5BDF50CFD8E}"/>
              </a:ext>
            </a:extLst>
          </p:cNvPr>
          <p:cNvSpPr>
            <a:spLocks noGrp="1"/>
          </p:cNvSpPr>
          <p:nvPr>
            <p:ph type="body" sz="quarter" idx="15"/>
          </p:nvPr>
        </p:nvSpPr>
        <p:spPr/>
        <p:txBody>
          <a:bodyPr/>
          <a:lstStyle/>
          <a:p>
            <a:r>
              <a:rPr lang="en-US"/>
              <a:t>HEADER</a:t>
            </a:r>
          </a:p>
        </p:txBody>
      </p:sp>
      <p:sp>
        <p:nvSpPr>
          <p:cNvPr id="9" name="Text Placeholder 8">
            <a:extLst>
              <a:ext uri="{FF2B5EF4-FFF2-40B4-BE49-F238E27FC236}">
                <a16:creationId xmlns:a16="http://schemas.microsoft.com/office/drawing/2014/main" id="{1E35F345-F34E-F0D0-ECFD-FE8F5B8E9F7F}"/>
              </a:ext>
            </a:extLst>
          </p:cNvPr>
          <p:cNvSpPr>
            <a:spLocks noGrp="1"/>
          </p:cNvSpPr>
          <p:nvPr>
            <p:ph type="body" sz="quarter" idx="17"/>
          </p:nvPr>
        </p:nvSpPr>
        <p:spPr>
          <a:xfrm>
            <a:off x="8924760" y="4288590"/>
            <a:ext cx="2138985" cy="1863890"/>
          </a:xfrm>
        </p:spPr>
        <p:txBody>
          <a:bodyPr>
            <a:normAutofit fontScale="70000" lnSpcReduction="20000"/>
          </a:bodyPr>
          <a:lstStyle/>
          <a:p>
            <a:r>
              <a:rPr lang="en-US"/>
              <a:t>Lorem Ipsum is simply dummy text of the printing and typesetting industry. </a:t>
            </a:r>
          </a:p>
          <a:p>
            <a:endParaRPr lang="en-US"/>
          </a:p>
          <a:p>
            <a:endParaRPr lang="en-US"/>
          </a:p>
        </p:txBody>
      </p:sp>
      <p:cxnSp>
        <p:nvCxnSpPr>
          <p:cNvPr id="2" name="Straight Connector 1">
            <a:extLst>
              <a:ext uri="{FF2B5EF4-FFF2-40B4-BE49-F238E27FC236}">
                <a16:creationId xmlns:a16="http://schemas.microsoft.com/office/drawing/2014/main" id="{D5C8854F-1788-8D9C-EBFF-9D3EAC662B88}"/>
              </a:ext>
            </a:extLst>
          </p:cNvPr>
          <p:cNvCxnSpPr>
            <a:cxnSpLocks/>
          </p:cNvCxnSpPr>
          <p:nvPr/>
        </p:nvCxnSpPr>
        <p:spPr>
          <a:xfrm>
            <a:off x="5796585"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4E182518-2C62-D3DA-BCDC-2A75CC4E5849}"/>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pic>
        <p:nvPicPr>
          <p:cNvPr id="21" name="Picture 20" descr="A person and person on a boat&#10;&#10;Description automatically generated">
            <a:extLst>
              <a:ext uri="{FF2B5EF4-FFF2-40B4-BE49-F238E27FC236}">
                <a16:creationId xmlns:a16="http://schemas.microsoft.com/office/drawing/2014/main" id="{DCBB1225-8B11-9B66-98FF-21ACC6A2DCD7}"/>
              </a:ext>
            </a:extLst>
          </p:cNvPr>
          <p:cNvPicPr>
            <a:picLocks noChangeAspect="1"/>
          </p:cNvPicPr>
          <p:nvPr/>
        </p:nvPicPr>
        <p:blipFill rotWithShape="1">
          <a:blip r:embed="rId5">
            <a:extLst>
              <a:ext uri="{28A0092B-C50C-407E-A947-70E740481C1C}">
                <a14:useLocalDpi xmlns:a14="http://schemas.microsoft.com/office/drawing/2010/main" val="0"/>
              </a:ext>
            </a:extLst>
          </a:blip>
          <a:srcRect l="11761" r="40318"/>
          <a:stretch/>
        </p:blipFill>
        <p:spPr>
          <a:xfrm>
            <a:off x="8797164" y="2625891"/>
            <a:ext cx="2519594" cy="3505199"/>
          </a:xfrm>
          <a:prstGeom prst="rect">
            <a:avLst/>
          </a:prstGeom>
        </p:spPr>
      </p:pic>
      <p:pic>
        <p:nvPicPr>
          <p:cNvPr id="27" name="Picture Placeholder 26" descr="A group of people standing in a room&#10;&#10;Description automatically generated">
            <a:extLst>
              <a:ext uri="{FF2B5EF4-FFF2-40B4-BE49-F238E27FC236}">
                <a16:creationId xmlns:a16="http://schemas.microsoft.com/office/drawing/2014/main" id="{6D27610B-4BDF-7F72-7C59-38EE767D9E4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26042" r="26042"/>
          <a:stretch>
            <a:fillRect/>
          </a:stretch>
        </p:blipFill>
        <p:spPr/>
      </p:pic>
      <p:pic>
        <p:nvPicPr>
          <p:cNvPr id="29" name="Picture 28" descr="A person's feet on a boat&#10;&#10;Description automatically generated">
            <a:extLst>
              <a:ext uri="{FF2B5EF4-FFF2-40B4-BE49-F238E27FC236}">
                <a16:creationId xmlns:a16="http://schemas.microsoft.com/office/drawing/2014/main" id="{9EA77171-B32D-3F5D-351D-64C4032B761E}"/>
              </a:ext>
            </a:extLst>
          </p:cNvPr>
          <p:cNvPicPr>
            <a:picLocks noChangeAspect="1"/>
          </p:cNvPicPr>
          <p:nvPr/>
        </p:nvPicPr>
        <p:blipFill rotWithShape="1">
          <a:blip r:embed="rId7">
            <a:extLst>
              <a:ext uri="{28A0092B-C50C-407E-A947-70E740481C1C}">
                <a14:useLocalDpi xmlns:a14="http://schemas.microsoft.com/office/drawing/2010/main" val="0"/>
              </a:ext>
            </a:extLst>
          </a:blip>
          <a:srcRect l="24838" t="-1" r="26818" b="720"/>
          <a:stretch/>
        </p:blipFill>
        <p:spPr>
          <a:xfrm>
            <a:off x="3512608" y="2629900"/>
            <a:ext cx="2514765" cy="3501190"/>
          </a:xfrm>
          <a:prstGeom prst="rect">
            <a:avLst/>
          </a:prstGeom>
        </p:spPr>
      </p:pic>
      <p:pic>
        <p:nvPicPr>
          <p:cNvPr id="35" name="Picture 34" descr="A black background with a black square&#10;&#10;Description automatically generated with medium confidence">
            <a:extLst>
              <a:ext uri="{FF2B5EF4-FFF2-40B4-BE49-F238E27FC236}">
                <a16:creationId xmlns:a16="http://schemas.microsoft.com/office/drawing/2014/main" id="{EAB0481F-5015-944D-8332-3F269DDE48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4486" y="303630"/>
            <a:ext cx="4105774" cy="794153"/>
          </a:xfrm>
          <a:prstGeom prst="rect">
            <a:avLst/>
          </a:prstGeom>
        </p:spPr>
      </p:pic>
      <p:pic>
        <p:nvPicPr>
          <p:cNvPr id="41" name="Picture Placeholder 40" descr="A boat on the water&#10;&#10;Description automatically generated">
            <a:extLst>
              <a:ext uri="{FF2B5EF4-FFF2-40B4-BE49-F238E27FC236}">
                <a16:creationId xmlns:a16="http://schemas.microsoft.com/office/drawing/2014/main" id="{21BB15DC-CD29-CEF5-7582-FC56FE46948E}"/>
              </a:ext>
            </a:extLst>
          </p:cNvPr>
          <p:cNvPicPr>
            <a:picLocks noGrp="1" noChangeAspect="1"/>
          </p:cNvPicPr>
          <p:nvPr>
            <p:ph type="pic" sz="quarter" idx="10"/>
          </p:nvPr>
        </p:nvPicPr>
        <p:blipFill>
          <a:blip r:embed="rId9">
            <a:extLst>
              <a:ext uri="{28A0092B-C50C-407E-A947-70E740481C1C}">
                <a14:useLocalDpi xmlns:a14="http://schemas.microsoft.com/office/drawing/2010/main" val="0"/>
              </a:ext>
            </a:extLst>
          </a:blip>
          <a:srcRect l="26075" r="26075"/>
          <a:stretch>
            <a:fillRect/>
          </a:stretch>
        </p:blipFill>
        <p:spPr/>
      </p:pic>
    </p:spTree>
    <p:extLst>
      <p:ext uri="{BB962C8B-B14F-4D97-AF65-F5344CB8AC3E}">
        <p14:creationId xmlns:p14="http://schemas.microsoft.com/office/powerpoint/2010/main" val="2160574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3D10B5-2C97-6F6A-43C0-14442F1CEC71}"/>
              </a:ext>
            </a:extLst>
          </p:cNvPr>
          <p:cNvSpPr/>
          <p:nvPr/>
        </p:nvSpPr>
        <p:spPr>
          <a:xfrm>
            <a:off x="0" y="-8414"/>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4" name="Straight Connector 3">
            <a:extLst>
              <a:ext uri="{FF2B5EF4-FFF2-40B4-BE49-F238E27FC236}">
                <a16:creationId xmlns:a16="http://schemas.microsoft.com/office/drawing/2014/main" id="{6B3CE55B-CF18-3A94-2915-FC71F68AE3CD}"/>
              </a:ext>
            </a:extLst>
          </p:cNvPr>
          <p:cNvCxnSpPr>
            <a:cxnSpLocks/>
          </p:cNvCxnSpPr>
          <p:nvPr/>
        </p:nvCxnSpPr>
        <p:spPr>
          <a:xfrm>
            <a:off x="4269948" y="1130303"/>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2" name="Picture 1" descr="A blue and black logo&#10;&#10;Description automatically generated">
            <a:extLst>
              <a:ext uri="{FF2B5EF4-FFF2-40B4-BE49-F238E27FC236}">
                <a16:creationId xmlns:a16="http://schemas.microsoft.com/office/drawing/2014/main" id="{54204C85-8B80-13DC-C009-DDDC9982A98F}"/>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8" y="6563413"/>
            <a:ext cx="1001349" cy="280868"/>
          </a:xfrm>
          <a:prstGeom prst="rect">
            <a:avLst/>
          </a:prstGeom>
        </p:spPr>
      </p:pic>
      <p:grpSp>
        <p:nvGrpSpPr>
          <p:cNvPr id="9" name="Group 8">
            <a:extLst>
              <a:ext uri="{FF2B5EF4-FFF2-40B4-BE49-F238E27FC236}">
                <a16:creationId xmlns:a16="http://schemas.microsoft.com/office/drawing/2014/main" id="{2C0B1EF3-445D-2337-EC4B-5890E3B1ABED}"/>
              </a:ext>
            </a:extLst>
          </p:cNvPr>
          <p:cNvGrpSpPr/>
          <p:nvPr/>
        </p:nvGrpSpPr>
        <p:grpSpPr>
          <a:xfrm>
            <a:off x="3852572" y="1027869"/>
            <a:ext cx="8339428" cy="5711979"/>
            <a:chOff x="3867539" y="1109583"/>
            <a:chExt cx="8784083" cy="6016539"/>
          </a:xfrm>
        </p:grpSpPr>
        <p:graphicFrame>
          <p:nvGraphicFramePr>
            <p:cNvPr id="10" name="Diagram 9">
              <a:extLst>
                <a:ext uri="{FF2B5EF4-FFF2-40B4-BE49-F238E27FC236}">
                  <a16:creationId xmlns:a16="http://schemas.microsoft.com/office/drawing/2014/main" id="{4496A58C-7C01-27E1-5796-4982BF1A7BE3}"/>
                </a:ext>
              </a:extLst>
            </p:cNvPr>
            <p:cNvGraphicFramePr/>
            <p:nvPr/>
          </p:nvGraphicFramePr>
          <p:xfrm>
            <a:off x="3867539" y="1270066"/>
            <a:ext cx="8784083" cy="58560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Google Shape;182;p21">
              <a:extLst>
                <a:ext uri="{FF2B5EF4-FFF2-40B4-BE49-F238E27FC236}">
                  <a16:creationId xmlns:a16="http://schemas.microsoft.com/office/drawing/2014/main" id="{D1EEEB25-D461-3880-1B0B-5297C067914F}"/>
                </a:ext>
              </a:extLst>
            </p:cNvPr>
            <p:cNvPicPr preferRelativeResize="0">
              <a:picLocks noChangeAspect="1"/>
            </p:cNvPicPr>
            <p:nvPr/>
          </p:nvPicPr>
          <p:blipFill rotWithShape="1">
            <a:blip r:embed="rId10">
              <a:alphaModFix/>
              <a:extLst>
                <a:ext uri="{BEBA8EAE-BF5A-486C-A8C5-ECC9F3942E4B}">
                  <a14:imgProps xmlns:a14="http://schemas.microsoft.com/office/drawing/2010/main">
                    <a14:imgLayer r:embed="rId11">
                      <a14:imgEffect>
                        <a14:brightnessContrast bright="20000"/>
                      </a14:imgEffect>
                    </a14:imgLayer>
                  </a14:imgProps>
                </a:ext>
              </a:extLst>
            </a:blip>
            <a:srcRect l="26021" t="50557" r="55567" b="16740"/>
            <a:stretch/>
          </p:blipFill>
          <p:spPr>
            <a:xfrm>
              <a:off x="10310919" y="3222956"/>
              <a:ext cx="914400" cy="914400"/>
            </a:xfrm>
            <a:prstGeom prst="ellipse">
              <a:avLst/>
            </a:prstGeom>
            <a:noFill/>
            <a:ln>
              <a:noFill/>
            </a:ln>
          </p:spPr>
        </p:pic>
        <p:pic>
          <p:nvPicPr>
            <p:cNvPr id="12" name="Google Shape;183;p21">
              <a:extLst>
                <a:ext uri="{FF2B5EF4-FFF2-40B4-BE49-F238E27FC236}">
                  <a16:creationId xmlns:a16="http://schemas.microsoft.com/office/drawing/2014/main" id="{6BC6E0FD-B108-CE19-4552-1F77231F3622}"/>
                </a:ext>
              </a:extLst>
            </p:cNvPr>
            <p:cNvPicPr preferRelativeResize="0">
              <a:picLocks noChangeAspect="1"/>
            </p:cNvPicPr>
            <p:nvPr/>
          </p:nvPicPr>
          <p:blipFill rotWithShape="1">
            <a:blip r:embed="rId10">
              <a:alphaModFix/>
              <a:extLst>
                <a:ext uri="{BEBA8EAE-BF5A-486C-A8C5-ECC9F3942E4B}">
                  <a14:imgProps xmlns:a14="http://schemas.microsoft.com/office/drawing/2010/main">
                    <a14:imgLayer r:embed="rId12">
                      <a14:imgEffect>
                        <a14:brightnessContrast bright="20000"/>
                      </a14:imgEffect>
                    </a14:imgLayer>
                  </a14:imgProps>
                </a:ext>
              </a:extLst>
            </a:blip>
            <a:srcRect l="50600" t="50557" r="30989" b="16740"/>
            <a:stretch/>
          </p:blipFill>
          <p:spPr>
            <a:xfrm>
              <a:off x="6160854" y="5245442"/>
              <a:ext cx="913487" cy="914400"/>
            </a:xfrm>
            <a:prstGeom prst="ellipse">
              <a:avLst/>
            </a:prstGeom>
            <a:noFill/>
            <a:ln>
              <a:noFill/>
            </a:ln>
          </p:spPr>
        </p:pic>
        <p:pic>
          <p:nvPicPr>
            <p:cNvPr id="13" name="Google Shape;184;p21">
              <a:extLst>
                <a:ext uri="{FF2B5EF4-FFF2-40B4-BE49-F238E27FC236}">
                  <a16:creationId xmlns:a16="http://schemas.microsoft.com/office/drawing/2014/main" id="{FB125C40-60F2-8D5B-B90F-B643765ECC21}"/>
                </a:ext>
              </a:extLst>
            </p:cNvPr>
            <p:cNvPicPr preferRelativeResize="0">
              <a:picLocks noChangeAspect="1"/>
            </p:cNvPicPr>
            <p:nvPr/>
          </p:nvPicPr>
          <p:blipFill rotWithShape="1">
            <a:blip r:embed="rId10">
              <a:alphaModFix/>
              <a:extLst>
                <a:ext uri="{BEBA8EAE-BF5A-486C-A8C5-ECC9F3942E4B}">
                  <a14:imgProps xmlns:a14="http://schemas.microsoft.com/office/drawing/2010/main">
                    <a14:imgLayer r:embed="rId13">
                      <a14:imgEffect>
                        <a14:brightnessContrast bright="20000"/>
                      </a14:imgEffect>
                    </a14:imgLayer>
                  </a14:imgProps>
                </a:ext>
              </a:extLst>
            </a:blip>
            <a:srcRect l="75281" t="50557" r="6307" b="16740"/>
            <a:stretch/>
          </p:blipFill>
          <p:spPr>
            <a:xfrm>
              <a:off x="5812904" y="2446147"/>
              <a:ext cx="914400" cy="914400"/>
            </a:xfrm>
            <a:prstGeom prst="ellipse">
              <a:avLst/>
            </a:prstGeom>
            <a:noFill/>
            <a:ln>
              <a:noFill/>
            </a:ln>
          </p:spPr>
        </p:pic>
        <p:pic>
          <p:nvPicPr>
            <p:cNvPr id="14" name="Google Shape;181;p21">
              <a:extLst>
                <a:ext uri="{FF2B5EF4-FFF2-40B4-BE49-F238E27FC236}">
                  <a16:creationId xmlns:a16="http://schemas.microsoft.com/office/drawing/2014/main" id="{8159B425-4589-1ACB-27E8-39665ED8E859}"/>
                </a:ext>
              </a:extLst>
            </p:cNvPr>
            <p:cNvPicPr preferRelativeResize="0">
              <a:picLocks noChangeAspect="1"/>
            </p:cNvPicPr>
            <p:nvPr/>
          </p:nvPicPr>
          <p:blipFill rotWithShape="1">
            <a:blip r:embed="rId10">
              <a:alphaModFix/>
              <a:extLst>
                <a:ext uri="{BEBA8EAE-BF5A-486C-A8C5-ECC9F3942E4B}">
                  <a14:imgProps xmlns:a14="http://schemas.microsoft.com/office/drawing/2010/main">
                    <a14:imgLayer r:embed="rId14">
                      <a14:imgEffect>
                        <a14:brightnessContrast bright="20000"/>
                      </a14:imgEffect>
                    </a14:imgLayer>
                  </a14:imgProps>
                </a:ext>
              </a:extLst>
            </a:blip>
            <a:srcRect l="1951" t="50557" r="79637" b="16740"/>
            <a:stretch/>
          </p:blipFill>
          <p:spPr>
            <a:xfrm>
              <a:off x="9008110" y="5702642"/>
              <a:ext cx="914400" cy="914400"/>
            </a:xfrm>
            <a:prstGeom prst="ellipse">
              <a:avLst/>
            </a:prstGeom>
            <a:noFill/>
            <a:ln>
              <a:noFill/>
            </a:ln>
          </p:spPr>
        </p:pic>
        <p:pic>
          <p:nvPicPr>
            <p:cNvPr id="15" name="Google Shape;181;p21">
              <a:extLst>
                <a:ext uri="{FF2B5EF4-FFF2-40B4-BE49-F238E27FC236}">
                  <a16:creationId xmlns:a16="http://schemas.microsoft.com/office/drawing/2014/main" id="{6D7AC164-2288-40BE-A1F0-12C60F2F17BB}"/>
                </a:ext>
              </a:extLst>
            </p:cNvPr>
            <p:cNvPicPr preferRelativeResize="0">
              <a:picLocks noChangeAspect="1"/>
            </p:cNvPicPr>
            <p:nvPr/>
          </p:nvPicPr>
          <p:blipFill rotWithShape="1">
            <a:blip r:embed="rId10">
              <a:alphaModFix/>
              <a:extLst>
                <a:ext uri="{BEBA8EAE-BF5A-486C-A8C5-ECC9F3942E4B}">
                  <a14:imgProps xmlns:a14="http://schemas.microsoft.com/office/drawing/2010/main">
                    <a14:imgLayer r:embed="rId15">
                      <a14:imgEffect>
                        <a14:brightnessContrast bright="20000"/>
                      </a14:imgEffect>
                    </a14:imgLayer>
                  </a14:imgProps>
                </a:ext>
              </a:extLst>
            </a:blip>
            <a:srcRect l="1951" t="50557" r="79637" b="16740"/>
            <a:stretch/>
          </p:blipFill>
          <p:spPr>
            <a:xfrm>
              <a:off x="8293073" y="1109583"/>
              <a:ext cx="914400" cy="914400"/>
            </a:xfrm>
            <a:prstGeom prst="ellipse">
              <a:avLst/>
            </a:prstGeom>
            <a:noFill/>
            <a:ln>
              <a:noFill/>
            </a:ln>
          </p:spPr>
        </p:pic>
        <p:pic>
          <p:nvPicPr>
            <p:cNvPr id="16" name="Picture 15">
              <a:extLst>
                <a:ext uri="{FF2B5EF4-FFF2-40B4-BE49-F238E27FC236}">
                  <a16:creationId xmlns:a16="http://schemas.microsoft.com/office/drawing/2014/main" id="{B259960C-0DAA-621D-E72B-BFD8CC1083EC}"/>
                </a:ext>
              </a:extLst>
            </p:cNvPr>
            <p:cNvPicPr>
              <a:picLocks noChangeAspect="1"/>
            </p:cNvPicPr>
            <p:nvPr/>
          </p:nvPicPr>
          <p:blipFill>
            <a:blip r:embed="rId16">
              <a:lum contrast="-20000"/>
              <a:alphaModFix amt="52000"/>
            </a:blip>
            <a:stretch>
              <a:fillRect/>
            </a:stretch>
          </p:blipFill>
          <p:spPr>
            <a:xfrm>
              <a:off x="7445529" y="2931952"/>
              <a:ext cx="2201395" cy="1862720"/>
            </a:xfrm>
            <a:prstGeom prst="rect">
              <a:avLst/>
            </a:prstGeom>
          </p:spPr>
        </p:pic>
        <p:sp>
          <p:nvSpPr>
            <p:cNvPr id="17" name="TextBox 16">
              <a:extLst>
                <a:ext uri="{FF2B5EF4-FFF2-40B4-BE49-F238E27FC236}">
                  <a16:creationId xmlns:a16="http://schemas.microsoft.com/office/drawing/2014/main" id="{C8A38E7B-56D1-76A0-B123-1E78D941B03A}"/>
                </a:ext>
              </a:extLst>
            </p:cNvPr>
            <p:cNvSpPr txBox="1"/>
            <p:nvPr/>
          </p:nvSpPr>
          <p:spPr>
            <a:xfrm>
              <a:off x="7314107" y="3435365"/>
              <a:ext cx="2464239" cy="810671"/>
            </a:xfrm>
            <a:prstGeom prst="rect">
              <a:avLst/>
            </a:prstGeom>
            <a:noFill/>
          </p:spPr>
          <p:txBody>
            <a:bodyPr wrap="square">
              <a:spAutoFit/>
            </a:bodyPr>
            <a:lstStyle/>
            <a:p>
              <a:pPr algn="ctr" defTabSz="609660">
                <a:defRPr/>
              </a:pPr>
              <a:r>
                <a:rPr lang="en-US" sz="1467" b="1" dirty="0">
                  <a:solidFill>
                    <a:srgbClr val="005596"/>
                  </a:solidFill>
                  <a:latin typeface="Helvetica Neue" panose="02000503000000020004" pitchFamily="2" charset="0"/>
                  <a:ea typeface="Helvetica Neue" panose="02000503000000020004" pitchFamily="2" charset="0"/>
                  <a:cs typeface="Helvetica Neue" panose="02000503000000020004" pitchFamily="2" charset="0"/>
                </a:rPr>
                <a:t>YEAR-ROUND BRANDING EXPERIENCE</a:t>
              </a:r>
            </a:p>
          </p:txBody>
        </p:sp>
        <p:cxnSp>
          <p:nvCxnSpPr>
            <p:cNvPr id="19" name="Straight Connector 18">
              <a:extLst>
                <a:ext uri="{FF2B5EF4-FFF2-40B4-BE49-F238E27FC236}">
                  <a16:creationId xmlns:a16="http://schemas.microsoft.com/office/drawing/2014/main" id="{E1911AF9-000E-4FDB-34C7-12E2FBFB8F9D}"/>
                </a:ext>
              </a:extLst>
            </p:cNvPr>
            <p:cNvCxnSpPr>
              <a:cxnSpLocks/>
            </p:cNvCxnSpPr>
            <p:nvPr/>
          </p:nvCxnSpPr>
          <p:spPr>
            <a:xfrm>
              <a:off x="4663178" y="2021840"/>
              <a:ext cx="0" cy="448782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ext Placeholder 3">
            <a:extLst>
              <a:ext uri="{FF2B5EF4-FFF2-40B4-BE49-F238E27FC236}">
                <a16:creationId xmlns:a16="http://schemas.microsoft.com/office/drawing/2014/main" id="{710B9D8A-C941-3BB6-056F-0970BB96B1DA}"/>
              </a:ext>
            </a:extLst>
          </p:cNvPr>
          <p:cNvSpPr txBox="1">
            <a:spLocks/>
          </p:cNvSpPr>
          <p:nvPr/>
        </p:nvSpPr>
        <p:spPr>
          <a:xfrm>
            <a:off x="4281734" y="215979"/>
            <a:ext cx="8025375" cy="651445"/>
          </a:xfrm>
          <a:prstGeom prst="rect">
            <a:avLst/>
          </a:prstGeom>
        </p:spPr>
        <p:txBody>
          <a:bodyPr vert="horz" lIns="60960" tIns="30480" rIns="60960" bIns="30480" rtlCol="0">
            <a:noAutofit/>
          </a:bodyPr>
          <a:lstStyle>
            <a:lvl1pPr marL="0" indent="0" algn="l" defTabSz="1371600" rtl="0" eaLnBrk="1" latinLnBrk="0" hangingPunct="1">
              <a:lnSpc>
                <a:spcPct val="100000"/>
              </a:lnSpc>
              <a:spcBef>
                <a:spcPts val="1500"/>
              </a:spcBef>
              <a:buFont typeface="Arial" panose="020B0604020202020204" pitchFamily="34" charset="0"/>
              <a:buNone/>
              <a:defRPr sz="2400" kern="1200">
                <a:solidFill>
                  <a:srgbClr val="44546A"/>
                </a:solidFill>
                <a:latin typeface="Helvetica Neue" panose="02000403000000020004" pitchFamily="2" charset="0"/>
                <a:ea typeface="Helvetica Neue" panose="02000403000000020004" pitchFamily="2" charset="0"/>
                <a:cs typeface="+mn-cs"/>
              </a:defRPr>
            </a:lvl1pPr>
            <a:lvl2pPr marL="388620" indent="-384048" algn="l" defTabSz="1371600" rtl="0" eaLnBrk="1" latinLnBrk="0" hangingPunct="1">
              <a:lnSpc>
                <a:spcPct val="100000"/>
              </a:lnSpc>
              <a:spcBef>
                <a:spcPts val="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2pPr>
            <a:lvl3pPr marL="891540" indent="-384048" algn="l" defTabSz="1371600" rtl="0" eaLnBrk="1" latinLnBrk="0" hangingPunct="1">
              <a:lnSpc>
                <a:spcPct val="100000"/>
              </a:lnSpc>
              <a:spcBef>
                <a:spcPts val="75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4400" dirty="0">
                <a:solidFill>
                  <a:srgbClr val="005596"/>
                </a:solidFill>
                <a:latin typeface="Trade Gothic Next Heavy" panose="020B0903040303020004" pitchFamily="34" charset="0"/>
              </a:rPr>
              <a:t>YEAR-ROUND ENGAGEMENT</a:t>
            </a:r>
          </a:p>
        </p:txBody>
      </p:sp>
      <p:pic>
        <p:nvPicPr>
          <p:cNvPr id="23" name="Picture Placeholder 22" descr="A large room with boats and people&#10;&#10;Description automatically generated">
            <a:extLst>
              <a:ext uri="{FF2B5EF4-FFF2-40B4-BE49-F238E27FC236}">
                <a16:creationId xmlns:a16="http://schemas.microsoft.com/office/drawing/2014/main" id="{58C9DA5C-2F1B-FBF6-5868-EAF2CA9B0535}"/>
              </a:ext>
            </a:extLst>
          </p:cNvPr>
          <p:cNvPicPr>
            <a:picLocks noGrp="1" noChangeAspect="1"/>
          </p:cNvPicPr>
          <p:nvPr>
            <p:ph type="pic" sz="quarter" idx="10"/>
          </p:nvPr>
        </p:nvPicPr>
        <p:blipFill>
          <a:blip r:embed="rId17">
            <a:extLst>
              <a:ext uri="{28A0092B-C50C-407E-A947-70E740481C1C}">
                <a14:useLocalDpi xmlns:a14="http://schemas.microsoft.com/office/drawing/2010/main" val="0"/>
              </a:ext>
            </a:extLst>
          </a:blip>
          <a:srcRect l="29135" r="29135"/>
          <a:stretch>
            <a:fillRect/>
          </a:stretch>
        </p:blipFill>
        <p:spPr/>
      </p:pic>
    </p:spTree>
    <p:extLst>
      <p:ext uri="{BB962C8B-B14F-4D97-AF65-F5344CB8AC3E}">
        <p14:creationId xmlns:p14="http://schemas.microsoft.com/office/powerpoint/2010/main" val="1572070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AF73F256-8C5E-6CAC-347A-8C959B5F05E0}"/>
              </a:ext>
            </a:extLst>
          </p:cNvPr>
          <p:cNvPicPr>
            <a:picLocks noGrp="1" noChangeAspect="1"/>
          </p:cNvPicPr>
          <p:nvPr>
            <p:ph type="pic" sz="quarter" idx="10"/>
          </p:nvPr>
        </p:nvPicPr>
        <p:blipFill>
          <a:blip r:embed="rId3">
            <a:alphaModFix/>
          </a:blip>
          <a:srcRect t="7813" b="7813"/>
          <a:stretch>
            <a:fillRect/>
          </a:stretch>
        </p:blipFill>
        <p:spPr>
          <a:prstGeom prst="rect">
            <a:avLst/>
          </a:prstGeom>
        </p:spPr>
      </p:pic>
      <p:pic>
        <p:nvPicPr>
          <p:cNvPr id="9" name="Picture 8">
            <a:extLst>
              <a:ext uri="{FF2B5EF4-FFF2-40B4-BE49-F238E27FC236}">
                <a16:creationId xmlns:a16="http://schemas.microsoft.com/office/drawing/2014/main" id="{228F3745-C6E5-1806-7839-82C6DCB77D27}"/>
              </a:ext>
            </a:extLst>
          </p:cNvPr>
          <p:cNvPicPr>
            <a:picLocks noChangeAspect="1"/>
          </p:cNvPicPr>
          <p:nvPr/>
        </p:nvPicPr>
        <p:blipFill rotWithShape="1">
          <a:blip r:embed="rId4">
            <a:alphaModFix amt="62000"/>
            <a:extLst>
              <a:ext uri="{28A0092B-C50C-407E-A947-70E740481C1C}">
                <a14:useLocalDpi xmlns:a14="http://schemas.microsoft.com/office/drawing/2010/main" val="0"/>
              </a:ext>
            </a:extLst>
          </a:blip>
          <a:srcRect l="1657" t="1851" r="20745"/>
          <a:stretch/>
        </p:blipFill>
        <p:spPr>
          <a:xfrm>
            <a:off x="0" y="2875"/>
            <a:ext cx="12188301" cy="6858000"/>
          </a:xfrm>
          <a:prstGeom prst="rect">
            <a:avLst/>
          </a:prstGeom>
        </p:spPr>
      </p:pic>
      <p:sp>
        <p:nvSpPr>
          <p:cNvPr id="5" name="Text Placeholder 4">
            <a:extLst>
              <a:ext uri="{FF2B5EF4-FFF2-40B4-BE49-F238E27FC236}">
                <a16:creationId xmlns:a16="http://schemas.microsoft.com/office/drawing/2014/main" id="{17540654-2FE8-D2D7-CC0D-4A8889AC4C15}"/>
              </a:ext>
            </a:extLst>
          </p:cNvPr>
          <p:cNvSpPr>
            <a:spLocks noGrp="1"/>
          </p:cNvSpPr>
          <p:nvPr>
            <p:ph type="body" sz="quarter" idx="11"/>
          </p:nvPr>
        </p:nvSpPr>
        <p:spPr>
          <a:xfrm>
            <a:off x="4696774" y="5277016"/>
            <a:ext cx="7314922" cy="3480858"/>
          </a:xfrm>
        </p:spPr>
        <p:txBody>
          <a:bodyPr/>
          <a:lstStyle/>
          <a:p>
            <a:r>
              <a:rPr lang="en-US" dirty="0">
                <a:latin typeface="Trade Gothic Next Heavy" panose="020B0903040303020004" pitchFamily="34" charset="0"/>
              </a:rPr>
              <a:t>ADVOCACY</a:t>
            </a:r>
          </a:p>
        </p:txBody>
      </p:sp>
    </p:spTree>
    <p:extLst>
      <p:ext uri="{BB962C8B-B14F-4D97-AF65-F5344CB8AC3E}">
        <p14:creationId xmlns:p14="http://schemas.microsoft.com/office/powerpoint/2010/main" val="218008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marina with many boats in the water&#10;&#10;Description automatically generated">
            <a:extLst>
              <a:ext uri="{FF2B5EF4-FFF2-40B4-BE49-F238E27FC236}">
                <a16:creationId xmlns:a16="http://schemas.microsoft.com/office/drawing/2014/main" id="{E9D0136B-EEE2-6675-5049-44CF0C395C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8" b="7818"/>
          <a:stretch>
            <a:fillRect/>
          </a:stretch>
        </p:blipFill>
        <p:spPr/>
      </p:pic>
      <p:pic>
        <p:nvPicPr>
          <p:cNvPr id="9" name="Picture 8">
            <a:extLst>
              <a:ext uri="{FF2B5EF4-FFF2-40B4-BE49-F238E27FC236}">
                <a16:creationId xmlns:a16="http://schemas.microsoft.com/office/drawing/2014/main" id="{228F3745-C6E5-1806-7839-82C6DCB77D27}"/>
              </a:ext>
            </a:extLst>
          </p:cNvPr>
          <p:cNvPicPr>
            <a:picLocks noChangeAspect="1"/>
          </p:cNvPicPr>
          <p:nvPr/>
        </p:nvPicPr>
        <p:blipFill rotWithShape="1">
          <a:blip r:embed="rId4">
            <a:alphaModFix amt="62000"/>
            <a:extLst>
              <a:ext uri="{28A0092B-C50C-407E-A947-70E740481C1C}">
                <a14:useLocalDpi xmlns:a14="http://schemas.microsoft.com/office/drawing/2010/main" val="0"/>
              </a:ext>
            </a:extLst>
          </a:blip>
          <a:srcRect l="1657" t="1851" r="20745"/>
          <a:stretch/>
        </p:blipFill>
        <p:spPr>
          <a:xfrm>
            <a:off x="-3699" y="2875"/>
            <a:ext cx="12192000" cy="6858000"/>
          </a:xfrm>
          <a:prstGeom prst="rect">
            <a:avLst/>
          </a:prstGeom>
        </p:spPr>
      </p:pic>
      <p:sp>
        <p:nvSpPr>
          <p:cNvPr id="4" name="Text Placeholder 4">
            <a:extLst>
              <a:ext uri="{FF2B5EF4-FFF2-40B4-BE49-F238E27FC236}">
                <a16:creationId xmlns:a16="http://schemas.microsoft.com/office/drawing/2014/main" id="{15E6B02A-B2C9-6DE6-CC4A-CD48B58CC425}"/>
              </a:ext>
            </a:extLst>
          </p:cNvPr>
          <p:cNvSpPr txBox="1">
            <a:spLocks/>
          </p:cNvSpPr>
          <p:nvPr/>
        </p:nvSpPr>
        <p:spPr>
          <a:xfrm>
            <a:off x="1903957" y="3597135"/>
            <a:ext cx="10201775" cy="3480858"/>
          </a:xfrm>
          <a:prstGeom prst="rect">
            <a:avLst/>
          </a:prstGeom>
        </p:spPr>
        <p:txBody>
          <a:bodyPr vert="horz" lIns="60960" tIns="30480" rIns="60960" bIns="30480" rtlCol="0">
            <a:noAutofit/>
          </a:bodyPr>
          <a:lstStyle>
            <a:lvl1pPr marL="0" indent="0" algn="r" defTabSz="1371600" rtl="0" eaLnBrk="1" latinLnBrk="0" hangingPunct="1">
              <a:lnSpc>
                <a:spcPts val="12000"/>
              </a:lnSpc>
              <a:spcBef>
                <a:spcPts val="0"/>
              </a:spcBef>
              <a:buFont typeface="Arial" panose="020B0604020202020204" pitchFamily="34" charset="0"/>
              <a:buNone/>
              <a:defRPr sz="12000" b="1" i="0" kern="1200">
                <a:solidFill>
                  <a:srgbClr val="005596"/>
                </a:solidFill>
                <a:latin typeface="Helvetica Neue" panose="02000403000000020004" pitchFamily="2" charset="0"/>
                <a:ea typeface="Helvetica Neue" panose="02000403000000020004" pitchFamily="2" charset="0"/>
                <a:cs typeface="+mn-cs"/>
              </a:defRPr>
            </a:lvl1pPr>
            <a:lvl2pPr marL="388620" indent="-384048" algn="l" defTabSz="1371600" rtl="0" eaLnBrk="1" latinLnBrk="0" hangingPunct="1">
              <a:lnSpc>
                <a:spcPct val="100000"/>
              </a:lnSpc>
              <a:spcBef>
                <a:spcPts val="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2pPr>
            <a:lvl3pPr marL="891540" indent="-384048" algn="l" defTabSz="1371600" rtl="0" eaLnBrk="1" latinLnBrk="0" hangingPunct="1">
              <a:lnSpc>
                <a:spcPct val="100000"/>
              </a:lnSpc>
              <a:spcBef>
                <a:spcPts val="750"/>
              </a:spcBef>
              <a:spcAft>
                <a:spcPts val="600"/>
              </a:spcAft>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rgbClr val="44546A"/>
                </a:solidFill>
                <a:latin typeface="Helvetica Neue" panose="02000403000000020004" pitchFamily="2" charset="0"/>
                <a:ea typeface="Helvetica Neue" panose="02000403000000020004" pitchFamily="2"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7334" dirty="0">
                <a:latin typeface="Trade Gothic Next Heavy" panose="020B0903040303020004" pitchFamily="34" charset="0"/>
              </a:rPr>
              <a:t>TRADE.</a:t>
            </a:r>
          </a:p>
          <a:p>
            <a:r>
              <a:rPr lang="en-US" sz="7334" dirty="0">
                <a:latin typeface="Trade Gothic Next Heavy" panose="020B0903040303020004" pitchFamily="34" charset="0"/>
              </a:rPr>
              <a:t>ACCESS.</a:t>
            </a:r>
          </a:p>
          <a:p>
            <a:r>
              <a:rPr lang="en-US" sz="7334" dirty="0">
                <a:latin typeface="Trade Gothic Next Heavy" panose="020B0903040303020004" pitchFamily="34" charset="0"/>
              </a:rPr>
              <a:t>INFRASTRUCTURE.</a:t>
            </a:r>
          </a:p>
        </p:txBody>
      </p:sp>
    </p:spTree>
    <p:extLst>
      <p:ext uri="{BB962C8B-B14F-4D97-AF65-F5344CB8AC3E}">
        <p14:creationId xmlns:p14="http://schemas.microsoft.com/office/powerpoint/2010/main" val="220299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up of a wave&#10;&#10;Description automatically generated">
            <a:extLst>
              <a:ext uri="{FF2B5EF4-FFF2-40B4-BE49-F238E27FC236}">
                <a16:creationId xmlns:a16="http://schemas.microsoft.com/office/drawing/2014/main" id="{7BABC966-4C3C-31E4-2275-B7CF7F6B845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928" r="29928"/>
          <a:stretch/>
        </p:blipFill>
        <p:spPr/>
      </p:pic>
      <p:sp>
        <p:nvSpPr>
          <p:cNvPr id="20" name="Rectangle 19">
            <a:extLst>
              <a:ext uri="{FF2B5EF4-FFF2-40B4-BE49-F238E27FC236}">
                <a16:creationId xmlns:a16="http://schemas.microsoft.com/office/drawing/2014/main" id="{A31F3FC3-1EA4-5B08-02F4-53E38F740B80}"/>
              </a:ext>
            </a:extLst>
          </p:cNvPr>
          <p:cNvSpPr>
            <a:spLocks noGrp="1" noRot="1" noMove="1" noResize="1" noEditPoints="1" noAdjustHandles="1" noChangeArrowheads="1" noChangeShapeType="1"/>
          </p:cNvSpPr>
          <p:nvPr/>
        </p:nvSpPr>
        <p:spPr>
          <a:xfrm>
            <a:off x="1" y="-3299"/>
            <a:ext cx="4109397" cy="6574972"/>
          </a:xfrm>
          <a:prstGeom prst="rect">
            <a:avLst/>
          </a:prstGeom>
          <a:solidFill>
            <a:srgbClr val="B3D6DE">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Text Placeholder 2">
            <a:extLst>
              <a:ext uri="{FF2B5EF4-FFF2-40B4-BE49-F238E27FC236}">
                <a16:creationId xmlns:a16="http://schemas.microsoft.com/office/drawing/2014/main" id="{D02E2410-4A14-C4C2-7233-7A89847945B8}"/>
              </a:ext>
            </a:extLst>
          </p:cNvPr>
          <p:cNvSpPr>
            <a:spLocks noGrp="1"/>
          </p:cNvSpPr>
          <p:nvPr>
            <p:ph type="body" sz="quarter" idx="12"/>
          </p:nvPr>
        </p:nvSpPr>
        <p:spPr>
          <a:xfrm>
            <a:off x="6096000" y="541634"/>
            <a:ext cx="5650801" cy="1021266"/>
          </a:xfrm>
        </p:spPr>
        <p:txBody>
          <a:bodyPr>
            <a:normAutofit fontScale="77500" lnSpcReduction="20000"/>
          </a:bodyPr>
          <a:lstStyle/>
          <a:p>
            <a:r>
              <a:rPr lang="en-US" dirty="0">
                <a:latin typeface="Trade Gothic Next Heavy" panose="020B0503040303020004" pitchFamily="34" charset="0"/>
              </a:rPr>
              <a:t>NMMA Government Relations</a:t>
            </a:r>
          </a:p>
        </p:txBody>
      </p:sp>
      <p:sp>
        <p:nvSpPr>
          <p:cNvPr id="4" name="Text Placeholder 3">
            <a:extLst>
              <a:ext uri="{FF2B5EF4-FFF2-40B4-BE49-F238E27FC236}">
                <a16:creationId xmlns:a16="http://schemas.microsoft.com/office/drawing/2014/main" id="{C9555B99-AF67-10C4-08E6-24788AD8863D}"/>
              </a:ext>
            </a:extLst>
          </p:cNvPr>
          <p:cNvSpPr>
            <a:spLocks noGrp="1"/>
          </p:cNvSpPr>
          <p:nvPr>
            <p:ph type="body" sz="quarter" idx="13"/>
          </p:nvPr>
        </p:nvSpPr>
        <p:spPr>
          <a:xfrm>
            <a:off x="6208295" y="1734469"/>
            <a:ext cx="4569433" cy="3914058"/>
          </a:xfrm>
        </p:spPr>
        <p:txBody>
          <a:bodyPr>
            <a:normAutofit fontScale="55000" lnSpcReduction="20000"/>
          </a:bodyPr>
          <a:lstStyle/>
          <a:p>
            <a:pPr>
              <a:lnSpc>
                <a:spcPct val="150000"/>
              </a:lnSpc>
            </a:pPr>
            <a:r>
              <a:rPr lang="en-US" b="1" dirty="0">
                <a:solidFill>
                  <a:srgbClr val="005395"/>
                </a:solidFill>
              </a:rPr>
              <a:t>Our state and federal teams are focused on issues that matter to you</a:t>
            </a:r>
            <a:r>
              <a:rPr lang="en-US" dirty="0">
                <a:solidFill>
                  <a:srgbClr val="005395"/>
                </a:solidFill>
              </a:rPr>
              <a:t>:</a:t>
            </a:r>
          </a:p>
          <a:p>
            <a:pPr marL="228611" indent="-228611">
              <a:lnSpc>
                <a:spcPct val="150000"/>
              </a:lnSpc>
              <a:buFont typeface="Arial" panose="020B0604020202020204" pitchFamily="34" charset="0"/>
              <a:buChar char="•"/>
            </a:pPr>
            <a:r>
              <a:rPr lang="en-US" dirty="0">
                <a:solidFill>
                  <a:schemeClr val="tx1"/>
                </a:solidFill>
              </a:rPr>
              <a:t>Mandatory safety education</a:t>
            </a:r>
          </a:p>
          <a:p>
            <a:pPr marL="228611" indent="-228611">
              <a:lnSpc>
                <a:spcPct val="150000"/>
              </a:lnSpc>
              <a:buFont typeface="Arial" panose="020B0604020202020204" pitchFamily="34" charset="0"/>
              <a:buChar char="•"/>
            </a:pPr>
            <a:r>
              <a:rPr lang="en-US" dirty="0">
                <a:solidFill>
                  <a:schemeClr val="tx1"/>
                </a:solidFill>
              </a:rPr>
              <a:t>Mandatory ECOS wear</a:t>
            </a:r>
          </a:p>
          <a:p>
            <a:pPr marL="228611" indent="-228611">
              <a:lnSpc>
                <a:spcPct val="150000"/>
              </a:lnSpc>
              <a:buFont typeface="Arial" panose="020B0604020202020204" pitchFamily="34" charset="0"/>
              <a:buChar char="•"/>
            </a:pPr>
            <a:r>
              <a:rPr lang="en-US" dirty="0">
                <a:solidFill>
                  <a:schemeClr val="tx1"/>
                </a:solidFill>
              </a:rPr>
              <a:t>The environment</a:t>
            </a:r>
          </a:p>
          <a:p>
            <a:pPr marL="228611" indent="-228611">
              <a:lnSpc>
                <a:spcPct val="150000"/>
              </a:lnSpc>
              <a:buFont typeface="Arial" panose="020B0604020202020204" pitchFamily="34" charset="0"/>
              <a:buChar char="•"/>
            </a:pPr>
            <a:r>
              <a:rPr lang="en-US" dirty="0">
                <a:solidFill>
                  <a:schemeClr val="tx1"/>
                </a:solidFill>
              </a:rPr>
              <a:t>Trust fund authorization</a:t>
            </a:r>
          </a:p>
          <a:p>
            <a:pPr marL="228611" indent="-228611">
              <a:lnSpc>
                <a:spcPct val="150000"/>
              </a:lnSpc>
              <a:buFont typeface="Arial" panose="020B0604020202020204" pitchFamily="34" charset="0"/>
              <a:buChar char="•"/>
            </a:pPr>
            <a:r>
              <a:rPr lang="en-US" dirty="0">
                <a:solidFill>
                  <a:schemeClr val="tx1"/>
                </a:solidFill>
              </a:rPr>
              <a:t>Aquatic Invasive Species programs</a:t>
            </a:r>
          </a:p>
          <a:p>
            <a:pPr marL="228611" indent="-228611">
              <a:lnSpc>
                <a:spcPct val="150000"/>
              </a:lnSpc>
              <a:buFont typeface="Arial" panose="020B0604020202020204" pitchFamily="34" charset="0"/>
              <a:buChar char="•"/>
            </a:pPr>
            <a:r>
              <a:rPr lang="en-US" dirty="0">
                <a:solidFill>
                  <a:schemeClr val="tx1"/>
                </a:solidFill>
              </a:rPr>
              <a:t>DNR and infrastructure funding</a:t>
            </a:r>
          </a:p>
          <a:p>
            <a:pPr marL="228611" indent="-228611">
              <a:lnSpc>
                <a:spcPct val="150000"/>
              </a:lnSpc>
              <a:buFont typeface="Arial" panose="020B0604020202020204" pitchFamily="34" charset="0"/>
              <a:buChar char="•"/>
            </a:pPr>
            <a:r>
              <a:rPr lang="en-US" dirty="0">
                <a:solidFill>
                  <a:schemeClr val="tx1"/>
                </a:solidFill>
              </a:rPr>
              <a:t>Boating access</a:t>
            </a:r>
          </a:p>
          <a:p>
            <a:pPr>
              <a:lnSpc>
                <a:spcPct val="150000"/>
              </a:lnSpc>
            </a:pPr>
            <a:endParaRPr lang="en-US" dirty="0">
              <a:solidFill>
                <a:schemeClr val="accent1"/>
              </a:solidFill>
            </a:endParaRPr>
          </a:p>
        </p:txBody>
      </p:sp>
      <p:cxnSp>
        <p:nvCxnSpPr>
          <p:cNvPr id="2" name="Straight Connector 1">
            <a:extLst>
              <a:ext uri="{FF2B5EF4-FFF2-40B4-BE49-F238E27FC236}">
                <a16:creationId xmlns:a16="http://schemas.microsoft.com/office/drawing/2014/main" id="{A7628EB8-8067-07E0-45B2-FF15C5090C4B}"/>
              </a:ext>
            </a:extLst>
          </p:cNvPr>
          <p:cNvCxnSpPr>
            <a:cxnSpLocks/>
          </p:cNvCxnSpPr>
          <p:nvPr/>
        </p:nvCxnSpPr>
        <p:spPr>
          <a:xfrm>
            <a:off x="6208295" y="1391329"/>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4427C22-B3B5-0A4E-310B-D440B41DB712}"/>
              </a:ext>
            </a:extLst>
          </p:cNvPr>
          <p:cNvSpPr/>
          <p:nvPr/>
        </p:nvSpPr>
        <p:spPr>
          <a:xfrm>
            <a:off x="-1" y="0"/>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2" name="Picture 11" descr="A blue and black logo&#10;&#10;Description automatically generated">
            <a:extLst>
              <a:ext uri="{FF2B5EF4-FFF2-40B4-BE49-F238E27FC236}">
                <a16:creationId xmlns:a16="http://schemas.microsoft.com/office/drawing/2014/main" id="{CB220C40-C3B9-A2F1-ECAF-88FA4BDEA11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t="22245" b="35681"/>
          <a:stretch/>
        </p:blipFill>
        <p:spPr>
          <a:xfrm>
            <a:off x="189277" y="6563413"/>
            <a:ext cx="1001349" cy="280868"/>
          </a:xfrm>
          <a:prstGeom prst="rect">
            <a:avLst/>
          </a:prstGeom>
        </p:spPr>
      </p:pic>
      <p:pic>
        <p:nvPicPr>
          <p:cNvPr id="11" name="Picture Placeholder 10" descr="A person on a jet ski&#10;&#10;Description automatically generated">
            <a:extLst>
              <a:ext uri="{FF2B5EF4-FFF2-40B4-BE49-F238E27FC236}">
                <a16:creationId xmlns:a16="http://schemas.microsoft.com/office/drawing/2014/main" id="{F5F73B55-C4B3-4BDE-7D54-81CC322B247A}"/>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24394" r="24394"/>
          <a:stretch>
            <a:fillRect/>
          </a:stretch>
        </p:blipFill>
        <p:spPr/>
      </p:pic>
    </p:spTree>
    <p:extLst>
      <p:ext uri="{BB962C8B-B14F-4D97-AF65-F5344CB8AC3E}">
        <p14:creationId xmlns:p14="http://schemas.microsoft.com/office/powerpoint/2010/main" val="1675758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up of a wave&#10;&#10;Description automatically generated">
            <a:extLst>
              <a:ext uri="{FF2B5EF4-FFF2-40B4-BE49-F238E27FC236}">
                <a16:creationId xmlns:a16="http://schemas.microsoft.com/office/drawing/2014/main" id="{7BABC966-4C3C-31E4-2275-B7CF7F6B845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928" r="29928"/>
          <a:stretch/>
        </p:blipFill>
        <p:spPr/>
      </p:pic>
      <p:sp>
        <p:nvSpPr>
          <p:cNvPr id="3" name="Text Placeholder 2">
            <a:extLst>
              <a:ext uri="{FF2B5EF4-FFF2-40B4-BE49-F238E27FC236}">
                <a16:creationId xmlns:a16="http://schemas.microsoft.com/office/drawing/2014/main" id="{D02E2410-4A14-C4C2-7233-7A89847945B8}"/>
              </a:ext>
            </a:extLst>
          </p:cNvPr>
          <p:cNvSpPr>
            <a:spLocks noGrp="1"/>
          </p:cNvSpPr>
          <p:nvPr>
            <p:ph type="body" sz="quarter" idx="12"/>
          </p:nvPr>
        </p:nvSpPr>
        <p:spPr>
          <a:xfrm>
            <a:off x="5325298" y="415397"/>
            <a:ext cx="5969235" cy="2376699"/>
          </a:xfrm>
        </p:spPr>
        <p:txBody>
          <a:bodyPr/>
          <a:lstStyle/>
          <a:p>
            <a:r>
              <a:rPr lang="en-US" dirty="0">
                <a:latin typeface="Trade Gothic Next Heavy" panose="020B0503040303020004" pitchFamily="34" charset="0"/>
              </a:rPr>
              <a:t>Emerging Fuel &amp; Propulsion Types</a:t>
            </a:r>
          </a:p>
        </p:txBody>
      </p:sp>
      <p:sp>
        <p:nvSpPr>
          <p:cNvPr id="4" name="Text Placeholder 3">
            <a:extLst>
              <a:ext uri="{FF2B5EF4-FFF2-40B4-BE49-F238E27FC236}">
                <a16:creationId xmlns:a16="http://schemas.microsoft.com/office/drawing/2014/main" id="{C9555B99-AF67-10C4-08E6-24788AD8863D}"/>
              </a:ext>
            </a:extLst>
          </p:cNvPr>
          <p:cNvSpPr>
            <a:spLocks noGrp="1"/>
          </p:cNvSpPr>
          <p:nvPr>
            <p:ph type="body" sz="quarter" idx="13"/>
          </p:nvPr>
        </p:nvSpPr>
        <p:spPr>
          <a:xfrm>
            <a:off x="5418319" y="2228302"/>
            <a:ext cx="6411495" cy="3914058"/>
          </a:xfrm>
        </p:spPr>
        <p:txBody>
          <a:bodyPr>
            <a:normAutofit fontScale="70000" lnSpcReduction="20000"/>
          </a:bodyPr>
          <a:lstStyle/>
          <a:p>
            <a:pPr marL="228611" indent="-228611">
              <a:lnSpc>
                <a:spcPct val="150000"/>
              </a:lnSpc>
              <a:buFont typeface="Arial" panose="020B0604020202020204" pitchFamily="34" charset="0"/>
              <a:buChar char="•"/>
            </a:pPr>
            <a:r>
              <a:rPr lang="en-US" dirty="0"/>
              <a:t>Electric isn’t the only new entrant in the marketplace – hydrogen and hybrids already are here</a:t>
            </a:r>
          </a:p>
          <a:p>
            <a:pPr marL="228611" indent="-228611">
              <a:lnSpc>
                <a:spcPct val="150000"/>
              </a:lnSpc>
              <a:buFont typeface="Arial" panose="020B0604020202020204" pitchFamily="34" charset="0"/>
              <a:buChar char="•"/>
            </a:pPr>
            <a:r>
              <a:rPr lang="en-US" dirty="0"/>
              <a:t>A variety of standards and regulatory bodies are continuing work on safety standards to support emerging fuel and propulsion alternatives</a:t>
            </a:r>
          </a:p>
          <a:p>
            <a:pPr marL="228611" indent="-228611">
              <a:lnSpc>
                <a:spcPct val="150000"/>
              </a:lnSpc>
              <a:buFont typeface="Arial" panose="020B0604020202020204" pitchFamily="34" charset="0"/>
              <a:buChar char="•"/>
            </a:pPr>
            <a:r>
              <a:rPr lang="en-US" dirty="0"/>
              <a:t>The international community has joined together to conduct the most comprehensive life-cycle assessment specific to recreational boats every done</a:t>
            </a:r>
          </a:p>
          <a:p>
            <a:pPr marL="228611" indent="-228611">
              <a:lnSpc>
                <a:spcPct val="150000"/>
              </a:lnSpc>
              <a:buFont typeface="Arial" panose="020B0604020202020204" pitchFamily="34" charset="0"/>
              <a:buChar char="•"/>
            </a:pPr>
            <a:endParaRPr lang="en-US" dirty="0"/>
          </a:p>
        </p:txBody>
      </p:sp>
      <p:sp>
        <p:nvSpPr>
          <p:cNvPr id="20" name="Rectangle 19">
            <a:extLst>
              <a:ext uri="{FF2B5EF4-FFF2-40B4-BE49-F238E27FC236}">
                <a16:creationId xmlns:a16="http://schemas.microsoft.com/office/drawing/2014/main" id="{A31F3FC3-1EA4-5B08-02F4-53E38F740B80}"/>
              </a:ext>
            </a:extLst>
          </p:cNvPr>
          <p:cNvSpPr>
            <a:spLocks noGrp="1" noRot="1" noMove="1" noResize="1" noEditPoints="1" noAdjustHandles="1" noChangeArrowheads="1" noChangeShapeType="1"/>
          </p:cNvSpPr>
          <p:nvPr/>
        </p:nvSpPr>
        <p:spPr>
          <a:xfrm>
            <a:off x="1" y="-3299"/>
            <a:ext cx="4109397" cy="6574972"/>
          </a:xfrm>
          <a:prstGeom prst="rect">
            <a:avLst/>
          </a:prstGeom>
          <a:solidFill>
            <a:srgbClr val="B3D6DE">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2700">
              <a:solidFill>
                <a:srgbClr val="FFFFFF"/>
              </a:solidFill>
              <a:latin typeface="Montserrat Light"/>
            </a:endParaRPr>
          </a:p>
        </p:txBody>
      </p:sp>
      <p:sp>
        <p:nvSpPr>
          <p:cNvPr id="11" name="Rectangle 10">
            <a:extLst>
              <a:ext uri="{FF2B5EF4-FFF2-40B4-BE49-F238E27FC236}">
                <a16:creationId xmlns:a16="http://schemas.microsoft.com/office/drawing/2014/main" id="{F47DFD43-895C-841C-82D1-4292A4E58A40}"/>
              </a:ext>
            </a:extLst>
          </p:cNvPr>
          <p:cNvSpPr/>
          <p:nvPr/>
        </p:nvSpPr>
        <p:spPr>
          <a:xfrm>
            <a:off x="-1" y="0"/>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srgbClr val="FFFFFF"/>
              </a:solidFill>
              <a:latin typeface="Montserrat Light"/>
            </a:endParaRPr>
          </a:p>
        </p:txBody>
      </p:sp>
      <p:cxnSp>
        <p:nvCxnSpPr>
          <p:cNvPr id="2" name="Straight Connector 1">
            <a:extLst>
              <a:ext uri="{FF2B5EF4-FFF2-40B4-BE49-F238E27FC236}">
                <a16:creationId xmlns:a16="http://schemas.microsoft.com/office/drawing/2014/main" id="{F39B8540-A2B7-31EB-EDDA-8108FFF78954}"/>
              </a:ext>
            </a:extLst>
          </p:cNvPr>
          <p:cNvCxnSpPr>
            <a:cxnSpLocks/>
          </p:cNvCxnSpPr>
          <p:nvPr/>
        </p:nvCxnSpPr>
        <p:spPr>
          <a:xfrm>
            <a:off x="5528158" y="172470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5" name="Picture 4" descr="A blue and black logo&#10;&#10;Description automatically generated">
            <a:extLst>
              <a:ext uri="{FF2B5EF4-FFF2-40B4-BE49-F238E27FC236}">
                <a16:creationId xmlns:a16="http://schemas.microsoft.com/office/drawing/2014/main" id="{432D2E7C-3096-5488-9988-5748D9A2D6BC}"/>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pic>
        <p:nvPicPr>
          <p:cNvPr id="12" name="Picture Placeholder 11" descr="A blue box in a warehouse&#10;&#10;Description automatically generated">
            <a:extLst>
              <a:ext uri="{FF2B5EF4-FFF2-40B4-BE49-F238E27FC236}">
                <a16:creationId xmlns:a16="http://schemas.microsoft.com/office/drawing/2014/main" id="{3CC67114-A1DB-E55F-C11D-1079B390460C}"/>
              </a:ext>
            </a:extLst>
          </p:cNvPr>
          <p:cNvPicPr>
            <a:picLocks noGrp="1" noRot="1" noChangeAspect="1" noMove="1" noResize="1" noEditPoints="1" noAdjustHandles="1" noChangeArrowheads="1" noChangeShapeType="1" noCrop="1"/>
          </p:cNvPicPr>
          <p:nvPr>
            <p:ph type="pic" sz="quarter" idx="14"/>
          </p:nvPr>
        </p:nvPicPr>
        <p:blipFill>
          <a:blip r:embed="rId5">
            <a:extLst>
              <a:ext uri="{28A0092B-C50C-407E-A947-70E740481C1C}">
                <a14:useLocalDpi xmlns:a14="http://schemas.microsoft.com/office/drawing/2010/main" val="0"/>
              </a:ext>
            </a:extLst>
          </a:blip>
          <a:srcRect l="24394" r="24394"/>
          <a:stretch>
            <a:fillRect/>
          </a:stretch>
        </p:blipFill>
        <p:spPr>
          <a:xfrm>
            <a:off x="897467" y="820209"/>
            <a:ext cx="3892550" cy="5067300"/>
          </a:xfrm>
        </p:spPr>
      </p:pic>
    </p:spTree>
    <p:extLst>
      <p:ext uri="{BB962C8B-B14F-4D97-AF65-F5344CB8AC3E}">
        <p14:creationId xmlns:p14="http://schemas.microsoft.com/office/powerpoint/2010/main" val="137563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tree, water&#10;&#10;Description automatically generated">
            <a:extLst>
              <a:ext uri="{FF2B5EF4-FFF2-40B4-BE49-F238E27FC236}">
                <a16:creationId xmlns:a16="http://schemas.microsoft.com/office/drawing/2014/main" id="{5930E7D7-6F3A-380A-6226-99F8A11A2F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3110B5C6-54B8-FC1F-12FC-5AB875C900DC}"/>
              </a:ext>
            </a:extLst>
          </p:cNvPr>
          <p:cNvSpPr>
            <a:spLocks noGrp="1"/>
          </p:cNvSpPr>
          <p:nvPr>
            <p:ph type="sldNum" idx="12"/>
          </p:nvPr>
        </p:nvSpPr>
        <p:spPr/>
        <p:txBody>
          <a:bodyPr/>
          <a:lstStyle/>
          <a:p>
            <a:pPr defTabSz="914446">
              <a:buClr>
                <a:srgbClr val="000000"/>
              </a:buClr>
              <a:defRPr/>
            </a:pPr>
            <a:fld id="{00000000-1234-1234-1234-123412341234}" type="slidenum">
              <a:rPr lang="en" kern="0">
                <a:solidFill>
                  <a:srgbClr val="122645"/>
                </a:solidFill>
              </a:rPr>
              <a:pPr defTabSz="914446">
                <a:buClr>
                  <a:srgbClr val="000000"/>
                </a:buClr>
                <a:defRPr/>
              </a:pPr>
              <a:t>26</a:t>
            </a:fld>
            <a:endParaRPr lang="en" kern="0" dirty="0">
              <a:solidFill>
                <a:srgbClr val="122645"/>
              </a:solidFill>
            </a:endParaRPr>
          </a:p>
        </p:txBody>
      </p:sp>
      <p:sp>
        <p:nvSpPr>
          <p:cNvPr id="7" name="Title 6">
            <a:extLst>
              <a:ext uri="{FF2B5EF4-FFF2-40B4-BE49-F238E27FC236}">
                <a16:creationId xmlns:a16="http://schemas.microsoft.com/office/drawing/2014/main" id="{D4A94E06-C790-DD8C-D5B6-B02C81ACA9FF}"/>
              </a:ext>
            </a:extLst>
          </p:cNvPr>
          <p:cNvSpPr>
            <a:spLocks noGrp="1"/>
          </p:cNvSpPr>
          <p:nvPr>
            <p:ph type="title"/>
          </p:nvPr>
        </p:nvSpPr>
        <p:spPr/>
        <p:txBody>
          <a:bodyPr/>
          <a:lstStyle/>
          <a:p>
            <a:r>
              <a:rPr lang="en-US" sz="4000" dirty="0">
                <a:solidFill>
                  <a:schemeClr val="bg1"/>
                </a:solidFill>
                <a:latin typeface="Trade Gothic Next Heavy" panose="020B0503040303020004" pitchFamily="34" charset="0"/>
              </a:rPr>
              <a:t>The Ricardo Study</a:t>
            </a:r>
          </a:p>
        </p:txBody>
      </p:sp>
      <p:sp>
        <p:nvSpPr>
          <p:cNvPr id="10" name="Content Placeholder 9">
            <a:extLst>
              <a:ext uri="{FF2B5EF4-FFF2-40B4-BE49-F238E27FC236}">
                <a16:creationId xmlns:a16="http://schemas.microsoft.com/office/drawing/2014/main" id="{BD9EAD63-8A82-BDA5-6819-1F8AEE5E4147}"/>
              </a:ext>
            </a:extLst>
          </p:cNvPr>
          <p:cNvSpPr>
            <a:spLocks noGrp="1"/>
          </p:cNvSpPr>
          <p:nvPr>
            <p:ph sz="quarter" idx="15"/>
          </p:nvPr>
        </p:nvSpPr>
        <p:spPr>
          <a:xfrm>
            <a:off x="415601" y="1713643"/>
            <a:ext cx="11546757" cy="4062715"/>
          </a:xfrm>
        </p:spPr>
        <p:txBody>
          <a:bodyPr/>
          <a:lstStyle/>
          <a:p>
            <a:r>
              <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 understand how the recreational marine industry can decarbonize based on data not emotions or assumptions</a:t>
            </a:r>
          </a:p>
        </p:txBody>
      </p:sp>
      <p:pic>
        <p:nvPicPr>
          <p:cNvPr id="2" name="Picture 6">
            <a:extLst>
              <a:ext uri="{FF2B5EF4-FFF2-40B4-BE49-F238E27FC236}">
                <a16:creationId xmlns:a16="http://schemas.microsoft.com/office/drawing/2014/main" id="{2955D2DB-B412-FFC5-B27B-E89F920B3E4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46927" y="214535"/>
            <a:ext cx="1779145" cy="10085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6FD81D-FB7D-EC62-0AA6-E7D4A5AA62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877368" y="0"/>
            <a:ext cx="314632" cy="8307706"/>
          </a:xfrm>
          <a:prstGeom prst="rect">
            <a:avLst/>
          </a:prstGeom>
        </p:spPr>
      </p:pic>
      <p:grpSp>
        <p:nvGrpSpPr>
          <p:cNvPr id="15" name="Group 14">
            <a:extLst>
              <a:ext uri="{FF2B5EF4-FFF2-40B4-BE49-F238E27FC236}">
                <a16:creationId xmlns:a16="http://schemas.microsoft.com/office/drawing/2014/main" id="{3E7F58B1-D9C9-423C-A77B-D193B6153507}"/>
              </a:ext>
            </a:extLst>
          </p:cNvPr>
          <p:cNvGrpSpPr/>
          <p:nvPr/>
        </p:nvGrpSpPr>
        <p:grpSpPr>
          <a:xfrm>
            <a:off x="280839" y="6245785"/>
            <a:ext cx="2063479" cy="418541"/>
            <a:chOff x="280838" y="6245784"/>
            <a:chExt cx="2063479" cy="418541"/>
          </a:xfrm>
          <a:effectLst>
            <a:outerShdw blurRad="149056" dist="38100" dir="2700000" algn="tl" rotWithShape="0">
              <a:prstClr val="black">
                <a:alpha val="40000"/>
              </a:prstClr>
            </a:outerShdw>
          </a:effectLst>
        </p:grpSpPr>
        <p:pic>
          <p:nvPicPr>
            <p:cNvPr id="16" name="Picture 15">
              <a:extLst>
                <a:ext uri="{FF2B5EF4-FFF2-40B4-BE49-F238E27FC236}">
                  <a16:creationId xmlns:a16="http://schemas.microsoft.com/office/drawing/2014/main" id="{21DA119C-A102-C698-1A78-18C54908C17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36497" y="6328286"/>
              <a:ext cx="907820" cy="307535"/>
            </a:xfrm>
            <a:prstGeom prst="rect">
              <a:avLst/>
            </a:prstGeom>
          </p:spPr>
        </p:pic>
        <p:pic>
          <p:nvPicPr>
            <p:cNvPr id="17" name="Picture 16">
              <a:extLst>
                <a:ext uri="{FF2B5EF4-FFF2-40B4-BE49-F238E27FC236}">
                  <a16:creationId xmlns:a16="http://schemas.microsoft.com/office/drawing/2014/main" id="{E5E776A1-EC7E-7EF9-7927-3020311871C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80838" y="6245784"/>
              <a:ext cx="897086" cy="390037"/>
            </a:xfrm>
            <a:prstGeom prst="rect">
              <a:avLst/>
            </a:prstGeom>
          </p:spPr>
        </p:pic>
        <p:cxnSp>
          <p:nvCxnSpPr>
            <p:cNvPr id="18" name="Straight Connector 17">
              <a:extLst>
                <a:ext uri="{FF2B5EF4-FFF2-40B4-BE49-F238E27FC236}">
                  <a16:creationId xmlns:a16="http://schemas.microsoft.com/office/drawing/2014/main" id="{54B1E49A-86AE-48F1-B7A9-24EB26153084}"/>
                </a:ext>
              </a:extLst>
            </p:cNvPr>
            <p:cNvCxnSpPr/>
            <p:nvPr userDrawn="1"/>
          </p:nvCxnSpPr>
          <p:spPr>
            <a:xfrm>
              <a:off x="1314450" y="6245784"/>
              <a:ext cx="0" cy="418541"/>
            </a:xfrm>
            <a:prstGeom prst="line">
              <a:avLst/>
            </a:prstGeom>
            <a:ln w="6350">
              <a:solidFill>
                <a:schemeClr val="accent4"/>
              </a:solidFill>
            </a:ln>
          </p:spPr>
          <p:style>
            <a:lnRef idx="1">
              <a:schemeClr val="dk1"/>
            </a:lnRef>
            <a:fillRef idx="0">
              <a:schemeClr val="dk1"/>
            </a:fillRef>
            <a:effectRef idx="0">
              <a:schemeClr val="dk1"/>
            </a:effectRef>
            <a:fontRef idx="minor">
              <a:schemeClr val="tx1"/>
            </a:fontRef>
          </p:style>
        </p:cxnSp>
      </p:grpSp>
      <p:pic>
        <p:nvPicPr>
          <p:cNvPr id="19" name="Picture 2" descr="Home - Nautical Structures">
            <a:extLst>
              <a:ext uri="{FF2B5EF4-FFF2-40B4-BE49-F238E27FC236}">
                <a16:creationId xmlns:a16="http://schemas.microsoft.com/office/drawing/2014/main" id="{1C2BE90C-700E-22D3-98F4-03031CB4D75A}"/>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492375" y="6346380"/>
            <a:ext cx="1340009" cy="289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347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1C6A7-EA21-D9E9-7F05-44120ACE87C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8A15DC3-40B3-9148-B6EB-D7FEED7AE630}"/>
              </a:ext>
            </a:extLst>
          </p:cNvPr>
          <p:cNvSpPr>
            <a:spLocks noGrp="1"/>
          </p:cNvSpPr>
          <p:nvPr>
            <p:ph type="sldNum" idx="12"/>
          </p:nvPr>
        </p:nvSpPr>
        <p:spPr/>
        <p:txBody>
          <a:bodyPr/>
          <a:lstStyle/>
          <a:p>
            <a:pPr defTabSz="914446">
              <a:buClr>
                <a:srgbClr val="000000"/>
              </a:buClr>
              <a:defRPr/>
            </a:pPr>
            <a:fld id="{00000000-1234-1234-1234-123412341234}" type="slidenum">
              <a:rPr lang="en" kern="0">
                <a:solidFill>
                  <a:srgbClr val="122645"/>
                </a:solidFill>
                <a:sym typeface="Arial"/>
              </a:rPr>
              <a:pPr defTabSz="914446">
                <a:buClr>
                  <a:srgbClr val="000000"/>
                </a:buClr>
                <a:defRPr/>
              </a:pPr>
              <a:t>27</a:t>
            </a:fld>
            <a:endParaRPr lang="en" kern="0" dirty="0">
              <a:solidFill>
                <a:srgbClr val="122645"/>
              </a:solidFill>
              <a:sym typeface="Arial"/>
            </a:endParaRPr>
          </a:p>
        </p:txBody>
      </p:sp>
      <p:sp>
        <p:nvSpPr>
          <p:cNvPr id="4" name="Content Placeholder 3">
            <a:extLst>
              <a:ext uri="{FF2B5EF4-FFF2-40B4-BE49-F238E27FC236}">
                <a16:creationId xmlns:a16="http://schemas.microsoft.com/office/drawing/2014/main" id="{80848AC3-713A-21DC-DB95-0FD25B205C9B}"/>
              </a:ext>
            </a:extLst>
          </p:cNvPr>
          <p:cNvSpPr>
            <a:spLocks noGrp="1"/>
          </p:cNvSpPr>
          <p:nvPr>
            <p:ph sz="quarter" idx="14"/>
          </p:nvPr>
        </p:nvSpPr>
        <p:spPr/>
        <p:txBody>
          <a:bodyPr/>
          <a:lstStyle/>
          <a:p>
            <a:endParaRPr lang="en-US" dirty="0"/>
          </a:p>
        </p:txBody>
      </p:sp>
      <p:sp>
        <p:nvSpPr>
          <p:cNvPr id="5" name="Text Placeholder 4">
            <a:extLst>
              <a:ext uri="{FF2B5EF4-FFF2-40B4-BE49-F238E27FC236}">
                <a16:creationId xmlns:a16="http://schemas.microsoft.com/office/drawing/2014/main" id="{46300729-B023-D880-BEFA-B68BDF861902}"/>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5069793F-90D8-B8AE-CCAB-6592F7959AA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88721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erson and a child in the water&#10;&#10;Description automatically generated">
            <a:extLst>
              <a:ext uri="{FF2B5EF4-FFF2-40B4-BE49-F238E27FC236}">
                <a16:creationId xmlns:a16="http://schemas.microsoft.com/office/drawing/2014/main" id="{0E423239-29D3-E569-767D-CF1363F3E0F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34" b="7834"/>
          <a:stretch>
            <a:fillRect/>
          </a:stretch>
        </p:blipFill>
        <p:spPr/>
      </p:pic>
      <p:pic>
        <p:nvPicPr>
          <p:cNvPr id="6" name="Picture 5">
            <a:extLst>
              <a:ext uri="{FF2B5EF4-FFF2-40B4-BE49-F238E27FC236}">
                <a16:creationId xmlns:a16="http://schemas.microsoft.com/office/drawing/2014/main" id="{8CD32FBE-A280-6385-1DBA-822C92CE439C}"/>
              </a:ext>
            </a:extLst>
          </p:cNvPr>
          <p:cNvPicPr>
            <a:picLocks noGrp="1" noRot="1" noChangeAspect="1" noMove="1" noResize="1" noEditPoints="1" noAdjustHandles="1" noChangeArrowheads="1" noChangeShapeType="1" noCrop="1"/>
          </p:cNvPicPr>
          <p:nvPr/>
        </p:nvPicPr>
        <p:blipFill rotWithShape="1">
          <a:blip r:embed="rId4">
            <a:alphaModFix amt="47000"/>
            <a:extLst>
              <a:ext uri="{28A0092B-C50C-407E-A947-70E740481C1C}">
                <a14:useLocalDpi xmlns:a14="http://schemas.microsoft.com/office/drawing/2010/main" val="0"/>
              </a:ext>
            </a:extLst>
          </a:blip>
          <a:srcRect l="1657" t="1851" r="20745"/>
          <a:stretch/>
        </p:blipFill>
        <p:spPr>
          <a:xfrm>
            <a:off x="1849" y="-1"/>
            <a:ext cx="12190151" cy="6858001"/>
          </a:xfrm>
          <a:prstGeom prst="rect">
            <a:avLst/>
          </a:prstGeom>
        </p:spPr>
      </p:pic>
      <p:sp>
        <p:nvSpPr>
          <p:cNvPr id="3" name="Text Placeholder 2">
            <a:extLst>
              <a:ext uri="{FF2B5EF4-FFF2-40B4-BE49-F238E27FC236}">
                <a16:creationId xmlns:a16="http://schemas.microsoft.com/office/drawing/2014/main" id="{6E4632D7-FB3C-C41E-CF18-C26993D6E8F6}"/>
              </a:ext>
            </a:extLst>
          </p:cNvPr>
          <p:cNvSpPr>
            <a:spLocks noGrp="1"/>
          </p:cNvSpPr>
          <p:nvPr>
            <p:ph type="body" sz="quarter" idx="11"/>
          </p:nvPr>
        </p:nvSpPr>
        <p:spPr>
          <a:xfrm>
            <a:off x="644392" y="5560084"/>
            <a:ext cx="10903217" cy="1772049"/>
          </a:xfrm>
        </p:spPr>
        <p:txBody>
          <a:bodyPr/>
          <a:lstStyle/>
          <a:p>
            <a:r>
              <a:rPr lang="en-US" dirty="0">
                <a:latin typeface="Trade Gothic Next Heavy" panose="020B0503040303020004" pitchFamily="34" charset="0"/>
              </a:rPr>
              <a:t>A FOCUS ON SAFETY</a:t>
            </a:r>
          </a:p>
        </p:txBody>
      </p:sp>
    </p:spTree>
    <p:extLst>
      <p:ext uri="{BB962C8B-B14F-4D97-AF65-F5344CB8AC3E}">
        <p14:creationId xmlns:p14="http://schemas.microsoft.com/office/powerpoint/2010/main" val="1008398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up of a wave&#10;&#10;Description automatically generated">
            <a:extLst>
              <a:ext uri="{FF2B5EF4-FFF2-40B4-BE49-F238E27FC236}">
                <a16:creationId xmlns:a16="http://schemas.microsoft.com/office/drawing/2014/main" id="{7BABC966-4C3C-31E4-2275-B7CF7F6B845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928" r="29928"/>
          <a:stretch/>
        </p:blipFill>
        <p:spPr/>
      </p:pic>
      <p:sp>
        <p:nvSpPr>
          <p:cNvPr id="3" name="Text Placeholder 2">
            <a:extLst>
              <a:ext uri="{FF2B5EF4-FFF2-40B4-BE49-F238E27FC236}">
                <a16:creationId xmlns:a16="http://schemas.microsoft.com/office/drawing/2014/main" id="{D02E2410-4A14-C4C2-7233-7A89847945B8}"/>
              </a:ext>
            </a:extLst>
          </p:cNvPr>
          <p:cNvSpPr>
            <a:spLocks noGrp="1"/>
          </p:cNvSpPr>
          <p:nvPr>
            <p:ph type="body" sz="quarter" idx="12"/>
          </p:nvPr>
        </p:nvSpPr>
        <p:spPr>
          <a:xfrm>
            <a:off x="5093369" y="207964"/>
            <a:ext cx="7098630" cy="2376699"/>
          </a:xfrm>
        </p:spPr>
        <p:txBody>
          <a:bodyPr>
            <a:normAutofit/>
          </a:bodyPr>
          <a:lstStyle/>
          <a:p>
            <a:r>
              <a:rPr lang="en-US" sz="3200" dirty="0">
                <a:latin typeface="Trade Gothic Next Heavy" panose="020B0503040303020004" pitchFamily="34" charset="0"/>
              </a:rPr>
              <a:t>NMMA’S ROLE IN SAFE BOATING</a:t>
            </a:r>
          </a:p>
        </p:txBody>
      </p:sp>
      <p:sp>
        <p:nvSpPr>
          <p:cNvPr id="4" name="Text Placeholder 3">
            <a:extLst>
              <a:ext uri="{FF2B5EF4-FFF2-40B4-BE49-F238E27FC236}">
                <a16:creationId xmlns:a16="http://schemas.microsoft.com/office/drawing/2014/main" id="{C9555B99-AF67-10C4-08E6-24788AD8863D}"/>
              </a:ext>
            </a:extLst>
          </p:cNvPr>
          <p:cNvSpPr>
            <a:spLocks noGrp="1"/>
          </p:cNvSpPr>
          <p:nvPr>
            <p:ph type="body" sz="quarter" idx="13"/>
          </p:nvPr>
        </p:nvSpPr>
        <p:spPr>
          <a:xfrm>
            <a:off x="5237038" y="1165053"/>
            <a:ext cx="6765685" cy="5398360"/>
          </a:xfrm>
        </p:spPr>
        <p:txBody>
          <a:bodyPr>
            <a:normAutofit fontScale="62500" lnSpcReduction="20000"/>
          </a:bodyPr>
          <a:lstStyle/>
          <a:p>
            <a:pPr>
              <a:lnSpc>
                <a:spcPct val="150000"/>
              </a:lnSpc>
            </a:pPr>
            <a:r>
              <a:rPr lang="en-US" sz="1867" b="1" dirty="0"/>
              <a:t>NMMA is a leading force behind safe recreational boating, supporting in unexpected formats and places including:</a:t>
            </a:r>
          </a:p>
          <a:p>
            <a:pPr marL="228611" indent="-228611">
              <a:lnSpc>
                <a:spcPct val="150000"/>
              </a:lnSpc>
              <a:buFont typeface="Arial" panose="020B0604020202020204" pitchFamily="34" charset="0"/>
              <a:buChar char="•"/>
            </a:pPr>
            <a:r>
              <a:rPr lang="en-US" dirty="0">
                <a:solidFill>
                  <a:schemeClr val="tx2"/>
                </a:solidFill>
              </a:rPr>
              <a:t>Consumer Education and Safety Tips though Discover Boating to Reach New and Existing Boaters</a:t>
            </a:r>
          </a:p>
          <a:p>
            <a:pPr marL="228611" indent="-228611">
              <a:lnSpc>
                <a:spcPct val="150000"/>
              </a:lnSpc>
              <a:buFont typeface="Arial" panose="020B0604020202020204" pitchFamily="34" charset="0"/>
              <a:buChar char="•"/>
            </a:pPr>
            <a:r>
              <a:rPr lang="en-US" dirty="0">
                <a:solidFill>
                  <a:schemeClr val="tx2"/>
                </a:solidFill>
              </a:rPr>
              <a:t>NMMA Certification of Boats, Yachts, PWC &amp; Boat Trailers</a:t>
            </a:r>
          </a:p>
          <a:p>
            <a:pPr marL="228611" indent="-228611">
              <a:lnSpc>
                <a:spcPct val="150000"/>
              </a:lnSpc>
              <a:buFont typeface="Arial" panose="020B0604020202020204" pitchFamily="34" charset="0"/>
              <a:buChar char="•"/>
            </a:pPr>
            <a:r>
              <a:rPr lang="en-US" dirty="0">
                <a:solidFill>
                  <a:schemeClr val="tx2"/>
                </a:solidFill>
              </a:rPr>
              <a:t>Domestic and International Design &amp; Constructions Safety Standards Development (ABYC, SAE, NFPA, ISO, etc.)</a:t>
            </a:r>
          </a:p>
          <a:p>
            <a:pPr marL="228611" indent="-228611">
              <a:lnSpc>
                <a:spcPct val="150000"/>
              </a:lnSpc>
              <a:buFont typeface="Arial" panose="020B0604020202020204" pitchFamily="34" charset="0"/>
              <a:buChar char="•"/>
            </a:pPr>
            <a:r>
              <a:rPr lang="en-US" dirty="0">
                <a:solidFill>
                  <a:schemeClr val="tx2"/>
                </a:solidFill>
              </a:rPr>
              <a:t>Training of Marine Engineers and Technical Staff</a:t>
            </a:r>
          </a:p>
          <a:p>
            <a:pPr marL="228611" indent="-228611">
              <a:lnSpc>
                <a:spcPct val="150000"/>
              </a:lnSpc>
              <a:buFont typeface="Arial" panose="020B0604020202020204" pitchFamily="34" charset="0"/>
              <a:buChar char="•"/>
            </a:pPr>
            <a:r>
              <a:rPr lang="en-US" dirty="0">
                <a:solidFill>
                  <a:schemeClr val="tx2"/>
                </a:solidFill>
              </a:rPr>
              <a:t>Driving Safety in Renewable Fuels &amp; Various Propulsion Types</a:t>
            </a:r>
          </a:p>
          <a:p>
            <a:pPr marL="228611" indent="-228611">
              <a:lnSpc>
                <a:spcPct val="150000"/>
              </a:lnSpc>
              <a:buFont typeface="Arial" panose="020B0604020202020204" pitchFamily="34" charset="0"/>
              <a:buChar char="•"/>
            </a:pPr>
            <a:r>
              <a:rPr lang="en-US" dirty="0">
                <a:solidFill>
                  <a:schemeClr val="tx2"/>
                </a:solidFill>
              </a:rPr>
              <a:t>Legal and Political Action on Safety Issues</a:t>
            </a:r>
          </a:p>
          <a:p>
            <a:pPr marL="228611" indent="-228611">
              <a:lnSpc>
                <a:spcPct val="150000"/>
              </a:lnSpc>
              <a:buFont typeface="Arial" panose="020B0604020202020204" pitchFamily="34" charset="0"/>
              <a:buChar char="•"/>
            </a:pPr>
            <a:r>
              <a:rPr lang="en-US" dirty="0">
                <a:solidFill>
                  <a:schemeClr val="tx2"/>
                </a:solidFill>
              </a:rPr>
              <a:t>Safety Products and Publications</a:t>
            </a:r>
          </a:p>
          <a:p>
            <a:pPr>
              <a:lnSpc>
                <a:spcPct val="150000"/>
              </a:lnSpc>
            </a:pPr>
            <a:endParaRPr lang="en-US" dirty="0"/>
          </a:p>
        </p:txBody>
      </p:sp>
      <p:sp>
        <p:nvSpPr>
          <p:cNvPr id="20" name="Rectangle 19">
            <a:extLst>
              <a:ext uri="{FF2B5EF4-FFF2-40B4-BE49-F238E27FC236}">
                <a16:creationId xmlns:a16="http://schemas.microsoft.com/office/drawing/2014/main" id="{A31F3FC3-1EA4-5B08-02F4-53E38F740B80}"/>
              </a:ext>
            </a:extLst>
          </p:cNvPr>
          <p:cNvSpPr>
            <a:spLocks noGrp="1" noRot="1" noMove="1" noResize="1" noEditPoints="1" noAdjustHandles="1" noChangeArrowheads="1" noChangeShapeType="1"/>
          </p:cNvSpPr>
          <p:nvPr/>
        </p:nvSpPr>
        <p:spPr>
          <a:xfrm>
            <a:off x="1" y="-3299"/>
            <a:ext cx="4109397" cy="6574972"/>
          </a:xfrm>
          <a:prstGeom prst="rect">
            <a:avLst/>
          </a:prstGeom>
          <a:solidFill>
            <a:srgbClr val="B3D6DE">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F47DFD43-895C-841C-82D1-4292A4E58A40}"/>
              </a:ext>
            </a:extLst>
          </p:cNvPr>
          <p:cNvSpPr/>
          <p:nvPr/>
        </p:nvSpPr>
        <p:spPr>
          <a:xfrm>
            <a:off x="-1" y="0"/>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2" name="Straight Connector 1">
            <a:extLst>
              <a:ext uri="{FF2B5EF4-FFF2-40B4-BE49-F238E27FC236}">
                <a16:creationId xmlns:a16="http://schemas.microsoft.com/office/drawing/2014/main" id="{F39B8540-A2B7-31EB-EDDA-8108FFF78954}"/>
              </a:ext>
            </a:extLst>
          </p:cNvPr>
          <p:cNvCxnSpPr>
            <a:cxnSpLocks/>
          </p:cNvCxnSpPr>
          <p:nvPr/>
        </p:nvCxnSpPr>
        <p:spPr>
          <a:xfrm>
            <a:off x="5149554" y="894968"/>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5" name="Picture 4" descr="A blue and black logo&#10;&#10;Description automatically generated">
            <a:extLst>
              <a:ext uri="{FF2B5EF4-FFF2-40B4-BE49-F238E27FC236}">
                <a16:creationId xmlns:a16="http://schemas.microsoft.com/office/drawing/2014/main" id="{432D2E7C-3096-5488-9988-5748D9A2D6BC}"/>
              </a:ext>
            </a:extLst>
          </p:cNvPr>
          <p:cNvPicPr>
            <a:picLocks noGrp="1" noRot="1" noChangeAspect="1" noMove="1" noResize="1" noEditPoints="1" noAdjustHandles="1" noChangeArrowheads="1" noChangeShapeType="1" noCrop="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t="22245" b="35681"/>
          <a:stretch/>
        </p:blipFill>
        <p:spPr>
          <a:xfrm>
            <a:off x="189277" y="6563413"/>
            <a:ext cx="1001349" cy="280868"/>
          </a:xfrm>
          <a:prstGeom prst="rect">
            <a:avLst/>
          </a:prstGeom>
        </p:spPr>
      </p:pic>
      <p:pic>
        <p:nvPicPr>
          <p:cNvPr id="12" name="Picture Placeholder 11" descr="A blue box in a warehouse&#10;&#10;Description automatically generated">
            <a:extLst>
              <a:ext uri="{FF2B5EF4-FFF2-40B4-BE49-F238E27FC236}">
                <a16:creationId xmlns:a16="http://schemas.microsoft.com/office/drawing/2014/main" id="{3CC67114-A1DB-E55F-C11D-1079B390460C}"/>
              </a:ext>
            </a:extLst>
          </p:cNvPr>
          <p:cNvPicPr>
            <a:picLocks noGrp="1" noRot="1" noChangeAspect="1" noMove="1" noResize="1" noEditPoints="1" noAdjustHandles="1" noChangeArrowheads="1" noChangeShapeType="1" noCrop="1"/>
          </p:cNvPicPr>
          <p:nvPr>
            <p:ph type="pic" sz="quarter" idx="14"/>
          </p:nvPr>
        </p:nvPicPr>
        <p:blipFill>
          <a:blip r:embed="rId6">
            <a:extLst>
              <a:ext uri="{28A0092B-C50C-407E-A947-70E740481C1C}">
                <a14:useLocalDpi xmlns:a14="http://schemas.microsoft.com/office/drawing/2010/main" val="0"/>
              </a:ext>
            </a:extLst>
          </a:blip>
          <a:srcRect l="24394" r="24394"/>
          <a:stretch>
            <a:fillRect/>
          </a:stretch>
        </p:blipFill>
        <p:spPr>
          <a:xfrm>
            <a:off x="897467" y="820209"/>
            <a:ext cx="3892550" cy="5067300"/>
          </a:xfrm>
        </p:spPr>
      </p:pic>
    </p:spTree>
    <p:extLst>
      <p:ext uri="{BB962C8B-B14F-4D97-AF65-F5344CB8AC3E}">
        <p14:creationId xmlns:p14="http://schemas.microsoft.com/office/powerpoint/2010/main" val="1486637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B87022-B474-FED5-4133-AD66467DD777}"/>
              </a:ext>
            </a:extLst>
          </p:cNvPr>
          <p:cNvSpPr>
            <a:spLocks noGrp="1"/>
          </p:cNvSpPr>
          <p:nvPr>
            <p:ph type="body" sz="quarter" idx="14"/>
          </p:nvPr>
        </p:nvSpPr>
        <p:spPr>
          <a:xfrm>
            <a:off x="1523999" y="424201"/>
            <a:ext cx="9143999" cy="651445"/>
          </a:xfrm>
        </p:spPr>
        <p:txBody>
          <a:bodyPr>
            <a:normAutofit/>
          </a:bodyPr>
          <a:lstStyle/>
          <a:p>
            <a:pPr algn="ctr"/>
            <a:r>
              <a:rPr lang="en-US" dirty="0">
                <a:latin typeface="Trade Gothic Next Heavy" panose="020B0503040303020004" pitchFamily="34" charset="0"/>
              </a:rPr>
              <a:t>A TRULY AMERICAN INDUSTRY</a:t>
            </a:r>
          </a:p>
        </p:txBody>
      </p:sp>
      <p:cxnSp>
        <p:nvCxnSpPr>
          <p:cNvPr id="2" name="Straight Connector 1">
            <a:extLst>
              <a:ext uri="{FF2B5EF4-FFF2-40B4-BE49-F238E27FC236}">
                <a16:creationId xmlns:a16="http://schemas.microsoft.com/office/drawing/2014/main" id="{17A0DD40-8D9C-74F7-2510-2A4B7660BEFD}"/>
              </a:ext>
            </a:extLst>
          </p:cNvPr>
          <p:cNvCxnSpPr>
            <a:cxnSpLocks/>
          </p:cNvCxnSpPr>
          <p:nvPr/>
        </p:nvCxnSpPr>
        <p:spPr>
          <a:xfrm>
            <a:off x="5796585"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3E398780-154E-D6B3-8730-F29866817812}"/>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pic>
        <p:nvPicPr>
          <p:cNvPr id="6" name="Picture 5" descr="A blue background with text overlay&#10;&#10;AI-generated content may be incorrect.">
            <a:extLst>
              <a:ext uri="{FF2B5EF4-FFF2-40B4-BE49-F238E27FC236}">
                <a16:creationId xmlns:a16="http://schemas.microsoft.com/office/drawing/2014/main" id="{70F54B00-7B47-E2C5-E0D3-322E05982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401" y="1443794"/>
            <a:ext cx="7553197" cy="5035465"/>
          </a:xfrm>
          <a:prstGeom prst="rect">
            <a:avLst/>
          </a:prstGeom>
        </p:spPr>
      </p:pic>
    </p:spTree>
    <p:extLst>
      <p:ext uri="{BB962C8B-B14F-4D97-AF65-F5344CB8AC3E}">
        <p14:creationId xmlns:p14="http://schemas.microsoft.com/office/powerpoint/2010/main" val="1881178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B87022-B474-FED5-4133-AD66467DD777}"/>
              </a:ext>
            </a:extLst>
          </p:cNvPr>
          <p:cNvSpPr>
            <a:spLocks noGrp="1"/>
          </p:cNvSpPr>
          <p:nvPr>
            <p:ph type="body" sz="quarter" idx="12"/>
          </p:nvPr>
        </p:nvSpPr>
        <p:spPr/>
        <p:txBody>
          <a:bodyPr/>
          <a:lstStyle/>
          <a:p>
            <a:r>
              <a:rPr lang="en-US" dirty="0">
                <a:latin typeface="Trade Gothic Next Heavy" panose="020B0503040303020004" pitchFamily="34" charset="0"/>
              </a:rPr>
              <a:t>NMMA Certification</a:t>
            </a:r>
          </a:p>
        </p:txBody>
      </p:sp>
      <p:sp>
        <p:nvSpPr>
          <p:cNvPr id="5" name="Text Placeholder 4">
            <a:extLst>
              <a:ext uri="{FF2B5EF4-FFF2-40B4-BE49-F238E27FC236}">
                <a16:creationId xmlns:a16="http://schemas.microsoft.com/office/drawing/2014/main" id="{D1F841D9-D993-A7D3-1A50-95BCD5D8EE4F}"/>
              </a:ext>
            </a:extLst>
          </p:cNvPr>
          <p:cNvSpPr>
            <a:spLocks noGrp="1"/>
          </p:cNvSpPr>
          <p:nvPr>
            <p:ph type="body" sz="quarter" idx="13"/>
          </p:nvPr>
        </p:nvSpPr>
        <p:spPr>
          <a:xfrm>
            <a:off x="1555802" y="1531711"/>
            <a:ext cx="9080395" cy="539935"/>
          </a:xfrm>
        </p:spPr>
        <p:txBody>
          <a:bodyPr>
            <a:normAutofit fontScale="55000" lnSpcReduction="20000"/>
          </a:bodyPr>
          <a:lstStyle/>
          <a:p>
            <a:pPr>
              <a:lnSpc>
                <a:spcPct val="150000"/>
              </a:lnSpc>
            </a:pPr>
            <a:r>
              <a:rPr lang="en-US" sz="1867" dirty="0">
                <a:solidFill>
                  <a:srgbClr val="005596"/>
                </a:solidFill>
              </a:rPr>
              <a:t>NMMA oversees Certification programs for boats, yachts, boat trailers, PWC, and marine oils in the U.S to help manufacturers delver a safe boating experience. </a:t>
            </a:r>
          </a:p>
        </p:txBody>
      </p:sp>
      <p:sp>
        <p:nvSpPr>
          <p:cNvPr id="7" name="Text Placeholder 6">
            <a:extLst>
              <a:ext uri="{FF2B5EF4-FFF2-40B4-BE49-F238E27FC236}">
                <a16:creationId xmlns:a16="http://schemas.microsoft.com/office/drawing/2014/main" id="{3E4CF4AC-48C6-1F18-B3C2-C5BDF50CFD8E}"/>
              </a:ext>
            </a:extLst>
          </p:cNvPr>
          <p:cNvSpPr>
            <a:spLocks noGrp="1"/>
          </p:cNvSpPr>
          <p:nvPr>
            <p:ph type="body" sz="quarter" idx="15"/>
          </p:nvPr>
        </p:nvSpPr>
        <p:spPr>
          <a:xfrm>
            <a:off x="9037611" y="3308263"/>
            <a:ext cx="1908955" cy="738103"/>
          </a:xfrm>
        </p:spPr>
        <p:txBody>
          <a:bodyPr/>
          <a:lstStyle/>
          <a:p>
            <a:pPr algn="ctr"/>
            <a:r>
              <a:rPr lang="en-US" sz="4000" dirty="0">
                <a:solidFill>
                  <a:srgbClr val="005395"/>
                </a:solidFill>
              </a:rPr>
              <a:t>85%</a:t>
            </a:r>
          </a:p>
        </p:txBody>
      </p:sp>
      <p:sp>
        <p:nvSpPr>
          <p:cNvPr id="8" name="Text Placeholder 7">
            <a:extLst>
              <a:ext uri="{FF2B5EF4-FFF2-40B4-BE49-F238E27FC236}">
                <a16:creationId xmlns:a16="http://schemas.microsoft.com/office/drawing/2014/main" id="{96AA3BBB-A3F6-2055-70BF-6AF8AA94FFAA}"/>
              </a:ext>
            </a:extLst>
          </p:cNvPr>
          <p:cNvSpPr>
            <a:spLocks noGrp="1"/>
          </p:cNvSpPr>
          <p:nvPr>
            <p:ph type="body" sz="quarter" idx="16"/>
          </p:nvPr>
        </p:nvSpPr>
        <p:spPr>
          <a:xfrm>
            <a:off x="3705328" y="2840824"/>
            <a:ext cx="2138985" cy="1863890"/>
          </a:xfrm>
        </p:spPr>
        <p:txBody>
          <a:bodyPr>
            <a:normAutofit fontScale="77500" lnSpcReduction="20000"/>
          </a:bodyPr>
          <a:lstStyle/>
          <a:p>
            <a:pPr algn="ctr">
              <a:lnSpc>
                <a:spcPct val="107000"/>
              </a:lnSpc>
              <a:spcBef>
                <a:spcPts val="0"/>
              </a:spcBef>
            </a:pPr>
            <a:r>
              <a:rPr lang="en-US" sz="2133" dirty="0">
                <a:solidFill>
                  <a:srgbClr val="FFFFFF"/>
                </a:solidFill>
                <a:latin typeface="Helvetica Neue" panose="02000403000000020004"/>
                <a:ea typeface="Calibri" panose="020F0502020204030204" pitchFamily="34" charset="0"/>
                <a:cs typeface="Avenir Next LT Pro" panose="020B0504020202020204" pitchFamily="34" charset="0"/>
              </a:rPr>
              <a:t>NMMA Certified Boats using ABYC Standards are 43-47% less likely to be involved in certain accidents</a:t>
            </a:r>
            <a:endParaRPr lang="en-US" sz="2133" dirty="0">
              <a:solidFill>
                <a:srgbClr val="FFFFFF"/>
              </a:solidFill>
              <a:latin typeface="Helvetica Neue" panose="02000403000000020004"/>
              <a:ea typeface="Calibri" panose="020F0502020204030204" pitchFamily="34" charset="0"/>
              <a:cs typeface="Times New Roman" panose="02020603050405020304" pitchFamily="18" charset="0"/>
            </a:endParaRPr>
          </a:p>
          <a:p>
            <a:endParaRPr lang="en-US" dirty="0"/>
          </a:p>
        </p:txBody>
      </p:sp>
      <p:sp>
        <p:nvSpPr>
          <p:cNvPr id="9" name="Text Placeholder 8">
            <a:extLst>
              <a:ext uri="{FF2B5EF4-FFF2-40B4-BE49-F238E27FC236}">
                <a16:creationId xmlns:a16="http://schemas.microsoft.com/office/drawing/2014/main" id="{1E35F345-F34E-F0D0-ECFD-FE8F5B8E9F7F}"/>
              </a:ext>
            </a:extLst>
          </p:cNvPr>
          <p:cNvSpPr>
            <a:spLocks noGrp="1"/>
          </p:cNvSpPr>
          <p:nvPr>
            <p:ph type="body" sz="quarter" idx="17"/>
          </p:nvPr>
        </p:nvSpPr>
        <p:spPr>
          <a:xfrm>
            <a:off x="8924760" y="4020966"/>
            <a:ext cx="2138985" cy="1863890"/>
          </a:xfrm>
        </p:spPr>
        <p:txBody>
          <a:bodyPr/>
          <a:lstStyle/>
          <a:p>
            <a:pPr algn="ctr"/>
            <a:r>
              <a:rPr lang="en-US" sz="2133" dirty="0"/>
              <a:t>Of the boats sold in the U.S. each year are NMMA Certified</a:t>
            </a:r>
          </a:p>
          <a:p>
            <a:endParaRPr lang="en-US" dirty="0"/>
          </a:p>
          <a:p>
            <a:endParaRPr lang="en-US" dirty="0"/>
          </a:p>
        </p:txBody>
      </p:sp>
      <p:cxnSp>
        <p:nvCxnSpPr>
          <p:cNvPr id="2" name="Straight Connector 1">
            <a:extLst>
              <a:ext uri="{FF2B5EF4-FFF2-40B4-BE49-F238E27FC236}">
                <a16:creationId xmlns:a16="http://schemas.microsoft.com/office/drawing/2014/main" id="{D5C8854F-1788-8D9C-EBFF-9D3EAC662B88}"/>
              </a:ext>
            </a:extLst>
          </p:cNvPr>
          <p:cNvCxnSpPr>
            <a:cxnSpLocks/>
          </p:cNvCxnSpPr>
          <p:nvPr/>
        </p:nvCxnSpPr>
        <p:spPr>
          <a:xfrm>
            <a:off x="5796585"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4E182518-2C62-D3DA-BCDC-2A75CC4E5849}"/>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sp>
        <p:nvSpPr>
          <p:cNvPr id="11" name="Picture Placeholder 10">
            <a:extLst>
              <a:ext uri="{FF2B5EF4-FFF2-40B4-BE49-F238E27FC236}">
                <a16:creationId xmlns:a16="http://schemas.microsoft.com/office/drawing/2014/main" id="{139CED7E-9F99-72F6-AEE9-D39DF22D4177}"/>
              </a:ext>
            </a:extLst>
          </p:cNvPr>
          <p:cNvSpPr>
            <a:spLocks noGrp="1"/>
          </p:cNvSpPr>
          <p:nvPr>
            <p:ph type="pic" sz="quarter" idx="11"/>
          </p:nvPr>
        </p:nvSpPr>
        <p:spPr>
          <a:solidFill>
            <a:srgbClr val="5DC9D9"/>
          </a:solidFill>
        </p:spPr>
        <p:txBody>
          <a:bodyPr/>
          <a:lstStyle/>
          <a:p>
            <a:pPr algn="ctr"/>
            <a:endParaRPr lang="en-US" b="1" dirty="0"/>
          </a:p>
          <a:p>
            <a:pPr algn="ctr"/>
            <a:endParaRPr lang="en-US" b="1" dirty="0"/>
          </a:p>
          <a:p>
            <a:pPr algn="ctr"/>
            <a:r>
              <a:rPr lang="en-US" sz="2133" dirty="0">
                <a:solidFill>
                  <a:srgbClr val="000000"/>
                </a:solidFill>
                <a:latin typeface="Helvetica Neue" panose="02000403000000020004"/>
                <a:ea typeface="Calibri" panose="020F0502020204030204" pitchFamily="34" charset="0"/>
                <a:cs typeface="Avenir Next LT Pro" panose="020B0504020202020204" pitchFamily="34" charset="0"/>
              </a:rPr>
              <a:t>For accidents that occur, NMMA Certified boats reduce the likelihood of a fatality by 26-58%</a:t>
            </a:r>
            <a:endParaRPr lang="en-US" sz="2133" dirty="0">
              <a:latin typeface="Helvetica Neue" panose="02000403000000020004"/>
            </a:endParaRPr>
          </a:p>
        </p:txBody>
      </p:sp>
      <p:sp>
        <p:nvSpPr>
          <p:cNvPr id="14" name="Picture Placeholder 13">
            <a:extLst>
              <a:ext uri="{FF2B5EF4-FFF2-40B4-BE49-F238E27FC236}">
                <a16:creationId xmlns:a16="http://schemas.microsoft.com/office/drawing/2014/main" id="{0FE1E7DE-82B1-6D96-1CE0-935C618E7ED0}"/>
              </a:ext>
            </a:extLst>
          </p:cNvPr>
          <p:cNvSpPr>
            <a:spLocks noGrp="1"/>
          </p:cNvSpPr>
          <p:nvPr>
            <p:ph type="pic" sz="quarter" idx="10"/>
          </p:nvPr>
        </p:nvSpPr>
        <p:spPr>
          <a:solidFill>
            <a:srgbClr val="00B0F0"/>
          </a:solidFill>
        </p:spPr>
        <p:txBody>
          <a:bodyPr/>
          <a:lstStyle/>
          <a:p>
            <a:pPr algn="ctr"/>
            <a:endParaRPr lang="en-US" sz="2133" b="1" dirty="0">
              <a:solidFill>
                <a:schemeClr val="tx2"/>
              </a:solidFill>
            </a:endParaRPr>
          </a:p>
          <a:p>
            <a:pPr algn="ctr"/>
            <a:endParaRPr lang="en-US" sz="2133" b="1" dirty="0">
              <a:solidFill>
                <a:schemeClr val="tx2"/>
              </a:solidFill>
            </a:endParaRPr>
          </a:p>
          <a:p>
            <a:pPr algn="ctr"/>
            <a:r>
              <a:rPr lang="en-US" sz="2133" dirty="0">
                <a:solidFill>
                  <a:schemeClr val="tx2"/>
                </a:solidFill>
              </a:rPr>
              <a:t>Required for all Boat, Yacht, PWC &amp; Boat Trailer manufacturing NMMA members</a:t>
            </a:r>
          </a:p>
          <a:p>
            <a:pPr algn="ctr"/>
            <a:endParaRPr lang="en-US" sz="2133" dirty="0">
              <a:solidFill>
                <a:schemeClr val="tx2"/>
              </a:solidFill>
              <a:latin typeface="Helvetica Neue" panose="02000403000000020004"/>
              <a:ea typeface="Calibri" panose="020F0502020204030204" pitchFamily="34" charset="0"/>
              <a:cs typeface="Avenir Next LT Pro" panose="020B0504020202020204" pitchFamily="34" charset="0"/>
            </a:endParaRPr>
          </a:p>
        </p:txBody>
      </p:sp>
      <p:sp>
        <p:nvSpPr>
          <p:cNvPr id="19" name="TextBox 18">
            <a:extLst>
              <a:ext uri="{FF2B5EF4-FFF2-40B4-BE49-F238E27FC236}">
                <a16:creationId xmlns:a16="http://schemas.microsoft.com/office/drawing/2014/main" id="{A2836A93-373B-819D-131D-F7646D97637D}"/>
              </a:ext>
            </a:extLst>
          </p:cNvPr>
          <p:cNvSpPr txBox="1"/>
          <p:nvPr/>
        </p:nvSpPr>
        <p:spPr>
          <a:xfrm>
            <a:off x="875243" y="6232135"/>
            <a:ext cx="12018611" cy="256545"/>
          </a:xfrm>
          <a:prstGeom prst="rect">
            <a:avLst/>
          </a:prstGeom>
          <a:noFill/>
        </p:spPr>
        <p:txBody>
          <a:bodyPr wrap="square" rtlCol="0">
            <a:spAutoFit/>
          </a:bodyPr>
          <a:lstStyle/>
          <a:p>
            <a:pPr defTabSz="914446">
              <a:defRPr/>
            </a:pPr>
            <a:r>
              <a:rPr lang="en-US" sz="1067" dirty="0">
                <a:solidFill>
                  <a:srgbClr val="005395"/>
                </a:solidFill>
                <a:latin typeface="Montserrat Light"/>
              </a:rPr>
              <a:t>Source: </a:t>
            </a:r>
            <a:r>
              <a:rPr lang="en-US" sz="1067" dirty="0">
                <a:solidFill>
                  <a:srgbClr val="005395"/>
                </a:solidFill>
                <a:latin typeface="Montserrat Light"/>
                <a:hlinkClick r:id="rId5"/>
              </a:rPr>
              <a:t>https://abycinc.org/news/abyc-standards-significantly-reduce-boating-accident-frequency-and-severity/</a:t>
            </a:r>
            <a:r>
              <a:rPr lang="en-US" sz="1067" dirty="0">
                <a:solidFill>
                  <a:srgbClr val="005395"/>
                </a:solidFill>
                <a:latin typeface="Montserrat Light"/>
              </a:rPr>
              <a:t> </a:t>
            </a:r>
          </a:p>
        </p:txBody>
      </p:sp>
    </p:spTree>
    <p:extLst>
      <p:ext uri="{BB962C8B-B14F-4D97-AF65-F5344CB8AC3E}">
        <p14:creationId xmlns:p14="http://schemas.microsoft.com/office/powerpoint/2010/main" val="3156716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F2B4A9-1439-5BE3-E929-41246616AB64}"/>
              </a:ext>
            </a:extLst>
          </p:cNvPr>
          <p:cNvSpPr>
            <a:spLocks noGrp="1"/>
          </p:cNvSpPr>
          <p:nvPr>
            <p:ph type="body" sz="quarter" idx="12"/>
          </p:nvPr>
        </p:nvSpPr>
        <p:spPr>
          <a:xfrm>
            <a:off x="-1" y="287354"/>
            <a:ext cx="12192000" cy="1315509"/>
          </a:xfrm>
        </p:spPr>
        <p:txBody>
          <a:bodyPr/>
          <a:lstStyle/>
          <a:p>
            <a:r>
              <a:rPr lang="en-US" dirty="0">
                <a:solidFill>
                  <a:srgbClr val="005395"/>
                </a:solidFill>
                <a:effectLst/>
                <a:latin typeface="Trade Gothic Next Heavy" panose="020B0503040303020004" pitchFamily="34" charset="0"/>
              </a:rPr>
              <a:t>Discover Boating </a:t>
            </a:r>
            <a:r>
              <a:rPr lang="en-US" dirty="0">
                <a:solidFill>
                  <a:srgbClr val="005395"/>
                </a:solidFill>
                <a:latin typeface="Trade Gothic Next Heavy" panose="020B0503040303020004" pitchFamily="34" charset="0"/>
              </a:rPr>
              <a:t>V</a:t>
            </a:r>
            <a:r>
              <a:rPr lang="en-US" dirty="0">
                <a:solidFill>
                  <a:srgbClr val="005395"/>
                </a:solidFill>
                <a:effectLst/>
                <a:latin typeface="Trade Gothic Next Heavy" panose="020B0503040303020004" pitchFamily="34" charset="0"/>
              </a:rPr>
              <a:t>ideos in collaboration with </a:t>
            </a:r>
            <a:r>
              <a:rPr lang="en-US" u="none" strike="noStrike" dirty="0">
                <a:solidFill>
                  <a:srgbClr val="005395"/>
                </a:solidFill>
                <a:effectLst/>
                <a:latin typeface="Trade Gothic Next Heavy" panose="020B0503040303020004" pitchFamily="34" charset="0"/>
              </a:rPr>
              <a:t>Progressive Insurance</a:t>
            </a:r>
            <a:endParaRPr lang="en-US" dirty="0">
              <a:solidFill>
                <a:srgbClr val="005395"/>
              </a:solidFill>
              <a:latin typeface="Trade Gothic Next Heavy" panose="020B0503040303020004" pitchFamily="34" charset="0"/>
            </a:endParaRPr>
          </a:p>
        </p:txBody>
      </p:sp>
      <p:sp>
        <p:nvSpPr>
          <p:cNvPr id="5" name="Text Placeholder 4">
            <a:extLst>
              <a:ext uri="{FF2B5EF4-FFF2-40B4-BE49-F238E27FC236}">
                <a16:creationId xmlns:a16="http://schemas.microsoft.com/office/drawing/2014/main" id="{6FE51CB8-0F7C-C1D8-FDD5-E2766346E16B}"/>
              </a:ext>
            </a:extLst>
          </p:cNvPr>
          <p:cNvSpPr>
            <a:spLocks noGrp="1"/>
          </p:cNvSpPr>
          <p:nvPr>
            <p:ph type="body" sz="quarter" idx="16"/>
          </p:nvPr>
        </p:nvSpPr>
        <p:spPr>
          <a:xfrm>
            <a:off x="497305" y="4783020"/>
            <a:ext cx="2197769" cy="1363634"/>
          </a:xfrm>
        </p:spPr>
        <p:txBody>
          <a:bodyPr/>
          <a:lstStyle/>
          <a:p>
            <a:r>
              <a:rPr lang="en-US" sz="1867" dirty="0">
                <a:solidFill>
                  <a:srgbClr val="005395"/>
                </a:solidFill>
              </a:rPr>
              <a:t>Common sense education that supports various course content</a:t>
            </a:r>
          </a:p>
        </p:txBody>
      </p:sp>
      <p:sp>
        <p:nvSpPr>
          <p:cNvPr id="7" name="Text Placeholder 6">
            <a:extLst>
              <a:ext uri="{FF2B5EF4-FFF2-40B4-BE49-F238E27FC236}">
                <a16:creationId xmlns:a16="http://schemas.microsoft.com/office/drawing/2014/main" id="{A5FD65FC-50F3-85BC-61A3-A940BDC04CE5}"/>
              </a:ext>
            </a:extLst>
          </p:cNvPr>
          <p:cNvSpPr>
            <a:spLocks noGrp="1"/>
          </p:cNvSpPr>
          <p:nvPr>
            <p:ph type="body" sz="quarter" idx="18"/>
          </p:nvPr>
        </p:nvSpPr>
        <p:spPr>
          <a:xfrm>
            <a:off x="3406272" y="4790687"/>
            <a:ext cx="2197769" cy="738103"/>
          </a:xfrm>
        </p:spPr>
        <p:txBody>
          <a:bodyPr>
            <a:normAutofit fontScale="62500" lnSpcReduction="20000"/>
          </a:bodyPr>
          <a:lstStyle/>
          <a:p>
            <a:r>
              <a:rPr lang="en-US" sz="1867" dirty="0">
                <a:solidFill>
                  <a:srgbClr val="005395"/>
                </a:solidFill>
              </a:rPr>
              <a:t>Focus on safety information with numerous topics that supports a day on the water</a:t>
            </a:r>
          </a:p>
          <a:p>
            <a:endParaRPr lang="en-US" sz="1333" dirty="0"/>
          </a:p>
        </p:txBody>
      </p:sp>
      <p:sp>
        <p:nvSpPr>
          <p:cNvPr id="9" name="Text Placeholder 8">
            <a:extLst>
              <a:ext uri="{FF2B5EF4-FFF2-40B4-BE49-F238E27FC236}">
                <a16:creationId xmlns:a16="http://schemas.microsoft.com/office/drawing/2014/main" id="{CD382CB0-E37E-2DC8-A910-E195F46E41FE}"/>
              </a:ext>
            </a:extLst>
          </p:cNvPr>
          <p:cNvSpPr>
            <a:spLocks noGrp="1"/>
          </p:cNvSpPr>
          <p:nvPr>
            <p:ph type="body" sz="quarter" idx="20"/>
          </p:nvPr>
        </p:nvSpPr>
        <p:spPr>
          <a:xfrm>
            <a:off x="6315240" y="4726735"/>
            <a:ext cx="2197769" cy="738103"/>
          </a:xfrm>
        </p:spPr>
        <p:txBody>
          <a:bodyPr>
            <a:normAutofit fontScale="70000" lnSpcReduction="20000"/>
          </a:bodyPr>
          <a:lstStyle/>
          <a:p>
            <a:r>
              <a:rPr lang="en-US" sz="1867" dirty="0"/>
              <a:t>Several new videos introduced each year &amp; shared across Discover Boating channels</a:t>
            </a:r>
          </a:p>
          <a:p>
            <a:endParaRPr lang="en-US" sz="1333" dirty="0"/>
          </a:p>
        </p:txBody>
      </p:sp>
      <p:sp>
        <p:nvSpPr>
          <p:cNvPr id="11" name="Text Placeholder 10">
            <a:extLst>
              <a:ext uri="{FF2B5EF4-FFF2-40B4-BE49-F238E27FC236}">
                <a16:creationId xmlns:a16="http://schemas.microsoft.com/office/drawing/2014/main" id="{1449AE0B-DA02-F0B9-8D12-F703F6E685AC}"/>
              </a:ext>
            </a:extLst>
          </p:cNvPr>
          <p:cNvSpPr>
            <a:spLocks noGrp="1"/>
          </p:cNvSpPr>
          <p:nvPr>
            <p:ph type="body" sz="quarter" idx="22"/>
          </p:nvPr>
        </p:nvSpPr>
        <p:spPr>
          <a:xfrm>
            <a:off x="9307021" y="4726734"/>
            <a:ext cx="2197769" cy="738103"/>
          </a:xfrm>
        </p:spPr>
        <p:txBody>
          <a:bodyPr>
            <a:normAutofit fontScale="77500" lnSpcReduction="20000"/>
          </a:bodyPr>
          <a:lstStyle/>
          <a:p>
            <a:r>
              <a:rPr lang="en-US" sz="1867" dirty="0">
                <a:solidFill>
                  <a:srgbClr val="005395"/>
                </a:solidFill>
              </a:rPr>
              <a:t>We welcome input from the </a:t>
            </a:r>
            <a:r>
              <a:rPr lang="en-US" sz="1867">
                <a:solidFill>
                  <a:srgbClr val="005395"/>
                </a:solidFill>
              </a:rPr>
              <a:t>safety community </a:t>
            </a:r>
            <a:r>
              <a:rPr lang="en-US" sz="1867" dirty="0">
                <a:solidFill>
                  <a:srgbClr val="005395"/>
                </a:solidFill>
              </a:rPr>
              <a:t>for future video topics</a:t>
            </a:r>
          </a:p>
          <a:p>
            <a:endParaRPr lang="en-US" sz="1333" dirty="0"/>
          </a:p>
        </p:txBody>
      </p:sp>
      <p:cxnSp>
        <p:nvCxnSpPr>
          <p:cNvPr id="12" name="Straight Connector 11">
            <a:extLst>
              <a:ext uri="{FF2B5EF4-FFF2-40B4-BE49-F238E27FC236}">
                <a16:creationId xmlns:a16="http://schemas.microsoft.com/office/drawing/2014/main" id="{6B5118FA-A0D8-D764-B0EE-99A9B3675C35}"/>
              </a:ext>
            </a:extLst>
          </p:cNvPr>
          <p:cNvCxnSpPr>
            <a:cxnSpLocks/>
          </p:cNvCxnSpPr>
          <p:nvPr/>
        </p:nvCxnSpPr>
        <p:spPr>
          <a:xfrm>
            <a:off x="5796584" y="1630790"/>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14" name="Picture 13" descr="A blue and black logo&#10;&#10;Description automatically generated">
            <a:extLst>
              <a:ext uri="{FF2B5EF4-FFF2-40B4-BE49-F238E27FC236}">
                <a16:creationId xmlns:a16="http://schemas.microsoft.com/office/drawing/2014/main" id="{E14E9E44-3D1E-4EEA-822F-330EC021DF77}"/>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pic>
        <p:nvPicPr>
          <p:cNvPr id="17" name="Picture 16" descr="A group of women holding drinks&#10;&#10;Description automatically generated">
            <a:extLst>
              <a:ext uri="{FF2B5EF4-FFF2-40B4-BE49-F238E27FC236}">
                <a16:creationId xmlns:a16="http://schemas.microsoft.com/office/drawing/2014/main" id="{092BCC28-6844-818D-E787-5FF1FF5F3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77" y="2173427"/>
            <a:ext cx="3652250" cy="2054391"/>
          </a:xfrm>
          <a:prstGeom prst="rect">
            <a:avLst/>
          </a:prstGeom>
        </p:spPr>
      </p:pic>
      <p:pic>
        <p:nvPicPr>
          <p:cNvPr id="21" name="Picture 20" descr="A person holding a red cable&#10;&#10;Description automatically generated">
            <a:extLst>
              <a:ext uri="{FF2B5EF4-FFF2-40B4-BE49-F238E27FC236}">
                <a16:creationId xmlns:a16="http://schemas.microsoft.com/office/drawing/2014/main" id="{4CD8FE40-17F1-FE92-E705-A1F66FD887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5714" y="2173427"/>
            <a:ext cx="3652250" cy="2054391"/>
          </a:xfrm>
          <a:prstGeom prst="rect">
            <a:avLst/>
          </a:prstGeom>
        </p:spPr>
      </p:pic>
      <p:pic>
        <p:nvPicPr>
          <p:cNvPr id="27" name="Picture 26" descr="A group of people in a speedboat&#10;&#10;Description automatically generated">
            <a:extLst>
              <a:ext uri="{FF2B5EF4-FFF2-40B4-BE49-F238E27FC236}">
                <a16:creationId xmlns:a16="http://schemas.microsoft.com/office/drawing/2014/main" id="{0C73C030-0BB1-9770-CE3B-229691B342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2152" y="2165731"/>
            <a:ext cx="3719877" cy="2089331"/>
          </a:xfrm>
          <a:prstGeom prst="rect">
            <a:avLst/>
          </a:prstGeom>
        </p:spPr>
      </p:pic>
    </p:spTree>
    <p:extLst>
      <p:ext uri="{BB962C8B-B14F-4D97-AF65-F5344CB8AC3E}">
        <p14:creationId xmlns:p14="http://schemas.microsoft.com/office/powerpoint/2010/main" val="1692363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Bubbles in the water&#10;&#10;Description automatically generated">
            <a:extLst>
              <a:ext uri="{FF2B5EF4-FFF2-40B4-BE49-F238E27FC236}">
                <a16:creationId xmlns:a16="http://schemas.microsoft.com/office/drawing/2014/main" id="{4E0D5978-37A9-D102-AAC6-700A49714A1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53" b="7853"/>
          <a:stretch/>
        </p:blipFill>
        <p:spPr>
          <a:xfrm>
            <a:off x="0" y="0"/>
            <a:ext cx="12192000" cy="6574972"/>
          </a:xfrm>
        </p:spPr>
      </p:pic>
      <p:sp>
        <p:nvSpPr>
          <p:cNvPr id="20" name="Rectangle 19">
            <a:extLst>
              <a:ext uri="{FF2B5EF4-FFF2-40B4-BE49-F238E27FC236}">
                <a16:creationId xmlns:a16="http://schemas.microsoft.com/office/drawing/2014/main" id="{3D760058-C4DD-48D2-1248-F61170730F59}"/>
              </a:ext>
            </a:extLst>
          </p:cNvPr>
          <p:cNvSpPr/>
          <p:nvPr/>
        </p:nvSpPr>
        <p:spPr>
          <a:xfrm>
            <a:off x="0" y="1572377"/>
            <a:ext cx="12192000" cy="3713246"/>
          </a:xfrm>
          <a:prstGeom prst="rect">
            <a:avLst/>
          </a:prstGeom>
          <a:solidFill>
            <a:schemeClr val="bg1">
              <a:alpha val="473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1" name="Picture 20" descr="A blue and black logo&#10;&#10;Description automatically generated">
            <a:extLst>
              <a:ext uri="{FF2B5EF4-FFF2-40B4-BE49-F238E27FC236}">
                <a16:creationId xmlns:a16="http://schemas.microsoft.com/office/drawing/2014/main" id="{3095807D-0363-E603-DB29-971A2DBE0EBA}"/>
              </a:ext>
            </a:extLst>
          </p:cNvPr>
          <p:cNvPicPr>
            <a:picLocks noGrp="1" noRot="1" noChangeAspect="1" noMove="1" noResize="1" noEditPoints="1" noAdjustHandles="1" noChangeArrowheads="1" noChangeShapeType="1" noCrop="1"/>
          </p:cNvPicPr>
          <p:nvPr/>
        </p:nvPicPr>
        <p:blipFill rotWithShape="1">
          <a:blip r:embed="rId4"/>
          <a:srcRect t="22245" b="35681"/>
          <a:stretch/>
        </p:blipFill>
        <p:spPr>
          <a:xfrm>
            <a:off x="3047031" y="1642019"/>
            <a:ext cx="6385181" cy="1790981"/>
          </a:xfrm>
          <a:prstGeom prst="rect">
            <a:avLst/>
          </a:prstGeom>
        </p:spPr>
      </p:pic>
      <p:cxnSp>
        <p:nvCxnSpPr>
          <p:cNvPr id="22" name="Straight Connector 21">
            <a:extLst>
              <a:ext uri="{FF2B5EF4-FFF2-40B4-BE49-F238E27FC236}">
                <a16:creationId xmlns:a16="http://schemas.microsoft.com/office/drawing/2014/main" id="{4B1F418D-10C4-2527-2143-A3E197427831}"/>
              </a:ext>
            </a:extLst>
          </p:cNvPr>
          <p:cNvCxnSpPr>
            <a:cxnSpLocks/>
          </p:cNvCxnSpPr>
          <p:nvPr/>
        </p:nvCxnSpPr>
        <p:spPr>
          <a:xfrm>
            <a:off x="5796586" y="3701375"/>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5C6AF90-158B-D0A1-E955-3E673434973D}"/>
              </a:ext>
            </a:extLst>
          </p:cNvPr>
          <p:cNvSpPr>
            <a:spLocks noGrp="1"/>
          </p:cNvSpPr>
          <p:nvPr>
            <p:ph type="body" sz="quarter" idx="13"/>
          </p:nvPr>
        </p:nvSpPr>
        <p:spPr>
          <a:xfrm>
            <a:off x="2646189" y="3701375"/>
            <a:ext cx="7186863" cy="1341782"/>
          </a:xfrm>
        </p:spPr>
        <p:txBody>
          <a:bodyPr>
            <a:normAutofit fontScale="92500" lnSpcReduction="10000"/>
          </a:bodyPr>
          <a:lstStyle/>
          <a:p>
            <a:pPr>
              <a:lnSpc>
                <a:spcPct val="100000"/>
              </a:lnSpc>
              <a:spcBef>
                <a:spcPts val="0"/>
              </a:spcBef>
            </a:pPr>
            <a:r>
              <a:rPr lang="en-US" sz="1867" b="1" dirty="0">
                <a:solidFill>
                  <a:srgbClr val="005395"/>
                </a:solidFill>
              </a:rPr>
              <a:t>Robert Newsome</a:t>
            </a:r>
          </a:p>
          <a:p>
            <a:pPr>
              <a:lnSpc>
                <a:spcPct val="100000"/>
              </a:lnSpc>
              <a:spcBef>
                <a:spcPts val="0"/>
              </a:spcBef>
            </a:pPr>
            <a:r>
              <a:rPr lang="en-US" sz="1867" b="1" dirty="0">
                <a:solidFill>
                  <a:srgbClr val="005395"/>
                </a:solidFill>
              </a:rPr>
              <a:t>Chief Administrative Officer &amp; SVP, Operations</a:t>
            </a:r>
          </a:p>
          <a:p>
            <a:pPr>
              <a:lnSpc>
                <a:spcPct val="100000"/>
              </a:lnSpc>
              <a:spcBef>
                <a:spcPts val="0"/>
              </a:spcBef>
            </a:pPr>
            <a:r>
              <a:rPr lang="en-US" sz="1867" b="1" dirty="0">
                <a:solidFill>
                  <a:srgbClr val="005395"/>
                </a:solidFill>
              </a:rPr>
              <a:t>10 S. LaSalle, Suite 3500 Chicago, IL 60603</a:t>
            </a:r>
          </a:p>
          <a:p>
            <a:pPr>
              <a:lnSpc>
                <a:spcPct val="100000"/>
              </a:lnSpc>
              <a:spcBef>
                <a:spcPts val="0"/>
              </a:spcBef>
            </a:pPr>
            <a:r>
              <a:rPr lang="en-US" sz="1867" b="1" dirty="0">
                <a:solidFill>
                  <a:srgbClr val="005395"/>
                </a:solidFill>
              </a:rPr>
              <a:t>(312) 946-6276</a:t>
            </a:r>
          </a:p>
          <a:p>
            <a:pPr>
              <a:lnSpc>
                <a:spcPct val="100000"/>
              </a:lnSpc>
              <a:spcBef>
                <a:spcPts val="0"/>
              </a:spcBef>
            </a:pPr>
            <a:r>
              <a:rPr lang="en-US" sz="1867" b="1" dirty="0">
                <a:solidFill>
                  <a:srgbClr val="005395"/>
                </a:solidFill>
                <a:hlinkClick r:id="rId5">
                  <a:extLst>
                    <a:ext uri="{A12FA001-AC4F-418D-AE19-62706E023703}">
                      <ahyp:hlinkClr xmlns:ahyp="http://schemas.microsoft.com/office/drawing/2018/hyperlinkcolor" val="tx"/>
                    </a:ext>
                  </a:extLst>
                </a:hlinkClick>
              </a:rPr>
              <a:t>rnewsome@nmma.org</a:t>
            </a:r>
            <a:r>
              <a:rPr lang="en-US" sz="1867" b="1" dirty="0">
                <a:solidFill>
                  <a:srgbClr val="005395"/>
                </a:solidFill>
              </a:rPr>
              <a:t>  </a:t>
            </a:r>
          </a:p>
        </p:txBody>
      </p:sp>
    </p:spTree>
    <p:extLst>
      <p:ext uri="{BB962C8B-B14F-4D97-AF65-F5344CB8AC3E}">
        <p14:creationId xmlns:p14="http://schemas.microsoft.com/office/powerpoint/2010/main" val="135346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up of a wave&#10;&#10;Description automatically generated">
            <a:extLst>
              <a:ext uri="{FF2B5EF4-FFF2-40B4-BE49-F238E27FC236}">
                <a16:creationId xmlns:a16="http://schemas.microsoft.com/office/drawing/2014/main" id="{7BABC966-4C3C-31E4-2275-B7CF7F6B845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040" r="29040"/>
          <a:stretch/>
        </p:blipFill>
        <p:spPr>
          <a:xfrm>
            <a:off x="0" y="1"/>
            <a:ext cx="4109509" cy="6577583"/>
          </a:xfrm>
        </p:spPr>
      </p:pic>
      <p:sp>
        <p:nvSpPr>
          <p:cNvPr id="3" name="Text Placeholder 2">
            <a:extLst>
              <a:ext uri="{FF2B5EF4-FFF2-40B4-BE49-F238E27FC236}">
                <a16:creationId xmlns:a16="http://schemas.microsoft.com/office/drawing/2014/main" id="{D02E2410-4A14-C4C2-7233-7A89847945B8}"/>
              </a:ext>
            </a:extLst>
          </p:cNvPr>
          <p:cNvSpPr>
            <a:spLocks noGrp="1"/>
          </p:cNvSpPr>
          <p:nvPr>
            <p:ph type="body" sz="quarter" idx="12"/>
          </p:nvPr>
        </p:nvSpPr>
        <p:spPr>
          <a:xfrm>
            <a:off x="5498920" y="346519"/>
            <a:ext cx="6201467" cy="2376699"/>
          </a:xfrm>
        </p:spPr>
        <p:txBody>
          <a:bodyPr anchor="ctr">
            <a:normAutofit/>
          </a:bodyPr>
          <a:lstStyle/>
          <a:p>
            <a:pPr algn="ctr"/>
            <a:r>
              <a:rPr lang="en-US" dirty="0">
                <a:latin typeface="Trade Gothic Next Heavy" panose="020B0503040303020004" pitchFamily="34" charset="0"/>
              </a:rPr>
              <a:t>OUTDOOR RECREATION IS BIG BUSINESS</a:t>
            </a:r>
          </a:p>
        </p:txBody>
      </p:sp>
      <p:sp>
        <p:nvSpPr>
          <p:cNvPr id="4" name="Text Placeholder 3">
            <a:extLst>
              <a:ext uri="{FF2B5EF4-FFF2-40B4-BE49-F238E27FC236}">
                <a16:creationId xmlns:a16="http://schemas.microsoft.com/office/drawing/2014/main" id="{C9555B99-AF67-10C4-08E6-24788AD8863D}"/>
              </a:ext>
            </a:extLst>
          </p:cNvPr>
          <p:cNvSpPr>
            <a:spLocks noGrp="1"/>
          </p:cNvSpPr>
          <p:nvPr>
            <p:ph type="body" sz="quarter" idx="13"/>
          </p:nvPr>
        </p:nvSpPr>
        <p:spPr>
          <a:xfrm>
            <a:off x="6056297" y="2648431"/>
            <a:ext cx="5086712" cy="2972704"/>
          </a:xfrm>
        </p:spPr>
        <p:txBody>
          <a:bodyPr>
            <a:normAutofit lnSpcReduction="10000"/>
          </a:bodyPr>
          <a:lstStyle/>
          <a:p>
            <a:r>
              <a:rPr lang="en-US" sz="2133" dirty="0"/>
              <a:t>An overlooked economic giant, outdoor recreation now accounts for 2.2 percent of GDP, up from 1.9 percent the previous year.</a:t>
            </a:r>
          </a:p>
          <a:p>
            <a:endParaRPr lang="en-US" sz="2133" dirty="0"/>
          </a:p>
          <a:p>
            <a:r>
              <a:rPr lang="en-US" sz="2133" dirty="0"/>
              <a:t>Outdoor recreation exceeds such industries as mining and agriculture, which, combined, have a lower contribution than outdoor recreation.</a:t>
            </a:r>
          </a:p>
        </p:txBody>
      </p:sp>
      <p:pic>
        <p:nvPicPr>
          <p:cNvPr id="10" name="Picture Placeholder 9">
            <a:extLst>
              <a:ext uri="{FF2B5EF4-FFF2-40B4-BE49-F238E27FC236}">
                <a16:creationId xmlns:a16="http://schemas.microsoft.com/office/drawing/2014/main" id="{50709ED0-8CAE-5F8E-2107-6942E42CED9B}"/>
              </a:ext>
            </a:extLst>
          </p:cNvPr>
          <p:cNvPicPr>
            <a:picLocks noGrp="1" noRot="1" noChangeAspect="1" noMove="1" noResize="1" noEditPoints="1" noAdjustHandles="1" noChangeArrowheads="1" noChangeShapeType="1" noCrop="1"/>
          </p:cNvPicPr>
          <p:nvPr>
            <p:ph type="pic" sz="quarter" idx="14"/>
          </p:nvPr>
        </p:nvPicPr>
        <p:blipFill>
          <a:blip r:embed="rId4">
            <a:extLst>
              <a:ext uri="{28A0092B-C50C-407E-A947-70E740481C1C}">
                <a14:useLocalDpi xmlns:a14="http://schemas.microsoft.com/office/drawing/2010/main" val="0"/>
              </a:ext>
            </a:extLst>
          </a:blip>
          <a:srcRect l="24415" r="24415"/>
          <a:stretch/>
        </p:blipFill>
        <p:spPr>
          <a:xfrm>
            <a:off x="897105" y="820209"/>
            <a:ext cx="3892550" cy="5066779"/>
          </a:xfrm>
        </p:spPr>
      </p:pic>
      <p:sp>
        <p:nvSpPr>
          <p:cNvPr id="20" name="Rectangle 19">
            <a:extLst>
              <a:ext uri="{FF2B5EF4-FFF2-40B4-BE49-F238E27FC236}">
                <a16:creationId xmlns:a16="http://schemas.microsoft.com/office/drawing/2014/main" id="{A31F3FC3-1EA4-5B08-02F4-53E38F740B80}"/>
              </a:ext>
            </a:extLst>
          </p:cNvPr>
          <p:cNvSpPr>
            <a:spLocks noGrp="1" noRot="1" noMove="1" noResize="1" noEditPoints="1" noAdjustHandles="1" noChangeArrowheads="1" noChangeShapeType="1"/>
          </p:cNvSpPr>
          <p:nvPr/>
        </p:nvSpPr>
        <p:spPr>
          <a:xfrm>
            <a:off x="1" y="-3299"/>
            <a:ext cx="4109397" cy="6574972"/>
          </a:xfrm>
          <a:prstGeom prst="rect">
            <a:avLst/>
          </a:prstGeom>
          <a:solidFill>
            <a:srgbClr val="B3D6DE">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Rectangle 4">
            <a:extLst>
              <a:ext uri="{FF2B5EF4-FFF2-40B4-BE49-F238E27FC236}">
                <a16:creationId xmlns:a16="http://schemas.microsoft.com/office/drawing/2014/main" id="{54427C22-B3B5-0A4E-310B-D440B41DB712}"/>
              </a:ext>
            </a:extLst>
          </p:cNvPr>
          <p:cNvSpPr/>
          <p:nvPr/>
        </p:nvSpPr>
        <p:spPr>
          <a:xfrm>
            <a:off x="-1" y="0"/>
            <a:ext cx="12192000" cy="508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2" name="Picture 11" descr="A blue and black logo&#10;&#10;Description automatically generated">
            <a:extLst>
              <a:ext uri="{FF2B5EF4-FFF2-40B4-BE49-F238E27FC236}">
                <a16:creationId xmlns:a16="http://schemas.microsoft.com/office/drawing/2014/main" id="{CB220C40-C3B9-A2F1-ECAF-88FA4BDEA11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t="22245" b="35681"/>
          <a:stretch/>
        </p:blipFill>
        <p:spPr>
          <a:xfrm>
            <a:off x="189277" y="6563413"/>
            <a:ext cx="1001349" cy="280868"/>
          </a:xfrm>
          <a:prstGeom prst="rect">
            <a:avLst/>
          </a:prstGeom>
        </p:spPr>
      </p:pic>
      <p:sp>
        <p:nvSpPr>
          <p:cNvPr id="9" name="TextBox 8">
            <a:extLst>
              <a:ext uri="{FF2B5EF4-FFF2-40B4-BE49-F238E27FC236}">
                <a16:creationId xmlns:a16="http://schemas.microsoft.com/office/drawing/2014/main" id="{F23A0AAA-B095-FB25-3B4B-882705DE5A2D}"/>
              </a:ext>
            </a:extLst>
          </p:cNvPr>
          <p:cNvSpPr txBox="1"/>
          <p:nvPr/>
        </p:nvSpPr>
        <p:spPr>
          <a:xfrm>
            <a:off x="4920097" y="6647615"/>
            <a:ext cx="2351805" cy="184666"/>
          </a:xfrm>
          <a:prstGeom prst="rect">
            <a:avLst/>
          </a:prstGeom>
          <a:noFill/>
        </p:spPr>
        <p:txBody>
          <a:bodyPr wrap="square" rtlCol="0">
            <a:spAutoFit/>
          </a:bodyPr>
          <a:lstStyle/>
          <a:p>
            <a:pPr algn="ctr"/>
            <a:r>
              <a:rPr lang="en-US" sz="600" i="1">
                <a:solidFill>
                  <a:schemeClr val="bg1"/>
                </a:solidFill>
                <a:latin typeface="Arial" panose="020B0604020202020204" pitchFamily="34" charset="0"/>
                <a:cs typeface="Arial" panose="020B0604020202020204" pitchFamily="34" charset="0"/>
              </a:rPr>
              <a:t>Data from U.S. Bureau of Economic Analysis</a:t>
            </a:r>
          </a:p>
        </p:txBody>
      </p:sp>
    </p:spTree>
    <p:extLst>
      <p:ext uri="{BB962C8B-B14F-4D97-AF65-F5344CB8AC3E}">
        <p14:creationId xmlns:p14="http://schemas.microsoft.com/office/powerpoint/2010/main" val="1222252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51BCBF-83B2-C127-480A-9D32677EFE16}"/>
              </a:ext>
            </a:extLst>
          </p:cNvPr>
          <p:cNvSpPr>
            <a:spLocks noGrp="1"/>
          </p:cNvSpPr>
          <p:nvPr>
            <p:ph type="body" sz="quarter" idx="12"/>
          </p:nvPr>
        </p:nvSpPr>
        <p:spPr/>
        <p:txBody>
          <a:bodyPr/>
          <a:lstStyle/>
          <a:p>
            <a:r>
              <a:rPr lang="en-US" dirty="0">
                <a:latin typeface="Trade Gothic Next Heavy" panose="020B0503040303020004" pitchFamily="34" charset="0"/>
              </a:rPr>
              <a:t>U.S. OUTDOOR RECREATION</a:t>
            </a:r>
          </a:p>
        </p:txBody>
      </p:sp>
      <p:cxnSp>
        <p:nvCxnSpPr>
          <p:cNvPr id="2" name="Straight Connector 1">
            <a:extLst>
              <a:ext uri="{FF2B5EF4-FFF2-40B4-BE49-F238E27FC236}">
                <a16:creationId xmlns:a16="http://schemas.microsoft.com/office/drawing/2014/main" id="{C12C482E-B8BE-F441-9802-9F5C20615469}"/>
              </a:ext>
            </a:extLst>
          </p:cNvPr>
          <p:cNvCxnSpPr>
            <a:cxnSpLocks/>
          </p:cNvCxnSpPr>
          <p:nvPr/>
        </p:nvCxnSpPr>
        <p:spPr>
          <a:xfrm>
            <a:off x="5796585"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E57DED01-1BE8-2984-A236-2C8B54AE1474}"/>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sp>
        <p:nvSpPr>
          <p:cNvPr id="6" name="TextBox 5">
            <a:extLst>
              <a:ext uri="{FF2B5EF4-FFF2-40B4-BE49-F238E27FC236}">
                <a16:creationId xmlns:a16="http://schemas.microsoft.com/office/drawing/2014/main" id="{226D641D-F267-C42E-C033-480E2AF9FAFE}"/>
              </a:ext>
            </a:extLst>
          </p:cNvPr>
          <p:cNvSpPr txBox="1"/>
          <p:nvPr/>
        </p:nvSpPr>
        <p:spPr>
          <a:xfrm>
            <a:off x="4920097" y="6647615"/>
            <a:ext cx="2351805" cy="184666"/>
          </a:xfrm>
          <a:prstGeom prst="rect">
            <a:avLst/>
          </a:prstGeom>
          <a:noFill/>
        </p:spPr>
        <p:txBody>
          <a:bodyPr wrap="square" rtlCol="0">
            <a:spAutoFit/>
          </a:bodyPr>
          <a:lstStyle/>
          <a:p>
            <a:pPr algn="ctr"/>
            <a:r>
              <a:rPr lang="en-US" sz="600" i="1">
                <a:solidFill>
                  <a:schemeClr val="bg1"/>
                </a:solidFill>
                <a:latin typeface="Arial" panose="020B0604020202020204" pitchFamily="34" charset="0"/>
                <a:cs typeface="Arial" panose="020B0604020202020204" pitchFamily="34" charset="0"/>
              </a:rPr>
              <a:t>Data from U.S. Bureau of Economic Analysis</a:t>
            </a:r>
          </a:p>
        </p:txBody>
      </p:sp>
      <p:sp>
        <p:nvSpPr>
          <p:cNvPr id="7" name="TextBox 1">
            <a:extLst>
              <a:ext uri="{FF2B5EF4-FFF2-40B4-BE49-F238E27FC236}">
                <a16:creationId xmlns:a16="http://schemas.microsoft.com/office/drawing/2014/main" id="{F8370D23-B239-7D64-F59A-A3C370AE04F9}"/>
              </a:ext>
            </a:extLst>
          </p:cNvPr>
          <p:cNvSpPr txBox="1"/>
          <p:nvPr/>
        </p:nvSpPr>
        <p:spPr>
          <a:xfrm>
            <a:off x="1190626" y="6391963"/>
            <a:ext cx="1841294" cy="17145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67" i="1" dirty="0">
                <a:latin typeface="Helvetica Neue" panose="02000403000000020004"/>
              </a:rPr>
              <a:t>*excludes apparel and accessories </a:t>
            </a:r>
          </a:p>
        </p:txBody>
      </p:sp>
      <p:pic>
        <p:nvPicPr>
          <p:cNvPr id="9" name="Picture 8" descr="A graph of different colored bars&#10;&#10;AI-generated content may be incorrect.">
            <a:extLst>
              <a:ext uri="{FF2B5EF4-FFF2-40B4-BE49-F238E27FC236}">
                <a16:creationId xmlns:a16="http://schemas.microsoft.com/office/drawing/2014/main" id="{CE9A37DC-53E5-6924-D6AC-5C5170032674}"/>
              </a:ext>
            </a:extLst>
          </p:cNvPr>
          <p:cNvPicPr>
            <a:picLocks noChangeAspect="1"/>
          </p:cNvPicPr>
          <p:nvPr/>
        </p:nvPicPr>
        <p:blipFill>
          <a:blip r:embed="rId5">
            <a:extLst>
              <a:ext uri="{28A0092B-C50C-407E-A947-70E740481C1C}">
                <a14:useLocalDpi xmlns:a14="http://schemas.microsoft.com/office/drawing/2010/main" val="0"/>
              </a:ext>
            </a:extLst>
          </a:blip>
          <a:srcRect t="1090"/>
          <a:stretch/>
        </p:blipFill>
        <p:spPr>
          <a:xfrm>
            <a:off x="1881666" y="1512831"/>
            <a:ext cx="8428665" cy="4879503"/>
          </a:xfrm>
          <a:prstGeom prst="rect">
            <a:avLst/>
          </a:prstGeom>
        </p:spPr>
      </p:pic>
    </p:spTree>
    <p:extLst>
      <p:ext uri="{BB962C8B-B14F-4D97-AF65-F5344CB8AC3E}">
        <p14:creationId xmlns:p14="http://schemas.microsoft.com/office/powerpoint/2010/main" val="1265237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logo&#10;&#10;Description automatically generated">
            <a:extLst>
              <a:ext uri="{FF2B5EF4-FFF2-40B4-BE49-F238E27FC236}">
                <a16:creationId xmlns:a16="http://schemas.microsoft.com/office/drawing/2014/main" id="{3E398780-154E-D6B3-8730-F29866817812}"/>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pic>
        <p:nvPicPr>
          <p:cNvPr id="16" name="Picture 15" descr="A boat in the water&#10;&#10;Description automatically generated">
            <a:extLst>
              <a:ext uri="{FF2B5EF4-FFF2-40B4-BE49-F238E27FC236}">
                <a16:creationId xmlns:a16="http://schemas.microsoft.com/office/drawing/2014/main" id="{607ED096-9C2B-A8D7-9553-422930DC48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spTree>
    <p:extLst>
      <p:ext uri="{BB962C8B-B14F-4D97-AF65-F5344CB8AC3E}">
        <p14:creationId xmlns:p14="http://schemas.microsoft.com/office/powerpoint/2010/main" val="262523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B87022-B474-FED5-4133-AD66467DD777}"/>
              </a:ext>
            </a:extLst>
          </p:cNvPr>
          <p:cNvSpPr>
            <a:spLocks noGrp="1"/>
          </p:cNvSpPr>
          <p:nvPr>
            <p:ph type="body" sz="quarter" idx="14"/>
          </p:nvPr>
        </p:nvSpPr>
        <p:spPr>
          <a:xfrm>
            <a:off x="1" y="273432"/>
            <a:ext cx="12191999" cy="651445"/>
          </a:xfrm>
        </p:spPr>
        <p:txBody>
          <a:bodyPr>
            <a:noAutofit/>
          </a:bodyPr>
          <a:lstStyle/>
          <a:p>
            <a:pPr algn="ctr"/>
            <a:r>
              <a:rPr lang="en-US" sz="3667" dirty="0">
                <a:latin typeface="Trade Gothic Next Heavy" panose="020B0903040303020004" pitchFamily="34" charset="0"/>
              </a:rPr>
              <a:t>ANNUAL MARINE EXPENDITURES (IN BILLIONS)</a:t>
            </a:r>
          </a:p>
        </p:txBody>
      </p:sp>
      <p:cxnSp>
        <p:nvCxnSpPr>
          <p:cNvPr id="2" name="Straight Connector 1">
            <a:extLst>
              <a:ext uri="{FF2B5EF4-FFF2-40B4-BE49-F238E27FC236}">
                <a16:creationId xmlns:a16="http://schemas.microsoft.com/office/drawing/2014/main" id="{17A0DD40-8D9C-74F7-2510-2A4B7660BEFD}"/>
              </a:ext>
            </a:extLst>
          </p:cNvPr>
          <p:cNvCxnSpPr>
            <a:cxnSpLocks/>
          </p:cNvCxnSpPr>
          <p:nvPr/>
        </p:nvCxnSpPr>
        <p:spPr>
          <a:xfrm>
            <a:off x="5796585" y="1077587"/>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3E398780-154E-D6B3-8730-F29866817812}"/>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sp>
        <p:nvSpPr>
          <p:cNvPr id="12" name="TextBox 11">
            <a:extLst>
              <a:ext uri="{FF2B5EF4-FFF2-40B4-BE49-F238E27FC236}">
                <a16:creationId xmlns:a16="http://schemas.microsoft.com/office/drawing/2014/main" id="{8B596D2E-16AA-06E9-1BE0-6A2E6D86E1E2}"/>
              </a:ext>
            </a:extLst>
          </p:cNvPr>
          <p:cNvSpPr txBox="1"/>
          <p:nvPr/>
        </p:nvSpPr>
        <p:spPr>
          <a:xfrm>
            <a:off x="163435" y="6335451"/>
            <a:ext cx="2587568" cy="194990"/>
          </a:xfrm>
          <a:prstGeom prst="rect">
            <a:avLst/>
          </a:prstGeom>
          <a:noFill/>
        </p:spPr>
        <p:txBody>
          <a:bodyPr wrap="none" rtlCol="0">
            <a:spAutoFit/>
          </a:bodyPr>
          <a:lstStyle/>
          <a:p>
            <a:r>
              <a:rPr lang="en-US" sz="667" i="1">
                <a:solidFill>
                  <a:srgbClr val="2B2D30"/>
                </a:solidFill>
                <a:latin typeface="Helvetica Neue" panose="02000403000000020004"/>
              </a:rPr>
              <a:t>Source: Info-Link Technologies &amp; NMMA Business Intelligence</a:t>
            </a:r>
          </a:p>
        </p:txBody>
      </p:sp>
      <p:graphicFrame>
        <p:nvGraphicFramePr>
          <p:cNvPr id="5" name="Chart 4">
            <a:extLst>
              <a:ext uri="{FF2B5EF4-FFF2-40B4-BE49-F238E27FC236}">
                <a16:creationId xmlns:a16="http://schemas.microsoft.com/office/drawing/2014/main" id="{A8F7990F-9BBD-5DF7-2C44-04EF7BBE4CFE}"/>
              </a:ext>
            </a:extLst>
          </p:cNvPr>
          <p:cNvGraphicFramePr>
            <a:graphicFrameLocks/>
          </p:cNvGraphicFramePr>
          <p:nvPr/>
        </p:nvGraphicFramePr>
        <p:xfrm>
          <a:off x="279399" y="1203623"/>
          <a:ext cx="11633201" cy="52266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52223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B87022-B474-FED5-4133-AD66467DD777}"/>
              </a:ext>
            </a:extLst>
          </p:cNvPr>
          <p:cNvSpPr>
            <a:spLocks noGrp="1"/>
          </p:cNvSpPr>
          <p:nvPr>
            <p:ph type="body" sz="quarter" idx="14"/>
          </p:nvPr>
        </p:nvSpPr>
        <p:spPr>
          <a:xfrm>
            <a:off x="-1" y="346478"/>
            <a:ext cx="12192000" cy="651445"/>
          </a:xfrm>
        </p:spPr>
        <p:txBody>
          <a:bodyPr>
            <a:noAutofit/>
          </a:bodyPr>
          <a:lstStyle/>
          <a:p>
            <a:pPr algn="ctr"/>
            <a:r>
              <a:rPr lang="en-US" dirty="0">
                <a:latin typeface="Trade Gothic Next Heavy" panose="020B0903040303020004" pitchFamily="34" charset="0"/>
              </a:rPr>
              <a:t>NEW POWERBOAT RETAIL UNIT SALES SLOWING</a:t>
            </a:r>
          </a:p>
        </p:txBody>
      </p:sp>
      <p:cxnSp>
        <p:nvCxnSpPr>
          <p:cNvPr id="2" name="Straight Connector 1">
            <a:extLst>
              <a:ext uri="{FF2B5EF4-FFF2-40B4-BE49-F238E27FC236}">
                <a16:creationId xmlns:a16="http://schemas.microsoft.com/office/drawing/2014/main" id="{17A0DD40-8D9C-74F7-2510-2A4B7660BEFD}"/>
              </a:ext>
            </a:extLst>
          </p:cNvPr>
          <p:cNvCxnSpPr>
            <a:cxnSpLocks/>
          </p:cNvCxnSpPr>
          <p:nvPr/>
        </p:nvCxnSpPr>
        <p:spPr>
          <a:xfrm>
            <a:off x="5796585" y="1358941"/>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pic>
        <p:nvPicPr>
          <p:cNvPr id="3" name="Picture 2" descr="A blue and black logo&#10;&#10;Description automatically generated">
            <a:extLst>
              <a:ext uri="{FF2B5EF4-FFF2-40B4-BE49-F238E27FC236}">
                <a16:creationId xmlns:a16="http://schemas.microsoft.com/office/drawing/2014/main" id="{3E398780-154E-D6B3-8730-F29866817812}"/>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sp>
        <p:nvSpPr>
          <p:cNvPr id="12" name="TextBox 11">
            <a:extLst>
              <a:ext uri="{FF2B5EF4-FFF2-40B4-BE49-F238E27FC236}">
                <a16:creationId xmlns:a16="http://schemas.microsoft.com/office/drawing/2014/main" id="{6FFAD15A-6EB7-29F7-B973-F02F1B239B3E}"/>
              </a:ext>
            </a:extLst>
          </p:cNvPr>
          <p:cNvSpPr txBox="1"/>
          <p:nvPr/>
        </p:nvSpPr>
        <p:spPr>
          <a:xfrm>
            <a:off x="189277" y="6307984"/>
            <a:ext cx="1762021" cy="194990"/>
          </a:xfrm>
          <a:prstGeom prst="rect">
            <a:avLst/>
          </a:prstGeom>
          <a:noFill/>
        </p:spPr>
        <p:txBody>
          <a:bodyPr wrap="none" rtlCol="0">
            <a:spAutoFit/>
          </a:bodyPr>
          <a:lstStyle/>
          <a:p>
            <a:pPr defTabSz="609630">
              <a:defRPr/>
            </a:pPr>
            <a:r>
              <a:rPr lang="en-US" sz="667" i="1">
                <a:solidFill>
                  <a:prstClr val="black"/>
                </a:solidFill>
                <a:latin typeface="Calibri" panose="020F0502020204030204"/>
              </a:rPr>
              <a:t>Source: NMMA Business Intelligence Abstract </a:t>
            </a:r>
          </a:p>
        </p:txBody>
      </p:sp>
      <p:sp>
        <p:nvSpPr>
          <p:cNvPr id="7" name="TextBox 6">
            <a:extLst>
              <a:ext uri="{FF2B5EF4-FFF2-40B4-BE49-F238E27FC236}">
                <a16:creationId xmlns:a16="http://schemas.microsoft.com/office/drawing/2014/main" id="{368F41FF-D0FD-1CD2-3CF2-8515F5B7B367}"/>
              </a:ext>
            </a:extLst>
          </p:cNvPr>
          <p:cNvSpPr txBox="1"/>
          <p:nvPr/>
        </p:nvSpPr>
        <p:spPr>
          <a:xfrm rot="16200000">
            <a:off x="-1307285" y="4186218"/>
            <a:ext cx="3015676" cy="297454"/>
          </a:xfrm>
          <a:prstGeom prst="rect">
            <a:avLst/>
          </a:prstGeom>
          <a:noFill/>
        </p:spPr>
        <p:txBody>
          <a:bodyPr wrap="square">
            <a:spAutoFit/>
          </a:bodyPr>
          <a:lstStyle/>
          <a:p>
            <a:pPr algn="ctr" rtl="0">
              <a:defRPr sz="1400" b="0" i="0" u="none" strike="noStrike" kern="1200" baseline="0">
                <a:solidFill>
                  <a:srgbClr val="44546A"/>
                </a:solidFill>
                <a:latin typeface="Verdana Pro Cond" panose="020B0606030504040204" pitchFamily="34" charset="0"/>
                <a:ea typeface="+mn-ea"/>
                <a:cs typeface="+mn-cs"/>
              </a:defRPr>
            </a:pPr>
            <a:r>
              <a:rPr lang="en-US" sz="1333" b="1">
                <a:solidFill>
                  <a:srgbClr val="2B2D30"/>
                </a:solidFill>
                <a:latin typeface="Helvetica Neue" panose="02000403000000020004"/>
              </a:rPr>
              <a:t>Units in Thousands</a:t>
            </a:r>
            <a:endParaRPr lang="en-US" sz="1333">
              <a:solidFill>
                <a:srgbClr val="2B2D30"/>
              </a:solidFill>
              <a:latin typeface="Helvetica Neue" panose="02000403000000020004"/>
            </a:endParaRPr>
          </a:p>
        </p:txBody>
      </p:sp>
      <p:graphicFrame>
        <p:nvGraphicFramePr>
          <p:cNvPr id="5" name="Chart 4">
            <a:extLst>
              <a:ext uri="{FF2B5EF4-FFF2-40B4-BE49-F238E27FC236}">
                <a16:creationId xmlns:a16="http://schemas.microsoft.com/office/drawing/2014/main" id="{1B262285-B39F-4C13-FEF2-AB358346BBAD}"/>
              </a:ext>
            </a:extLst>
          </p:cNvPr>
          <p:cNvGraphicFramePr>
            <a:graphicFrameLocks/>
          </p:cNvGraphicFramePr>
          <p:nvPr/>
        </p:nvGraphicFramePr>
        <p:xfrm>
          <a:off x="200552" y="1524783"/>
          <a:ext cx="11813447" cy="48577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8247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B87022-B474-FED5-4133-AD66467DD777}"/>
              </a:ext>
            </a:extLst>
          </p:cNvPr>
          <p:cNvSpPr>
            <a:spLocks noGrp="1"/>
          </p:cNvSpPr>
          <p:nvPr>
            <p:ph type="body" sz="quarter" idx="14"/>
          </p:nvPr>
        </p:nvSpPr>
        <p:spPr>
          <a:xfrm>
            <a:off x="0" y="253008"/>
            <a:ext cx="12192000" cy="651445"/>
          </a:xfrm>
        </p:spPr>
        <p:txBody>
          <a:bodyPr>
            <a:noAutofit/>
          </a:bodyPr>
          <a:lstStyle/>
          <a:p>
            <a:pPr algn="ctr"/>
            <a:r>
              <a:rPr lang="en-US" sz="3334" dirty="0">
                <a:latin typeface="Trade Gothic Next Heavy" panose="020B0503040303020004" pitchFamily="34" charset="0"/>
              </a:rPr>
              <a:t>BOATING MARKETPLACE</a:t>
            </a:r>
          </a:p>
        </p:txBody>
      </p:sp>
      <p:pic>
        <p:nvPicPr>
          <p:cNvPr id="3" name="Picture 2" descr="A blue and black logo&#10;&#10;Description automatically generated">
            <a:extLst>
              <a:ext uri="{FF2B5EF4-FFF2-40B4-BE49-F238E27FC236}">
                <a16:creationId xmlns:a16="http://schemas.microsoft.com/office/drawing/2014/main" id="{3E398780-154E-D6B3-8730-F29866817812}"/>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22245" b="35681"/>
          <a:stretch/>
        </p:blipFill>
        <p:spPr>
          <a:xfrm>
            <a:off x="189277" y="6563413"/>
            <a:ext cx="1001349" cy="280868"/>
          </a:xfrm>
          <a:prstGeom prst="rect">
            <a:avLst/>
          </a:prstGeom>
        </p:spPr>
      </p:pic>
      <p:cxnSp>
        <p:nvCxnSpPr>
          <p:cNvPr id="9" name="Straight Connector 8">
            <a:extLst>
              <a:ext uri="{FF2B5EF4-FFF2-40B4-BE49-F238E27FC236}">
                <a16:creationId xmlns:a16="http://schemas.microsoft.com/office/drawing/2014/main" id="{76EC5BF8-BD58-97A6-7863-866526B01198}"/>
              </a:ext>
            </a:extLst>
          </p:cNvPr>
          <p:cNvCxnSpPr>
            <a:cxnSpLocks/>
          </p:cNvCxnSpPr>
          <p:nvPr/>
        </p:nvCxnSpPr>
        <p:spPr>
          <a:xfrm>
            <a:off x="5788702" y="904452"/>
            <a:ext cx="598830" cy="0"/>
          </a:xfrm>
          <a:prstGeom prst="line">
            <a:avLst/>
          </a:prstGeom>
          <a:ln w="38100">
            <a:solidFill>
              <a:srgbClr val="00559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4FF68BF-6274-B32B-E0F9-1F84B801C054}"/>
              </a:ext>
            </a:extLst>
          </p:cNvPr>
          <p:cNvSpPr txBox="1"/>
          <p:nvPr/>
        </p:nvSpPr>
        <p:spPr>
          <a:xfrm>
            <a:off x="189277" y="6362776"/>
            <a:ext cx="2417650" cy="194990"/>
          </a:xfrm>
          <a:prstGeom prst="rect">
            <a:avLst/>
          </a:prstGeom>
          <a:noFill/>
        </p:spPr>
        <p:txBody>
          <a:bodyPr wrap="none" rtlCol="0">
            <a:spAutoFit/>
          </a:bodyPr>
          <a:lstStyle/>
          <a:p>
            <a:pPr defTabSz="609630">
              <a:defRPr/>
            </a:pPr>
            <a:r>
              <a:rPr lang="en-US" sz="667" i="1">
                <a:solidFill>
                  <a:prstClr val="black"/>
                </a:solidFill>
                <a:latin typeface="Calibri" panose="020F0502020204030204"/>
              </a:rPr>
              <a:t>Source: NMMA Business Intelligence Abstract (includes sailboats)</a:t>
            </a:r>
          </a:p>
        </p:txBody>
      </p:sp>
      <p:graphicFrame>
        <p:nvGraphicFramePr>
          <p:cNvPr id="2" name="Content Placeholder 3">
            <a:extLst>
              <a:ext uri="{FF2B5EF4-FFF2-40B4-BE49-F238E27FC236}">
                <a16:creationId xmlns:a16="http://schemas.microsoft.com/office/drawing/2014/main" id="{7CE47B66-A210-A1FE-F85E-A507167075A5}"/>
              </a:ext>
            </a:extLst>
          </p:cNvPr>
          <p:cNvGraphicFramePr>
            <a:graphicFrameLocks/>
          </p:cNvGraphicFramePr>
          <p:nvPr/>
        </p:nvGraphicFramePr>
        <p:xfrm>
          <a:off x="259867" y="1073448"/>
          <a:ext cx="11672266" cy="53025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4398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1817</Words>
  <Application>Microsoft Macintosh PowerPoint</Application>
  <PresentationFormat>Widescreen</PresentationFormat>
  <Paragraphs>208</Paragraphs>
  <Slides>32</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Aptos Display</vt:lpstr>
      <vt:lpstr>Arial</vt:lpstr>
      <vt:lpstr>Calibri</vt:lpstr>
      <vt:lpstr>Courier New</vt:lpstr>
      <vt:lpstr>Helvetica</vt:lpstr>
      <vt:lpstr>Helvetica Neue</vt:lpstr>
      <vt:lpstr>Helvetica Neue LT Std</vt:lpstr>
      <vt:lpstr>Montserrat Light</vt:lpstr>
      <vt:lpstr>Trade Gothic Next Heavy</vt:lpstr>
      <vt:lpstr>Wingdings</vt:lpstr>
      <vt:lpstr>Office Theme</vt:lpstr>
      <vt:lpstr>State of the Industry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Ricardo Study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Alexis Webb</dc:creator>
  <cp:lastModifiedBy>Alexis Webb</cp:lastModifiedBy>
  <cp:revision>1</cp:revision>
  <dcterms:created xsi:type="dcterms:W3CDTF">2025-05-02T17:56:10Z</dcterms:created>
  <dcterms:modified xsi:type="dcterms:W3CDTF">2025-05-02T17:57:43Z</dcterms:modified>
</cp:coreProperties>
</file>