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FFC23_109CF02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926" r:id="rId5"/>
    <p:sldMasterId id="2147483983" r:id="rId6"/>
    <p:sldMasterId id="2147484140" r:id="rId7"/>
    <p:sldMasterId id="2147484261" r:id="rId8"/>
    <p:sldMasterId id="2147484487" r:id="rId9"/>
  </p:sldMasterIdLst>
  <p:notesMasterIdLst>
    <p:notesMasterId r:id="rId34"/>
  </p:notesMasterIdLst>
  <p:sldIdLst>
    <p:sldId id="2147483647" r:id="rId10"/>
    <p:sldId id="629" r:id="rId11"/>
    <p:sldId id="4345" r:id="rId12"/>
    <p:sldId id="1470" r:id="rId13"/>
    <p:sldId id="278" r:id="rId14"/>
    <p:sldId id="260" r:id="rId15"/>
    <p:sldId id="262" r:id="rId16"/>
    <p:sldId id="259" r:id="rId17"/>
    <p:sldId id="2147375734" r:id="rId18"/>
    <p:sldId id="261" r:id="rId19"/>
    <p:sldId id="2147482717" r:id="rId20"/>
    <p:sldId id="2147482667" r:id="rId21"/>
    <p:sldId id="2147482668" r:id="rId22"/>
    <p:sldId id="258" r:id="rId23"/>
    <p:sldId id="2147478095" r:id="rId24"/>
    <p:sldId id="256" r:id="rId25"/>
    <p:sldId id="476" r:id="rId26"/>
    <p:sldId id="2147483638" r:id="rId27"/>
    <p:sldId id="2147483640" r:id="rId28"/>
    <p:sldId id="2147483641" r:id="rId29"/>
    <p:sldId id="2147482517" r:id="rId30"/>
    <p:sldId id="693" r:id="rId31"/>
    <p:sldId id="257" r:id="rId32"/>
    <p:sldId id="2147482659" r:id="rId33"/>
  </p:sldIdLst>
  <p:sldSz cx="18288000" cy="10287000"/>
  <p:notesSz cx="7023100" cy="93091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ACF11D-5F59-8A20-82BA-03F1C3A14621}" name="Rachel Piacenza" initials="RP" userId="S::rpiacenza@rbff.org::d1f63d4f-d8e2-457f-86eb-1e2dda4df167" providerId="AD"/>
  <p188:author id="{D7315084-26D9-F300-4A88-0E5A47DE4824}" name="JD Strong" initials="JS" userId="S::jdstrong@rbff.org::68fc1b8c-ed60-469c-b41c-eac5c6efe034" providerId="AD"/>
  <p188:author id="{C7852AF9-91E2-15BF-6703-3AB289DADF7B}" name="Rachel Auslander" initials="RA" userId="S::rauslander@rbff.org::f265de17-bb9d-405b-8b74-27e714c371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2E6"/>
    <a:srgbClr val="1F5FA0"/>
    <a:srgbClr val="0066FF"/>
    <a:srgbClr val="64D4EA"/>
    <a:srgbClr val="4CCCE6"/>
    <a:srgbClr val="6CD5EA"/>
    <a:srgbClr val="2BC3E1"/>
    <a:srgbClr val="57CFE7"/>
    <a:srgbClr val="AAC42C"/>
    <a:srgbClr val="F26B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C894F-2C8E-4F93-94F4-C60AC86619CF}" v="3" dt="2025-04-04T14:04:38.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991" autoAdjust="0"/>
    <p:restoredTop sz="75350" autoAdjust="0"/>
  </p:normalViewPr>
  <p:slideViewPr>
    <p:cSldViewPr>
      <p:cViewPr>
        <p:scale>
          <a:sx n="26" d="100"/>
          <a:sy n="26" d="100"/>
        </p:scale>
        <p:origin x="880" y="252"/>
      </p:cViewPr>
      <p:guideLst>
        <p:guide orient="horz" pos="3240"/>
        <p:guide pos="5760"/>
      </p:guideLst>
    </p:cSldViewPr>
  </p:slideViewPr>
  <p:outlineViewPr>
    <p:cViewPr>
      <p:scale>
        <a:sx n="33" d="100"/>
        <a:sy n="33" d="100"/>
      </p:scale>
      <p:origin x="0" y="-618"/>
    </p:cViewPr>
  </p:outlineViewPr>
  <p:notesTextViewPr>
    <p:cViewPr>
      <p:scale>
        <a:sx n="1" d="1"/>
        <a:sy n="1" d="1"/>
      </p:scale>
      <p:origin x="0" y="0"/>
    </p:cViewPr>
  </p:notesTextViewPr>
  <p:sorterViewPr>
    <p:cViewPr varScale="1">
      <p:scale>
        <a:sx n="1" d="1"/>
        <a:sy n="1" d="1"/>
      </p:scale>
      <p:origin x="0" y="-9680"/>
    </p:cViewPr>
  </p:sorterViewPr>
  <p:notesViewPr>
    <p:cSldViewPr>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6/11/relationships/changesInfo" Target="changesInfos/changesInfo1.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D Strong" userId="68fc1b8c-ed60-469c-b41c-eac5c6efe034" providerId="ADAL" clId="{7F9F65C0-D747-4806-9525-601EDE47C235}"/>
    <pc:docChg chg="custSel modSld">
      <pc:chgData name="JD Strong" userId="68fc1b8c-ed60-469c-b41c-eac5c6efe034" providerId="ADAL" clId="{7F9F65C0-D747-4806-9525-601EDE47C235}" dt="2025-03-28T15:49:32.794" v="368" actId="114"/>
      <pc:docMkLst>
        <pc:docMk/>
      </pc:docMkLst>
      <pc:sldChg chg="addSp delSp modSp mod modNotesTx">
        <pc:chgData name="JD Strong" userId="68fc1b8c-ed60-469c-b41c-eac5c6efe034" providerId="ADAL" clId="{7F9F65C0-D747-4806-9525-601EDE47C235}" dt="2025-03-28T15:49:32.794" v="368" actId="114"/>
        <pc:sldMkLst>
          <pc:docMk/>
          <pc:sldMk cId="3654280499" sldId="258"/>
        </pc:sldMkLst>
        <pc:spChg chg="add mod">
          <ac:chgData name="JD Strong" userId="68fc1b8c-ed60-469c-b41c-eac5c6efe034" providerId="ADAL" clId="{7F9F65C0-D747-4806-9525-601EDE47C235}" dt="2025-03-28T15:40:39.324" v="46"/>
          <ac:spMkLst>
            <pc:docMk/>
            <pc:sldMk cId="3654280499" sldId="258"/>
            <ac:spMk id="2" creationId="{FF36A4A3-177B-2768-1CA2-31E7C575DE33}"/>
          </ac:spMkLst>
        </pc:spChg>
        <pc:spChg chg="mod">
          <ac:chgData name="JD Strong" userId="68fc1b8c-ed60-469c-b41c-eac5c6efe034" providerId="ADAL" clId="{7F9F65C0-D747-4806-9525-601EDE47C235}" dt="2025-03-28T15:39:25.954" v="38" actId="20577"/>
          <ac:spMkLst>
            <pc:docMk/>
            <pc:sldMk cId="3654280499" sldId="258"/>
            <ac:spMk id="3" creationId="{DB9733CA-9FF7-CD6C-DA48-8977E75117B0}"/>
          </ac:spMkLst>
        </pc:spChg>
        <pc:picChg chg="mod ord">
          <ac:chgData name="JD Strong" userId="68fc1b8c-ed60-469c-b41c-eac5c6efe034" providerId="ADAL" clId="{7F9F65C0-D747-4806-9525-601EDE47C235}" dt="2025-03-28T15:48:35.426" v="224" actId="1076"/>
          <ac:picMkLst>
            <pc:docMk/>
            <pc:sldMk cId="3654280499" sldId="258"/>
            <ac:picMk id="6" creationId="{1E406FF0-BA2A-B763-64ED-DDC294DC106A}"/>
          </ac:picMkLst>
        </pc:picChg>
      </pc:sldChg>
      <pc:sldChg chg="modNotesTx">
        <pc:chgData name="JD Strong" userId="68fc1b8c-ed60-469c-b41c-eac5c6efe034" providerId="ADAL" clId="{7F9F65C0-D747-4806-9525-601EDE47C235}" dt="2025-03-28T15:47:08.364" v="217"/>
        <pc:sldMkLst>
          <pc:docMk/>
          <pc:sldMk cId="2771786877" sldId="2147482667"/>
        </pc:sldMkLst>
      </pc:sldChg>
      <pc:sldChg chg="modNotesTx">
        <pc:chgData name="JD Strong" userId="68fc1b8c-ed60-469c-b41c-eac5c6efe034" providerId="ADAL" clId="{7F9F65C0-D747-4806-9525-601EDE47C235}" dt="2025-03-28T15:44:49.866" v="215"/>
        <pc:sldMkLst>
          <pc:docMk/>
          <pc:sldMk cId="697164442" sldId="2147482668"/>
        </pc:sldMkLst>
      </pc:sldChg>
    </pc:docChg>
  </pc:docChgLst>
  <pc:docChgLst>
    <pc:chgData name="Rachel Piacenza" userId="d1f63d4f-d8e2-457f-86eb-1e2dda4df167" providerId="ADAL" clId="{5F4C894F-2C8E-4F93-94F4-C60AC86619CF}"/>
    <pc:docChg chg="undo custSel addSld delSld modSld sldOrd delMainMaster modMainMaster">
      <pc:chgData name="Rachel Piacenza" userId="d1f63d4f-d8e2-457f-86eb-1e2dda4df167" providerId="ADAL" clId="{5F4C894F-2C8E-4F93-94F4-C60AC86619CF}" dt="2025-04-04T16:18:45.515" v="3391" actId="14100"/>
      <pc:docMkLst>
        <pc:docMk/>
      </pc:docMkLst>
      <pc:sldChg chg="del">
        <pc:chgData name="Rachel Piacenza" userId="d1f63d4f-d8e2-457f-86eb-1e2dda4df167" providerId="ADAL" clId="{5F4C894F-2C8E-4F93-94F4-C60AC86619CF}" dt="2025-03-13T13:21:10.621" v="1126" actId="2696"/>
        <pc:sldMkLst>
          <pc:docMk/>
          <pc:sldMk cId="1616835662" sldId="256"/>
        </pc:sldMkLst>
      </pc:sldChg>
      <pc:sldChg chg="addSp delSp modSp new del mod modNotesTx">
        <pc:chgData name="Rachel Piacenza" userId="d1f63d4f-d8e2-457f-86eb-1e2dda4df167" providerId="ADAL" clId="{5F4C894F-2C8E-4F93-94F4-C60AC86619CF}" dt="2025-03-13T13:15:24.440" v="1105" actId="47"/>
        <pc:sldMkLst>
          <pc:docMk/>
          <pc:sldMk cId="1884546659" sldId="256"/>
        </pc:sldMkLst>
      </pc:sldChg>
      <pc:sldChg chg="add">
        <pc:chgData name="Rachel Piacenza" userId="d1f63d4f-d8e2-457f-86eb-1e2dda4df167" providerId="ADAL" clId="{5F4C894F-2C8E-4F93-94F4-C60AC86619CF}" dt="2025-03-13T13:21:13.783" v="1127"/>
        <pc:sldMkLst>
          <pc:docMk/>
          <pc:sldMk cId="3043454974" sldId="256"/>
        </pc:sldMkLst>
      </pc:sldChg>
      <pc:sldChg chg="new del">
        <pc:chgData name="Rachel Piacenza" userId="d1f63d4f-d8e2-457f-86eb-1e2dda4df167" providerId="ADAL" clId="{5F4C894F-2C8E-4F93-94F4-C60AC86619CF}" dt="2025-03-13T13:22:50.798" v="1137" actId="680"/>
        <pc:sldMkLst>
          <pc:docMk/>
          <pc:sldMk cId="216371914" sldId="257"/>
        </pc:sldMkLst>
      </pc:sldChg>
      <pc:sldChg chg="addSp delSp modSp mod delAnim">
        <pc:chgData name="Rachel Piacenza" userId="d1f63d4f-d8e2-457f-86eb-1e2dda4df167" providerId="ADAL" clId="{5F4C894F-2C8E-4F93-94F4-C60AC86619CF}" dt="2025-04-04T16:18:45.515" v="3391" actId="14100"/>
        <pc:sldMkLst>
          <pc:docMk/>
          <pc:sldMk cId="3369317357" sldId="257"/>
        </pc:sldMkLst>
        <pc:spChg chg="mod">
          <ac:chgData name="Rachel Piacenza" userId="d1f63d4f-d8e2-457f-86eb-1e2dda4df167" providerId="ADAL" clId="{5F4C894F-2C8E-4F93-94F4-C60AC86619CF}" dt="2025-04-04T16:18:45.515" v="3391" actId="14100"/>
          <ac:spMkLst>
            <pc:docMk/>
            <pc:sldMk cId="3369317357" sldId="257"/>
            <ac:spMk id="2" creationId="{DB750C81-1B0F-C909-9D6D-169C68059A3E}"/>
          </ac:spMkLst>
        </pc:spChg>
        <pc:picChg chg="add mod">
          <ac:chgData name="Rachel Piacenza" userId="d1f63d4f-d8e2-457f-86eb-1e2dda4df167" providerId="ADAL" clId="{5F4C894F-2C8E-4F93-94F4-C60AC86619CF}" dt="2025-03-13T13:37:02.701" v="1238" actId="1076"/>
          <ac:picMkLst>
            <pc:docMk/>
            <pc:sldMk cId="3369317357" sldId="257"/>
            <ac:picMk id="31" creationId="{F3DF9666-C977-3998-F011-A8176A1D2373}"/>
          </ac:picMkLst>
        </pc:picChg>
        <pc:picChg chg="add mod">
          <ac:chgData name="Rachel Piacenza" userId="d1f63d4f-d8e2-457f-86eb-1e2dda4df167" providerId="ADAL" clId="{5F4C894F-2C8E-4F93-94F4-C60AC86619CF}" dt="2025-03-13T13:37:05.904" v="1239" actId="1076"/>
          <ac:picMkLst>
            <pc:docMk/>
            <pc:sldMk cId="3369317357" sldId="257"/>
            <ac:picMk id="33" creationId="{735EC988-671A-9327-D95A-C72A68DF8D75}"/>
          </ac:picMkLst>
        </pc:picChg>
        <pc:picChg chg="add mod">
          <ac:chgData name="Rachel Piacenza" userId="d1f63d4f-d8e2-457f-86eb-1e2dda4df167" providerId="ADAL" clId="{5F4C894F-2C8E-4F93-94F4-C60AC86619CF}" dt="2025-03-13T13:38:59.491" v="1246" actId="1076"/>
          <ac:picMkLst>
            <pc:docMk/>
            <pc:sldMk cId="3369317357" sldId="257"/>
            <ac:picMk id="35" creationId="{51F9FE6B-4F32-CF35-AAFD-743F4ECA17B0}"/>
          </ac:picMkLst>
        </pc:picChg>
      </pc:sldChg>
      <pc:sldChg chg="del">
        <pc:chgData name="Rachel Piacenza" userId="d1f63d4f-d8e2-457f-86eb-1e2dda4df167" providerId="ADAL" clId="{5F4C894F-2C8E-4F93-94F4-C60AC86619CF}" dt="2025-03-11T15:15:23.203" v="748" actId="47"/>
        <pc:sldMkLst>
          <pc:docMk/>
          <pc:sldMk cId="4071516601" sldId="257"/>
        </pc:sldMkLst>
      </pc:sldChg>
      <pc:sldChg chg="add del">
        <pc:chgData name="Rachel Piacenza" userId="d1f63d4f-d8e2-457f-86eb-1e2dda4df167" providerId="ADAL" clId="{5F4C894F-2C8E-4F93-94F4-C60AC86619CF}" dt="2025-03-26T20:08:58.240" v="2436" actId="47"/>
        <pc:sldMkLst>
          <pc:docMk/>
          <pc:sldMk cId="940221988" sldId="258"/>
        </pc:sldMkLst>
      </pc:sldChg>
      <pc:sldChg chg="modNotesTx">
        <pc:chgData name="Rachel Piacenza" userId="d1f63d4f-d8e2-457f-86eb-1e2dda4df167" providerId="ADAL" clId="{5F4C894F-2C8E-4F93-94F4-C60AC86619CF}" dt="2025-04-04T14:20:10.980" v="3199" actId="20577"/>
        <pc:sldMkLst>
          <pc:docMk/>
          <pc:sldMk cId="3654280499" sldId="258"/>
        </pc:sldMkLst>
      </pc:sldChg>
      <pc:sldChg chg="del">
        <pc:chgData name="Rachel Piacenza" userId="d1f63d4f-d8e2-457f-86eb-1e2dda4df167" providerId="ADAL" clId="{5F4C894F-2C8E-4F93-94F4-C60AC86619CF}" dt="2025-03-13T13:21:31.598" v="1128" actId="47"/>
        <pc:sldMkLst>
          <pc:docMk/>
          <pc:sldMk cId="1860633570" sldId="259"/>
        </pc:sldMkLst>
      </pc:sldChg>
      <pc:sldChg chg="modSp mod">
        <pc:chgData name="Rachel Piacenza" userId="d1f63d4f-d8e2-457f-86eb-1e2dda4df167" providerId="ADAL" clId="{5F4C894F-2C8E-4F93-94F4-C60AC86619CF}" dt="2025-03-26T16:47:26.206" v="1333" actId="20577"/>
        <pc:sldMkLst>
          <pc:docMk/>
          <pc:sldMk cId="2178360889" sldId="259"/>
        </pc:sldMkLst>
        <pc:spChg chg="mod">
          <ac:chgData name="Rachel Piacenza" userId="d1f63d4f-d8e2-457f-86eb-1e2dda4df167" providerId="ADAL" clId="{5F4C894F-2C8E-4F93-94F4-C60AC86619CF}" dt="2025-03-26T16:47:26.206" v="1333" actId="20577"/>
          <ac:spMkLst>
            <pc:docMk/>
            <pc:sldMk cId="2178360889" sldId="259"/>
            <ac:spMk id="3" creationId="{0FB109F9-1265-19B4-AFF6-98E59C43534D}"/>
          </ac:spMkLst>
        </pc:spChg>
      </pc:sldChg>
      <pc:sldChg chg="addSp delSp modSp new mod ord modNotesTx">
        <pc:chgData name="Rachel Piacenza" userId="d1f63d4f-d8e2-457f-86eb-1e2dda4df167" providerId="ADAL" clId="{5F4C894F-2C8E-4F93-94F4-C60AC86619CF}" dt="2025-04-04T14:11:15.981" v="3192" actId="1076"/>
        <pc:sldMkLst>
          <pc:docMk/>
          <pc:sldMk cId="3189549164" sldId="260"/>
        </pc:sldMkLst>
        <pc:spChg chg="add mod">
          <ac:chgData name="Rachel Piacenza" userId="d1f63d4f-d8e2-457f-86eb-1e2dda4df167" providerId="ADAL" clId="{5F4C894F-2C8E-4F93-94F4-C60AC86619CF}" dt="2025-03-27T13:21:40.206" v="2665" actId="1076"/>
          <ac:spMkLst>
            <pc:docMk/>
            <pc:sldMk cId="3189549164" sldId="260"/>
            <ac:spMk id="9" creationId="{8ACFE4C0-2D6D-8F64-34C6-D968451427BF}"/>
          </ac:spMkLst>
        </pc:spChg>
        <pc:spChg chg="add del">
          <ac:chgData name="Rachel Piacenza" userId="d1f63d4f-d8e2-457f-86eb-1e2dda4df167" providerId="ADAL" clId="{5F4C894F-2C8E-4F93-94F4-C60AC86619CF}" dt="2025-04-04T14:11:03.148" v="3189" actId="478"/>
          <ac:spMkLst>
            <pc:docMk/>
            <pc:sldMk cId="3189549164" sldId="260"/>
            <ac:spMk id="10" creationId="{9639EF16-FE9D-DC12-63F2-6D596B4B25C7}"/>
          </ac:spMkLst>
        </pc:spChg>
        <pc:spChg chg="add mod">
          <ac:chgData name="Rachel Piacenza" userId="d1f63d4f-d8e2-457f-86eb-1e2dda4df167" providerId="ADAL" clId="{5F4C894F-2C8E-4F93-94F4-C60AC86619CF}" dt="2025-03-27T13:22:14.014" v="2706" actId="1076"/>
          <ac:spMkLst>
            <pc:docMk/>
            <pc:sldMk cId="3189549164" sldId="260"/>
            <ac:spMk id="11" creationId="{E50034FF-5123-3DD5-33B9-F11F28CC4745}"/>
          </ac:spMkLst>
        </pc:spChg>
        <pc:picChg chg="add mod">
          <ac:chgData name="Rachel Piacenza" userId="d1f63d4f-d8e2-457f-86eb-1e2dda4df167" providerId="ADAL" clId="{5F4C894F-2C8E-4F93-94F4-C60AC86619CF}" dt="2025-04-04T14:11:15.981" v="3192" actId="1076"/>
          <ac:picMkLst>
            <pc:docMk/>
            <pc:sldMk cId="3189549164" sldId="260"/>
            <ac:picMk id="5" creationId="{2D8E2732-4C6D-8BD4-F6C2-746D461E0BD0}"/>
          </ac:picMkLst>
        </pc:picChg>
        <pc:picChg chg="add mod">
          <ac:chgData name="Rachel Piacenza" userId="d1f63d4f-d8e2-457f-86eb-1e2dda4df167" providerId="ADAL" clId="{5F4C894F-2C8E-4F93-94F4-C60AC86619CF}" dt="2025-03-26T18:27:01.292" v="1352" actId="14100"/>
          <ac:picMkLst>
            <pc:docMk/>
            <pc:sldMk cId="3189549164" sldId="260"/>
            <ac:picMk id="6" creationId="{61EADF9D-DB62-982E-F5EE-D3E6ADC595FA}"/>
          </ac:picMkLst>
        </pc:picChg>
        <pc:picChg chg="add mod">
          <ac:chgData name="Rachel Piacenza" userId="d1f63d4f-d8e2-457f-86eb-1e2dda4df167" providerId="ADAL" clId="{5F4C894F-2C8E-4F93-94F4-C60AC86619CF}" dt="2025-03-26T18:26:54.048" v="1350" actId="1076"/>
          <ac:picMkLst>
            <pc:docMk/>
            <pc:sldMk cId="3189549164" sldId="260"/>
            <ac:picMk id="8" creationId="{E9043861-34CC-EDCB-CACF-0278E7B6CE68}"/>
          </ac:picMkLst>
        </pc:picChg>
      </pc:sldChg>
      <pc:sldChg chg="modNotesTx">
        <pc:chgData name="Rachel Piacenza" userId="d1f63d4f-d8e2-457f-86eb-1e2dda4df167" providerId="ADAL" clId="{5F4C894F-2C8E-4F93-94F4-C60AC86619CF}" dt="2025-03-11T15:15:59.370" v="749"/>
        <pc:sldMkLst>
          <pc:docMk/>
          <pc:sldMk cId="1969872906" sldId="261"/>
        </pc:sldMkLst>
      </pc:sldChg>
      <pc:sldChg chg="addSp delSp modSp new mod ord modClrScheme chgLayout">
        <pc:chgData name="Rachel Piacenza" userId="d1f63d4f-d8e2-457f-86eb-1e2dda4df167" providerId="ADAL" clId="{5F4C894F-2C8E-4F93-94F4-C60AC86619CF}" dt="2025-03-26T20:05:18.522" v="2336"/>
        <pc:sldMkLst>
          <pc:docMk/>
          <pc:sldMk cId="1706767877" sldId="262"/>
        </pc:sldMkLst>
        <pc:spChg chg="mod ord modVis">
          <ac:chgData name="Rachel Piacenza" userId="d1f63d4f-d8e2-457f-86eb-1e2dda4df167" providerId="ADAL" clId="{5F4C894F-2C8E-4F93-94F4-C60AC86619CF}" dt="2025-03-26T18:23:08.969" v="1345" actId="26606"/>
          <ac:spMkLst>
            <pc:docMk/>
            <pc:sldMk cId="1706767877" sldId="262"/>
            <ac:spMk id="2" creationId="{CE1BD8CD-83AF-8F6C-BF68-948A54AA5BA5}"/>
          </ac:spMkLst>
        </pc:spChg>
        <pc:picChg chg="add mod">
          <ac:chgData name="Rachel Piacenza" userId="d1f63d4f-d8e2-457f-86eb-1e2dda4df167" providerId="ADAL" clId="{5F4C894F-2C8E-4F93-94F4-C60AC86619CF}" dt="2025-03-26T18:23:08.969" v="1345" actId="26606"/>
          <ac:picMkLst>
            <pc:docMk/>
            <pc:sldMk cId="1706767877" sldId="262"/>
            <ac:picMk id="6" creationId="{FA83D1A9-91BD-B4BF-A397-C16C643D180E}"/>
          </ac:picMkLst>
        </pc:picChg>
      </pc:sldChg>
      <pc:sldChg chg="new del">
        <pc:chgData name="Rachel Piacenza" userId="d1f63d4f-d8e2-457f-86eb-1e2dda4df167" providerId="ADAL" clId="{5F4C894F-2C8E-4F93-94F4-C60AC86619CF}" dt="2025-03-26T19:52:44.964" v="2323" actId="47"/>
        <pc:sldMkLst>
          <pc:docMk/>
          <pc:sldMk cId="3409597251" sldId="263"/>
        </pc:sldMkLst>
      </pc:sldChg>
      <pc:sldChg chg="addSp delSp modSp mod modAnim modNotesTx">
        <pc:chgData name="Rachel Piacenza" userId="d1f63d4f-d8e2-457f-86eb-1e2dda4df167" providerId="ADAL" clId="{5F4C894F-2C8E-4F93-94F4-C60AC86619CF}" dt="2025-03-26T19:45:39.541" v="2144" actId="1076"/>
        <pc:sldMkLst>
          <pc:docMk/>
          <pc:sldMk cId="2522697591" sldId="278"/>
        </pc:sldMkLst>
        <pc:spChg chg="mod">
          <ac:chgData name="Rachel Piacenza" userId="d1f63d4f-d8e2-457f-86eb-1e2dda4df167" providerId="ADAL" clId="{5F4C894F-2C8E-4F93-94F4-C60AC86619CF}" dt="2025-03-26T18:40:49.239" v="1434" actId="20577"/>
          <ac:spMkLst>
            <pc:docMk/>
            <pc:sldMk cId="2522697591" sldId="278"/>
            <ac:spMk id="8" creationId="{00000000-0000-0000-0000-000000000000}"/>
          </ac:spMkLst>
        </pc:spChg>
        <pc:spChg chg="add mod">
          <ac:chgData name="Rachel Piacenza" userId="d1f63d4f-d8e2-457f-86eb-1e2dda4df167" providerId="ADAL" clId="{5F4C894F-2C8E-4F93-94F4-C60AC86619CF}" dt="2025-03-26T19:45:39.541" v="2144" actId="1076"/>
          <ac:spMkLst>
            <pc:docMk/>
            <pc:sldMk cId="2522697591" sldId="278"/>
            <ac:spMk id="36" creationId="{EE3F9118-6769-F1A5-13E0-F74FA6C1F06A}"/>
          </ac:spMkLst>
        </pc:spChg>
        <pc:picChg chg="add mod">
          <ac:chgData name="Rachel Piacenza" userId="d1f63d4f-d8e2-457f-86eb-1e2dda4df167" providerId="ADAL" clId="{5F4C894F-2C8E-4F93-94F4-C60AC86619CF}" dt="2025-03-26T18:53:07.735" v="1538" actId="1076"/>
          <ac:picMkLst>
            <pc:docMk/>
            <pc:sldMk cId="2522697591" sldId="278"/>
            <ac:picMk id="35" creationId="{160FE947-72F6-C15D-D5A3-C5B6EA286CB8}"/>
          </ac:picMkLst>
        </pc:picChg>
        <pc:picChg chg="add mod">
          <ac:chgData name="Rachel Piacenza" userId="d1f63d4f-d8e2-457f-86eb-1e2dda4df167" providerId="ADAL" clId="{5F4C894F-2C8E-4F93-94F4-C60AC86619CF}" dt="2025-03-26T18:53:47.589" v="1554" actId="1076"/>
          <ac:picMkLst>
            <pc:docMk/>
            <pc:sldMk cId="2522697591" sldId="278"/>
            <ac:picMk id="52" creationId="{AE9DD089-F9DF-6719-79D5-CB49E6868CD2}"/>
          </ac:picMkLst>
        </pc:picChg>
        <pc:picChg chg="add mod">
          <ac:chgData name="Rachel Piacenza" userId="d1f63d4f-d8e2-457f-86eb-1e2dda4df167" providerId="ADAL" clId="{5F4C894F-2C8E-4F93-94F4-C60AC86619CF}" dt="2025-03-26T18:53:23.147" v="1546" actId="1076"/>
          <ac:picMkLst>
            <pc:docMk/>
            <pc:sldMk cId="2522697591" sldId="278"/>
            <ac:picMk id="54" creationId="{07C4DA97-4D1E-75F3-272D-80A500BED51A}"/>
          </ac:picMkLst>
        </pc:picChg>
      </pc:sldChg>
      <pc:sldChg chg="ord">
        <pc:chgData name="Rachel Piacenza" userId="d1f63d4f-d8e2-457f-86eb-1e2dda4df167" providerId="ADAL" clId="{5F4C894F-2C8E-4F93-94F4-C60AC86619CF}" dt="2025-03-13T13:17:27.239" v="1118"/>
        <pc:sldMkLst>
          <pc:docMk/>
          <pc:sldMk cId="2018781596" sldId="476"/>
        </pc:sldMkLst>
      </pc:sldChg>
      <pc:sldChg chg="add del ord">
        <pc:chgData name="Rachel Piacenza" userId="d1f63d4f-d8e2-457f-86eb-1e2dda4df167" providerId="ADAL" clId="{5F4C894F-2C8E-4F93-94F4-C60AC86619CF}" dt="2025-04-04T14:21:43.701" v="3204" actId="47"/>
        <pc:sldMkLst>
          <pc:docMk/>
          <pc:sldMk cId="2410512923" sldId="649"/>
        </pc:sldMkLst>
      </pc:sldChg>
      <pc:sldChg chg="del">
        <pc:chgData name="Rachel Piacenza" userId="d1f63d4f-d8e2-457f-86eb-1e2dda4df167" providerId="ADAL" clId="{5F4C894F-2C8E-4F93-94F4-C60AC86619CF}" dt="2025-03-13T13:21:59.070" v="1129" actId="2696"/>
        <pc:sldMkLst>
          <pc:docMk/>
          <pc:sldMk cId="3704907694" sldId="693"/>
        </pc:sldMkLst>
      </pc:sldChg>
      <pc:sldChg chg="addSp delSp modSp add mod delAnim modNotesTx">
        <pc:chgData name="Rachel Piacenza" userId="d1f63d4f-d8e2-457f-86eb-1e2dda4df167" providerId="ADAL" clId="{5F4C894F-2C8E-4F93-94F4-C60AC86619CF}" dt="2025-04-04T16:18:25.064" v="3335" actId="14100"/>
        <pc:sldMkLst>
          <pc:docMk/>
          <pc:sldMk cId="4087307507" sldId="693"/>
        </pc:sldMkLst>
        <pc:spChg chg="mod">
          <ac:chgData name="Rachel Piacenza" userId="d1f63d4f-d8e2-457f-86eb-1e2dda4df167" providerId="ADAL" clId="{5F4C894F-2C8E-4F93-94F4-C60AC86619CF}" dt="2025-04-04T16:18:25.064" v="3335" actId="14100"/>
          <ac:spMkLst>
            <pc:docMk/>
            <pc:sldMk cId="4087307507" sldId="693"/>
            <ac:spMk id="2" creationId="{00000000-0000-0000-0000-000000000000}"/>
          </ac:spMkLst>
        </pc:spChg>
        <pc:picChg chg="add mod">
          <ac:chgData name="Rachel Piacenza" userId="d1f63d4f-d8e2-457f-86eb-1e2dda4df167" providerId="ADAL" clId="{5F4C894F-2C8E-4F93-94F4-C60AC86619CF}" dt="2025-03-13T13:24:09.302" v="1152" actId="1076"/>
          <ac:picMkLst>
            <pc:docMk/>
            <pc:sldMk cId="4087307507" sldId="693"/>
            <ac:picMk id="17" creationId="{25CA557D-D413-F1AA-34FF-B6669FB7F935}"/>
          </ac:picMkLst>
        </pc:picChg>
        <pc:picChg chg="add mod">
          <ac:chgData name="Rachel Piacenza" userId="d1f63d4f-d8e2-457f-86eb-1e2dda4df167" providerId="ADAL" clId="{5F4C894F-2C8E-4F93-94F4-C60AC86619CF}" dt="2025-03-13T13:29:31.302" v="1174" actId="1076"/>
          <ac:picMkLst>
            <pc:docMk/>
            <pc:sldMk cId="4087307507" sldId="693"/>
            <ac:picMk id="26" creationId="{96E468B9-71D6-F18F-614B-6DA1EDAFDD7C}"/>
          </ac:picMkLst>
        </pc:picChg>
      </pc:sldChg>
      <pc:sldChg chg="delSp modSp mod">
        <pc:chgData name="Rachel Piacenza" userId="d1f63d4f-d8e2-457f-86eb-1e2dda4df167" providerId="ADAL" clId="{5F4C894F-2C8E-4F93-94F4-C60AC86619CF}" dt="2025-04-04T14:14:16.073" v="3196" actId="1076"/>
        <pc:sldMkLst>
          <pc:docMk/>
          <pc:sldMk cId="2335990338" sldId="1470"/>
        </pc:sldMkLst>
        <pc:spChg chg="mod">
          <ac:chgData name="Rachel Piacenza" userId="d1f63d4f-d8e2-457f-86eb-1e2dda4df167" providerId="ADAL" clId="{5F4C894F-2C8E-4F93-94F4-C60AC86619CF}" dt="2025-03-26T16:47:06.967" v="1300" actId="1076"/>
          <ac:spMkLst>
            <pc:docMk/>
            <pc:sldMk cId="2335990338" sldId="1470"/>
            <ac:spMk id="10" creationId="{EA26503D-8F13-8752-357A-1C56E9D8709B}"/>
          </ac:spMkLst>
        </pc:spChg>
        <pc:picChg chg="del">
          <ac:chgData name="Rachel Piacenza" userId="d1f63d4f-d8e2-457f-86eb-1e2dda4df167" providerId="ADAL" clId="{5F4C894F-2C8E-4F93-94F4-C60AC86619CF}" dt="2025-04-04T14:14:04.138" v="3193" actId="478"/>
          <ac:picMkLst>
            <pc:docMk/>
            <pc:sldMk cId="2335990338" sldId="1470"/>
            <ac:picMk id="36" creationId="{9F4085A1-1B22-924E-B6FB-4C5088AD19D2}"/>
          </ac:picMkLst>
        </pc:picChg>
        <pc:picChg chg="mod">
          <ac:chgData name="Rachel Piacenza" userId="d1f63d4f-d8e2-457f-86eb-1e2dda4df167" providerId="ADAL" clId="{5F4C894F-2C8E-4F93-94F4-C60AC86619CF}" dt="2025-04-04T14:14:16.073" v="3196" actId="1076"/>
          <ac:picMkLst>
            <pc:docMk/>
            <pc:sldMk cId="2335990338" sldId="1470"/>
            <ac:picMk id="37" creationId="{297D06E7-464A-5A95-244E-C5F2D80E8BDB}"/>
          </ac:picMkLst>
        </pc:picChg>
      </pc:sldChg>
      <pc:sldChg chg="del ord">
        <pc:chgData name="Rachel Piacenza" userId="d1f63d4f-d8e2-457f-86eb-1e2dda4df167" providerId="ADAL" clId="{5F4C894F-2C8E-4F93-94F4-C60AC86619CF}" dt="2025-03-11T15:14:22.053" v="633" actId="47"/>
        <pc:sldMkLst>
          <pc:docMk/>
          <pc:sldMk cId="217718302" sldId="4301"/>
        </pc:sldMkLst>
      </pc:sldChg>
      <pc:sldChg chg="addSp modSp mod">
        <pc:chgData name="Rachel Piacenza" userId="d1f63d4f-d8e2-457f-86eb-1e2dda4df167" providerId="ADAL" clId="{5F4C894F-2C8E-4F93-94F4-C60AC86619CF}" dt="2025-03-26T20:29:59.338" v="2560" actId="1076"/>
        <pc:sldMkLst>
          <pc:docMk/>
          <pc:sldMk cId="1205695229" sldId="4345"/>
        </pc:sldMkLst>
        <pc:spChg chg="mod">
          <ac:chgData name="Rachel Piacenza" userId="d1f63d4f-d8e2-457f-86eb-1e2dda4df167" providerId="ADAL" clId="{5F4C894F-2C8E-4F93-94F4-C60AC86619CF}" dt="2025-03-26T20:18:50.415" v="2496"/>
          <ac:spMkLst>
            <pc:docMk/>
            <pc:sldMk cId="1205695229" sldId="4345"/>
            <ac:spMk id="24" creationId="{65B54CB5-7CE1-B4B9-2FC1-9DB23C9A4980}"/>
          </ac:spMkLst>
        </pc:spChg>
        <pc:spChg chg="mod">
          <ac:chgData name="Rachel Piacenza" userId="d1f63d4f-d8e2-457f-86eb-1e2dda4df167" providerId="ADAL" clId="{5F4C894F-2C8E-4F93-94F4-C60AC86619CF}" dt="2025-03-26T20:18:50.415" v="2496"/>
          <ac:spMkLst>
            <pc:docMk/>
            <pc:sldMk cId="1205695229" sldId="4345"/>
            <ac:spMk id="25" creationId="{E734FC4C-416F-3241-3E93-F1517D0BF97A}"/>
          </ac:spMkLst>
        </pc:spChg>
        <pc:spChg chg="mod">
          <ac:chgData name="Rachel Piacenza" userId="d1f63d4f-d8e2-457f-86eb-1e2dda4df167" providerId="ADAL" clId="{5F4C894F-2C8E-4F93-94F4-C60AC86619CF}" dt="2025-03-26T20:18:50.415" v="2496"/>
          <ac:spMkLst>
            <pc:docMk/>
            <pc:sldMk cId="1205695229" sldId="4345"/>
            <ac:spMk id="26" creationId="{BC03A2D6-3B75-EC23-19D9-19C77BBA43B6}"/>
          </ac:spMkLst>
        </pc:spChg>
        <pc:spChg chg="mod">
          <ac:chgData name="Rachel Piacenza" userId="d1f63d4f-d8e2-457f-86eb-1e2dda4df167" providerId="ADAL" clId="{5F4C894F-2C8E-4F93-94F4-C60AC86619CF}" dt="2025-03-26T20:18:50.415" v="2496"/>
          <ac:spMkLst>
            <pc:docMk/>
            <pc:sldMk cId="1205695229" sldId="4345"/>
            <ac:spMk id="27" creationId="{B2B5D120-4631-6EB0-2492-18F71524966C}"/>
          </ac:spMkLst>
        </pc:spChg>
        <pc:spChg chg="mod">
          <ac:chgData name="Rachel Piacenza" userId="d1f63d4f-d8e2-457f-86eb-1e2dda4df167" providerId="ADAL" clId="{5F4C894F-2C8E-4F93-94F4-C60AC86619CF}" dt="2025-03-26T20:18:50.415" v="2496"/>
          <ac:spMkLst>
            <pc:docMk/>
            <pc:sldMk cId="1205695229" sldId="4345"/>
            <ac:spMk id="28" creationId="{7EA3692E-F99D-7654-60A2-C67EC9F01476}"/>
          </ac:spMkLst>
        </pc:spChg>
        <pc:spChg chg="mod">
          <ac:chgData name="Rachel Piacenza" userId="d1f63d4f-d8e2-457f-86eb-1e2dda4df167" providerId="ADAL" clId="{5F4C894F-2C8E-4F93-94F4-C60AC86619CF}" dt="2025-03-26T20:18:50.415" v="2496"/>
          <ac:spMkLst>
            <pc:docMk/>
            <pc:sldMk cId="1205695229" sldId="4345"/>
            <ac:spMk id="29" creationId="{D0EEE61B-CC14-16A8-C933-5E006DCC252F}"/>
          </ac:spMkLst>
        </pc:spChg>
        <pc:spChg chg="mod">
          <ac:chgData name="Rachel Piacenza" userId="d1f63d4f-d8e2-457f-86eb-1e2dda4df167" providerId="ADAL" clId="{5F4C894F-2C8E-4F93-94F4-C60AC86619CF}" dt="2025-03-26T20:18:50.415" v="2496"/>
          <ac:spMkLst>
            <pc:docMk/>
            <pc:sldMk cId="1205695229" sldId="4345"/>
            <ac:spMk id="30" creationId="{4D8A909B-B960-9D55-CDDD-1C37231BA7B3}"/>
          </ac:spMkLst>
        </pc:spChg>
        <pc:spChg chg="mod">
          <ac:chgData name="Rachel Piacenza" userId="d1f63d4f-d8e2-457f-86eb-1e2dda4df167" providerId="ADAL" clId="{5F4C894F-2C8E-4F93-94F4-C60AC86619CF}" dt="2025-03-26T20:18:50.415" v="2496"/>
          <ac:spMkLst>
            <pc:docMk/>
            <pc:sldMk cId="1205695229" sldId="4345"/>
            <ac:spMk id="31" creationId="{61FB1078-8479-BFE5-A386-D1045A7F86D2}"/>
          </ac:spMkLst>
        </pc:spChg>
        <pc:grpChg chg="add mod">
          <ac:chgData name="Rachel Piacenza" userId="d1f63d4f-d8e2-457f-86eb-1e2dda4df167" providerId="ADAL" clId="{5F4C894F-2C8E-4F93-94F4-C60AC86619CF}" dt="2025-03-26T20:19:56.553" v="2514" actId="1076"/>
          <ac:grpSpMkLst>
            <pc:docMk/>
            <pc:sldMk cId="1205695229" sldId="4345"/>
            <ac:grpSpMk id="23" creationId="{6B2E6F28-EDE4-F54C-E756-472CE79E0383}"/>
          </ac:grpSpMkLst>
        </pc:grpChg>
        <pc:picChg chg="add mod">
          <ac:chgData name="Rachel Piacenza" userId="d1f63d4f-d8e2-457f-86eb-1e2dda4df167" providerId="ADAL" clId="{5F4C894F-2C8E-4F93-94F4-C60AC86619CF}" dt="2025-03-26T20:22:29.965" v="2538" actId="1076"/>
          <ac:picMkLst>
            <pc:docMk/>
            <pc:sldMk cId="1205695229" sldId="4345"/>
            <ac:picMk id="32" creationId="{8C73F7C6-AC69-B1F2-72C2-869319BF503A}"/>
          </ac:picMkLst>
        </pc:picChg>
        <pc:picChg chg="add mod">
          <ac:chgData name="Rachel Piacenza" userId="d1f63d4f-d8e2-457f-86eb-1e2dda4df167" providerId="ADAL" clId="{5F4C894F-2C8E-4F93-94F4-C60AC86619CF}" dt="2025-03-26T20:19:54.405" v="2513" actId="1076"/>
          <ac:picMkLst>
            <pc:docMk/>
            <pc:sldMk cId="1205695229" sldId="4345"/>
            <ac:picMk id="33" creationId="{11F79F74-4694-F005-35F2-54AAE0F525A4}"/>
          </ac:picMkLst>
        </pc:picChg>
        <pc:picChg chg="add mod">
          <ac:chgData name="Rachel Piacenza" userId="d1f63d4f-d8e2-457f-86eb-1e2dda4df167" providerId="ADAL" clId="{5F4C894F-2C8E-4F93-94F4-C60AC86619CF}" dt="2025-03-26T20:19:52.368" v="2512" actId="1076"/>
          <ac:picMkLst>
            <pc:docMk/>
            <pc:sldMk cId="1205695229" sldId="4345"/>
            <ac:picMk id="34" creationId="{40BCB66B-E2DE-148E-A05E-E11C81E1F08F}"/>
          </ac:picMkLst>
        </pc:picChg>
        <pc:picChg chg="add mod">
          <ac:chgData name="Rachel Piacenza" userId="d1f63d4f-d8e2-457f-86eb-1e2dda4df167" providerId="ADAL" clId="{5F4C894F-2C8E-4F93-94F4-C60AC86619CF}" dt="2025-03-26T20:20:10.440" v="2517" actId="1076"/>
          <ac:picMkLst>
            <pc:docMk/>
            <pc:sldMk cId="1205695229" sldId="4345"/>
            <ac:picMk id="35" creationId="{A76D1FC1-D133-8F41-D508-79141C8C3226}"/>
          </ac:picMkLst>
        </pc:picChg>
        <pc:picChg chg="add mod">
          <ac:chgData name="Rachel Piacenza" userId="d1f63d4f-d8e2-457f-86eb-1e2dda4df167" providerId="ADAL" clId="{5F4C894F-2C8E-4F93-94F4-C60AC86619CF}" dt="2025-03-26T20:22:43.281" v="2541" actId="1076"/>
          <ac:picMkLst>
            <pc:docMk/>
            <pc:sldMk cId="1205695229" sldId="4345"/>
            <ac:picMk id="36" creationId="{2899C345-6D93-0E11-42A0-0861C482DAB8}"/>
          </ac:picMkLst>
        </pc:picChg>
        <pc:picChg chg="add mod">
          <ac:chgData name="Rachel Piacenza" userId="d1f63d4f-d8e2-457f-86eb-1e2dda4df167" providerId="ADAL" clId="{5F4C894F-2C8E-4F93-94F4-C60AC86619CF}" dt="2025-03-26T20:22:22.286" v="2536" actId="1076"/>
          <ac:picMkLst>
            <pc:docMk/>
            <pc:sldMk cId="1205695229" sldId="4345"/>
            <ac:picMk id="37" creationId="{6BB1F193-288B-5ECE-D03D-A57BFDAEA045}"/>
          </ac:picMkLst>
        </pc:picChg>
        <pc:picChg chg="add mod">
          <ac:chgData name="Rachel Piacenza" userId="d1f63d4f-d8e2-457f-86eb-1e2dda4df167" providerId="ADAL" clId="{5F4C894F-2C8E-4F93-94F4-C60AC86619CF}" dt="2025-03-26T20:22:23.611" v="2537" actId="1076"/>
          <ac:picMkLst>
            <pc:docMk/>
            <pc:sldMk cId="1205695229" sldId="4345"/>
            <ac:picMk id="38" creationId="{5000E7CF-8086-6E84-8811-92F1993F05E4}"/>
          </ac:picMkLst>
        </pc:picChg>
        <pc:picChg chg="add mod">
          <ac:chgData name="Rachel Piacenza" userId="d1f63d4f-d8e2-457f-86eb-1e2dda4df167" providerId="ADAL" clId="{5F4C894F-2C8E-4F93-94F4-C60AC86619CF}" dt="2025-03-26T20:22:33.455" v="2539" actId="1076"/>
          <ac:picMkLst>
            <pc:docMk/>
            <pc:sldMk cId="1205695229" sldId="4345"/>
            <ac:picMk id="2050" creationId="{0391F430-7776-D545-7969-1937972B97C8}"/>
          </ac:picMkLst>
        </pc:picChg>
        <pc:picChg chg="add mod">
          <ac:chgData name="Rachel Piacenza" userId="d1f63d4f-d8e2-457f-86eb-1e2dda4df167" providerId="ADAL" clId="{5F4C894F-2C8E-4F93-94F4-C60AC86619CF}" dt="2025-03-26T20:29:56.528" v="2559" actId="14100"/>
          <ac:picMkLst>
            <pc:docMk/>
            <pc:sldMk cId="1205695229" sldId="4345"/>
            <ac:picMk id="2052" creationId="{240D2410-CA5B-9309-8FD3-6E8E056193A1}"/>
          </ac:picMkLst>
        </pc:picChg>
        <pc:picChg chg="add mod">
          <ac:chgData name="Rachel Piacenza" userId="d1f63d4f-d8e2-457f-86eb-1e2dda4df167" providerId="ADAL" clId="{5F4C894F-2C8E-4F93-94F4-C60AC86619CF}" dt="2025-03-26T20:29:59.338" v="2560" actId="1076"/>
          <ac:picMkLst>
            <pc:docMk/>
            <pc:sldMk cId="1205695229" sldId="4345"/>
            <ac:picMk id="2054" creationId="{13B775BC-F5BA-AF1D-3331-0735A9E5A97B}"/>
          </ac:picMkLst>
        </pc:picChg>
      </pc:sldChg>
      <pc:sldChg chg="addSp delSp modSp del mod modNotesTx">
        <pc:chgData name="Rachel Piacenza" userId="d1f63d4f-d8e2-457f-86eb-1e2dda4df167" providerId="ADAL" clId="{5F4C894F-2C8E-4F93-94F4-C60AC86619CF}" dt="2025-04-04T14:05:13.497" v="3188" actId="47"/>
        <pc:sldMkLst>
          <pc:docMk/>
          <pc:sldMk cId="3426525373" sldId="4391"/>
        </pc:sldMkLst>
        <pc:spChg chg="del mod">
          <ac:chgData name="Rachel Piacenza" userId="d1f63d4f-d8e2-457f-86eb-1e2dda4df167" providerId="ADAL" clId="{5F4C894F-2C8E-4F93-94F4-C60AC86619CF}" dt="2025-04-04T14:03:20.736" v="3046" actId="478"/>
          <ac:spMkLst>
            <pc:docMk/>
            <pc:sldMk cId="3426525373" sldId="4391"/>
            <ac:spMk id="2" creationId="{F1731379-B893-C498-EFB5-38704BB41A1A}"/>
          </ac:spMkLst>
        </pc:spChg>
        <pc:spChg chg="mod">
          <ac:chgData name="Rachel Piacenza" userId="d1f63d4f-d8e2-457f-86eb-1e2dda4df167" providerId="ADAL" clId="{5F4C894F-2C8E-4F93-94F4-C60AC86619CF}" dt="2025-04-04T14:03:37.447" v="3049" actId="20577"/>
          <ac:spMkLst>
            <pc:docMk/>
            <pc:sldMk cId="3426525373" sldId="4391"/>
            <ac:spMk id="3" creationId="{3E5D7755-3C93-4A50-BF22-31B9BDEAF632}"/>
          </ac:spMkLst>
        </pc:spChg>
        <pc:spChg chg="del mod">
          <ac:chgData name="Rachel Piacenza" userId="d1f63d4f-d8e2-457f-86eb-1e2dda4df167" providerId="ADAL" clId="{5F4C894F-2C8E-4F93-94F4-C60AC86619CF}" dt="2025-04-04T14:03:32.052" v="3047" actId="478"/>
          <ac:spMkLst>
            <pc:docMk/>
            <pc:sldMk cId="3426525373" sldId="4391"/>
            <ac:spMk id="4" creationId="{43AA44E6-3760-444E-C7E3-7513C3CE504D}"/>
          </ac:spMkLst>
        </pc:spChg>
        <pc:spChg chg="mod">
          <ac:chgData name="Rachel Piacenza" userId="d1f63d4f-d8e2-457f-86eb-1e2dda4df167" providerId="ADAL" clId="{5F4C894F-2C8E-4F93-94F4-C60AC86619CF}" dt="2025-04-04T14:03:48.394" v="3051" actId="1076"/>
          <ac:spMkLst>
            <pc:docMk/>
            <pc:sldMk cId="3426525373" sldId="4391"/>
            <ac:spMk id="12" creationId="{7639C561-997C-436C-B876-F6AF420A0A46}"/>
          </ac:spMkLst>
        </pc:spChg>
        <pc:spChg chg="add del mod">
          <ac:chgData name="Rachel Piacenza" userId="d1f63d4f-d8e2-457f-86eb-1e2dda4df167" providerId="ADAL" clId="{5F4C894F-2C8E-4F93-94F4-C60AC86619CF}" dt="2025-04-04T14:04:03.433" v="3055" actId="478"/>
          <ac:spMkLst>
            <pc:docMk/>
            <pc:sldMk cId="3426525373" sldId="4391"/>
            <ac:spMk id="13" creationId="{11184562-5693-4DA0-B731-1B16DE55B2B1}"/>
          </ac:spMkLst>
        </pc:spChg>
        <pc:spChg chg="mod">
          <ac:chgData name="Rachel Piacenza" userId="d1f63d4f-d8e2-457f-86eb-1e2dda4df167" providerId="ADAL" clId="{5F4C894F-2C8E-4F93-94F4-C60AC86619CF}" dt="2025-04-04T14:03:58.736" v="3053" actId="1076"/>
          <ac:spMkLst>
            <pc:docMk/>
            <pc:sldMk cId="3426525373" sldId="4391"/>
            <ac:spMk id="14" creationId="{126DADE6-B81F-45C3-BAD7-BEAD5BFCA854}"/>
          </ac:spMkLst>
        </pc:spChg>
        <pc:grpChg chg="mod">
          <ac:chgData name="Rachel Piacenza" userId="d1f63d4f-d8e2-457f-86eb-1e2dda4df167" providerId="ADAL" clId="{5F4C894F-2C8E-4F93-94F4-C60AC86619CF}" dt="2025-04-04T14:03:51.462" v="3052" actId="14100"/>
          <ac:grpSpMkLst>
            <pc:docMk/>
            <pc:sldMk cId="3426525373" sldId="4391"/>
            <ac:grpSpMk id="7" creationId="{D119BC3E-9BA2-813D-4E4A-C8E05D989DF0}"/>
          </ac:grpSpMkLst>
        </pc:grpChg>
      </pc:sldChg>
      <pc:sldChg chg="modSp del mod ord modNotesTx">
        <pc:chgData name="Rachel Piacenza" userId="d1f63d4f-d8e2-457f-86eb-1e2dda4df167" providerId="ADAL" clId="{5F4C894F-2C8E-4F93-94F4-C60AC86619CF}" dt="2025-03-11T15:16:02.223" v="750" actId="47"/>
        <pc:sldMkLst>
          <pc:docMk/>
          <pc:sldMk cId="298548480" sldId="13318"/>
        </pc:sldMkLst>
      </pc:sldChg>
      <pc:sldChg chg="del">
        <pc:chgData name="Rachel Piacenza" userId="d1f63d4f-d8e2-457f-86eb-1e2dda4df167" providerId="ADAL" clId="{5F4C894F-2C8E-4F93-94F4-C60AC86619CF}" dt="2025-03-26T16:33:59.810" v="1252" actId="47"/>
        <pc:sldMkLst>
          <pc:docMk/>
          <pc:sldMk cId="3719276983" sldId="2147375419"/>
        </pc:sldMkLst>
      </pc:sldChg>
      <pc:sldChg chg="addSp modSp mod">
        <pc:chgData name="Rachel Piacenza" userId="d1f63d4f-d8e2-457f-86eb-1e2dda4df167" providerId="ADAL" clId="{5F4C894F-2C8E-4F93-94F4-C60AC86619CF}" dt="2025-03-11T15:12:11.683" v="632" actId="255"/>
        <pc:sldMkLst>
          <pc:docMk/>
          <pc:sldMk cId="4026726366" sldId="2147375734"/>
        </pc:sldMkLst>
        <pc:spChg chg="mod">
          <ac:chgData name="Rachel Piacenza" userId="d1f63d4f-d8e2-457f-86eb-1e2dda4df167" providerId="ADAL" clId="{5F4C894F-2C8E-4F93-94F4-C60AC86619CF}" dt="2025-03-11T15:12:11.683" v="632" actId="255"/>
          <ac:spMkLst>
            <pc:docMk/>
            <pc:sldMk cId="4026726366" sldId="2147375734"/>
            <ac:spMk id="2" creationId="{ADD2D707-7BA9-0FD9-49F0-BB7F6B0B483C}"/>
          </ac:spMkLst>
        </pc:spChg>
        <pc:spChg chg="add mod">
          <ac:chgData name="Rachel Piacenza" userId="d1f63d4f-d8e2-457f-86eb-1e2dda4df167" providerId="ADAL" clId="{5F4C894F-2C8E-4F93-94F4-C60AC86619CF}" dt="2025-03-11T15:11:55.007" v="619"/>
          <ac:spMkLst>
            <pc:docMk/>
            <pc:sldMk cId="4026726366" sldId="2147375734"/>
            <ac:spMk id="6" creationId="{5E5780CF-6FED-1908-ED15-678CDECD4036}"/>
          </ac:spMkLst>
        </pc:spChg>
      </pc:sldChg>
      <pc:sldChg chg="addSp delSp modSp del mod modNotesTx">
        <pc:chgData name="Rachel Piacenza" userId="d1f63d4f-d8e2-457f-86eb-1e2dda4df167" providerId="ADAL" clId="{5F4C894F-2C8E-4F93-94F4-C60AC86619CF}" dt="2025-03-10T14:06:01.108" v="264" actId="47"/>
        <pc:sldMkLst>
          <pc:docMk/>
          <pc:sldMk cId="744533774" sldId="2147375792"/>
        </pc:sldMkLst>
      </pc:sldChg>
      <pc:sldChg chg="del">
        <pc:chgData name="Rachel Piacenza" userId="d1f63d4f-d8e2-457f-86eb-1e2dda4df167" providerId="ADAL" clId="{5F4C894F-2C8E-4F93-94F4-C60AC86619CF}" dt="2025-03-13T13:18:32.194" v="1123" actId="47"/>
        <pc:sldMkLst>
          <pc:docMk/>
          <pc:sldMk cId="3996204770" sldId="2147478083"/>
        </pc:sldMkLst>
      </pc:sldChg>
      <pc:sldChg chg="modSp mod">
        <pc:chgData name="Rachel Piacenza" userId="d1f63d4f-d8e2-457f-86eb-1e2dda4df167" providerId="ADAL" clId="{5F4C894F-2C8E-4F93-94F4-C60AC86619CF}" dt="2025-03-12T13:56:05.023" v="767" actId="20577"/>
        <pc:sldMkLst>
          <pc:docMk/>
          <pc:sldMk cId="796994913" sldId="2147478095"/>
        </pc:sldMkLst>
        <pc:spChg chg="mod">
          <ac:chgData name="Rachel Piacenza" userId="d1f63d4f-d8e2-457f-86eb-1e2dda4df167" providerId="ADAL" clId="{5F4C894F-2C8E-4F93-94F4-C60AC86619CF}" dt="2025-03-12T13:56:05.023" v="767" actId="20577"/>
          <ac:spMkLst>
            <pc:docMk/>
            <pc:sldMk cId="796994913" sldId="2147478095"/>
            <ac:spMk id="3" creationId="{DB9733CA-9FF7-CD6C-DA48-8977E75117B0}"/>
          </ac:spMkLst>
        </pc:spChg>
      </pc:sldChg>
      <pc:sldChg chg="del">
        <pc:chgData name="Rachel Piacenza" userId="d1f63d4f-d8e2-457f-86eb-1e2dda4df167" providerId="ADAL" clId="{5F4C894F-2C8E-4F93-94F4-C60AC86619CF}" dt="2025-03-26T16:34:30.281" v="1266" actId="47"/>
        <pc:sldMkLst>
          <pc:docMk/>
          <pc:sldMk cId="2712179818" sldId="2147482333"/>
        </pc:sldMkLst>
      </pc:sldChg>
      <pc:sldChg chg="add del">
        <pc:chgData name="Rachel Piacenza" userId="d1f63d4f-d8e2-457f-86eb-1e2dda4df167" providerId="ADAL" clId="{5F4C894F-2C8E-4F93-94F4-C60AC86619CF}" dt="2025-03-26T16:47:45.122" v="1334" actId="2696"/>
        <pc:sldMkLst>
          <pc:docMk/>
          <pc:sldMk cId="1573958111" sldId="2147482517"/>
        </pc:sldMkLst>
      </pc:sldChg>
      <pc:sldChg chg="del">
        <pc:chgData name="Rachel Piacenza" userId="d1f63d4f-d8e2-457f-86eb-1e2dda4df167" providerId="ADAL" clId="{5F4C894F-2C8E-4F93-94F4-C60AC86619CF}" dt="2025-03-31T20:22:09.553" v="3023" actId="2696"/>
        <pc:sldMkLst>
          <pc:docMk/>
          <pc:sldMk cId="1597334435" sldId="2147482517"/>
        </pc:sldMkLst>
      </pc:sldChg>
      <pc:sldChg chg="del">
        <pc:chgData name="Rachel Piacenza" userId="d1f63d4f-d8e2-457f-86eb-1e2dda4df167" providerId="ADAL" clId="{5F4C894F-2C8E-4F93-94F4-C60AC86619CF}" dt="2025-03-26T16:33:57.822" v="1251" actId="47"/>
        <pc:sldMkLst>
          <pc:docMk/>
          <pc:sldMk cId="304505997" sldId="2147482594"/>
        </pc:sldMkLst>
      </pc:sldChg>
      <pc:sldChg chg="del">
        <pc:chgData name="Rachel Piacenza" userId="d1f63d4f-d8e2-457f-86eb-1e2dda4df167" providerId="ADAL" clId="{5F4C894F-2C8E-4F93-94F4-C60AC86619CF}" dt="2025-03-26T16:33:57.374" v="1250" actId="47"/>
        <pc:sldMkLst>
          <pc:docMk/>
          <pc:sldMk cId="2731867219" sldId="2147482595"/>
        </pc:sldMkLst>
      </pc:sldChg>
      <pc:sldChg chg="del">
        <pc:chgData name="Rachel Piacenza" userId="d1f63d4f-d8e2-457f-86eb-1e2dda4df167" providerId="ADAL" clId="{5F4C894F-2C8E-4F93-94F4-C60AC86619CF}" dt="2025-03-26T16:33:56.705" v="1249" actId="47"/>
        <pc:sldMkLst>
          <pc:docMk/>
          <pc:sldMk cId="1633626932" sldId="2147482602"/>
        </pc:sldMkLst>
      </pc:sldChg>
      <pc:sldChg chg="addSp delSp modSp mod">
        <pc:chgData name="Rachel Piacenza" userId="d1f63d4f-d8e2-457f-86eb-1e2dda4df167" providerId="ADAL" clId="{5F4C894F-2C8E-4F93-94F4-C60AC86619CF}" dt="2025-03-27T13:27:01.090" v="2783" actId="1076"/>
        <pc:sldMkLst>
          <pc:docMk/>
          <pc:sldMk cId="278720544" sldId="2147482659"/>
        </pc:sldMkLst>
        <pc:spChg chg="mod">
          <ac:chgData name="Rachel Piacenza" userId="d1f63d4f-d8e2-457f-86eb-1e2dda4df167" providerId="ADAL" clId="{5F4C894F-2C8E-4F93-94F4-C60AC86619CF}" dt="2025-03-26T20:08:30.670" v="2432" actId="1076"/>
          <ac:spMkLst>
            <pc:docMk/>
            <pc:sldMk cId="278720544" sldId="2147482659"/>
            <ac:spMk id="16" creationId="{F1FDE2EC-9D04-4817-A6A7-865DED902A4C}"/>
          </ac:spMkLst>
        </pc:spChg>
        <pc:spChg chg="mod">
          <ac:chgData name="Rachel Piacenza" userId="d1f63d4f-d8e2-457f-86eb-1e2dda4df167" providerId="ADAL" clId="{5F4C894F-2C8E-4F93-94F4-C60AC86619CF}" dt="2025-03-27T13:27:01.090" v="2783" actId="1076"/>
          <ac:spMkLst>
            <pc:docMk/>
            <pc:sldMk cId="278720544" sldId="2147482659"/>
            <ac:spMk id="17" creationId="{AB9E0CA1-708C-450A-ADCF-39947DA9E3E7}"/>
          </ac:spMkLst>
        </pc:spChg>
        <pc:spChg chg="mod">
          <ac:chgData name="Rachel Piacenza" userId="d1f63d4f-d8e2-457f-86eb-1e2dda4df167" providerId="ADAL" clId="{5F4C894F-2C8E-4F93-94F4-C60AC86619CF}" dt="2025-03-26T20:08:35.403" v="2433" actId="3626"/>
          <ac:spMkLst>
            <pc:docMk/>
            <pc:sldMk cId="278720544" sldId="2147482659"/>
            <ac:spMk id="18" creationId="{6707D881-92A0-4787-A142-F4BF3BB99F44}"/>
          </ac:spMkLst>
        </pc:spChg>
        <pc:picChg chg="mod">
          <ac:chgData name="Rachel Piacenza" userId="d1f63d4f-d8e2-457f-86eb-1e2dda4df167" providerId="ADAL" clId="{5F4C894F-2C8E-4F93-94F4-C60AC86619CF}" dt="2025-03-26T20:08:18.096" v="2417" actId="1076"/>
          <ac:picMkLst>
            <pc:docMk/>
            <pc:sldMk cId="278720544" sldId="2147482659"/>
            <ac:picMk id="2" creationId="{14FB0D99-A324-BF1C-A698-9CC681F61667}"/>
          </ac:picMkLst>
        </pc:picChg>
        <pc:picChg chg="mod">
          <ac:chgData name="Rachel Piacenza" userId="d1f63d4f-d8e2-457f-86eb-1e2dda4df167" providerId="ADAL" clId="{5F4C894F-2C8E-4F93-94F4-C60AC86619CF}" dt="2025-03-26T20:08:39.399" v="2435" actId="1076"/>
          <ac:picMkLst>
            <pc:docMk/>
            <pc:sldMk cId="278720544" sldId="2147482659"/>
            <ac:picMk id="8" creationId="{48081B77-05B3-AD27-BF80-91B670D626FF}"/>
          </ac:picMkLst>
        </pc:picChg>
        <pc:picChg chg="add mod">
          <ac:chgData name="Rachel Piacenza" userId="d1f63d4f-d8e2-457f-86eb-1e2dda4df167" providerId="ADAL" clId="{5F4C894F-2C8E-4F93-94F4-C60AC86619CF}" dt="2025-03-27T13:26:52.344" v="2782" actId="1076"/>
          <ac:picMkLst>
            <pc:docMk/>
            <pc:sldMk cId="278720544" sldId="2147482659"/>
            <ac:picMk id="9" creationId="{76CE1A61-3DA5-09F7-A856-3EFA3B47529D}"/>
          </ac:picMkLst>
        </pc:picChg>
        <pc:picChg chg="mod">
          <ac:chgData name="Rachel Piacenza" userId="d1f63d4f-d8e2-457f-86eb-1e2dda4df167" providerId="ADAL" clId="{5F4C894F-2C8E-4F93-94F4-C60AC86619CF}" dt="2025-03-26T20:08:13.554" v="2416" actId="1076"/>
          <ac:picMkLst>
            <pc:docMk/>
            <pc:sldMk cId="278720544" sldId="2147482659"/>
            <ac:picMk id="23" creationId="{63F96D28-57C8-446A-804D-0337BD2D3A29}"/>
          </ac:picMkLst>
        </pc:picChg>
      </pc:sldChg>
      <pc:sldChg chg="modNotesTx">
        <pc:chgData name="Rachel Piacenza" userId="d1f63d4f-d8e2-457f-86eb-1e2dda4df167" providerId="ADAL" clId="{5F4C894F-2C8E-4F93-94F4-C60AC86619CF}" dt="2025-03-31T20:17:49.300" v="3022" actId="20577"/>
        <pc:sldMkLst>
          <pc:docMk/>
          <pc:sldMk cId="2771786877" sldId="2147482667"/>
        </pc:sldMkLst>
      </pc:sldChg>
      <pc:sldChg chg="del">
        <pc:chgData name="Rachel Piacenza" userId="d1f63d4f-d8e2-457f-86eb-1e2dda4df167" providerId="ADAL" clId="{5F4C894F-2C8E-4F93-94F4-C60AC86619CF}" dt="2025-03-13T13:15:33.104" v="1106" actId="47"/>
        <pc:sldMkLst>
          <pc:docMk/>
          <pc:sldMk cId="4219671997" sldId="2147482670"/>
        </pc:sldMkLst>
      </pc:sldChg>
      <pc:sldChg chg="modSp add del mod">
        <pc:chgData name="Rachel Piacenza" userId="d1f63d4f-d8e2-457f-86eb-1e2dda4df167" providerId="ADAL" clId="{5F4C894F-2C8E-4F93-94F4-C60AC86619CF}" dt="2025-03-31T20:22:32.492" v="3024" actId="47"/>
        <pc:sldMkLst>
          <pc:docMk/>
          <pc:sldMk cId="1271221144" sldId="2147482679"/>
        </pc:sldMkLst>
      </pc:sldChg>
      <pc:sldChg chg="modSp add del mod ord">
        <pc:chgData name="Rachel Piacenza" userId="d1f63d4f-d8e2-457f-86eb-1e2dda4df167" providerId="ADAL" clId="{5F4C894F-2C8E-4F93-94F4-C60AC86619CF}" dt="2025-04-04T14:21:46.802" v="3205" actId="47"/>
        <pc:sldMkLst>
          <pc:docMk/>
          <pc:sldMk cId="4067216046" sldId="2147482681"/>
        </pc:sldMkLst>
      </pc:sldChg>
      <pc:sldChg chg="modSp del mod">
        <pc:chgData name="Rachel Piacenza" userId="d1f63d4f-d8e2-457f-86eb-1e2dda4df167" providerId="ADAL" clId="{5F4C894F-2C8E-4F93-94F4-C60AC86619CF}" dt="2025-03-31T17:38:01.229" v="2818" actId="2696"/>
        <pc:sldMkLst>
          <pc:docMk/>
          <pc:sldMk cId="4249564972" sldId="2147482683"/>
        </pc:sldMkLst>
      </pc:sldChg>
      <pc:sldChg chg="modSp add del mod modNotesTx">
        <pc:chgData name="Rachel Piacenza" userId="d1f63d4f-d8e2-457f-86eb-1e2dda4df167" providerId="ADAL" clId="{5F4C894F-2C8E-4F93-94F4-C60AC86619CF}" dt="2025-04-04T14:15:01.717" v="3198" actId="20577"/>
        <pc:sldMkLst>
          <pc:docMk/>
          <pc:sldMk cId="1639475301" sldId="2147482717"/>
        </pc:sldMkLst>
        <pc:spChg chg="mod">
          <ac:chgData name="Rachel Piacenza" userId="d1f63d4f-d8e2-457f-86eb-1e2dda4df167" providerId="ADAL" clId="{5F4C894F-2C8E-4F93-94F4-C60AC86619CF}" dt="2025-03-31T20:14:58.926" v="2820" actId="20577"/>
          <ac:spMkLst>
            <pc:docMk/>
            <pc:sldMk cId="1639475301" sldId="2147482717"/>
            <ac:spMk id="4" creationId="{2377A0FE-C8E4-E9CD-203C-1960B11B6231}"/>
          </ac:spMkLst>
        </pc:spChg>
      </pc:sldChg>
      <pc:sldChg chg="del">
        <pc:chgData name="Rachel Piacenza" userId="d1f63d4f-d8e2-457f-86eb-1e2dda4df167" providerId="ADAL" clId="{5F4C894F-2C8E-4F93-94F4-C60AC86619CF}" dt="2025-03-26T16:33:56.104" v="1248" actId="47"/>
        <pc:sldMkLst>
          <pc:docMk/>
          <pc:sldMk cId="4204552671" sldId="2147482731"/>
        </pc:sldMkLst>
      </pc:sldChg>
      <pc:sldChg chg="addSp delSp modSp del mod modAnim modNotesTx">
        <pc:chgData name="Rachel Piacenza" userId="d1f63d4f-d8e2-457f-86eb-1e2dda4df167" providerId="ADAL" clId="{5F4C894F-2C8E-4F93-94F4-C60AC86619CF}" dt="2025-03-26T20:30:15.950" v="2561" actId="47"/>
        <pc:sldMkLst>
          <pc:docMk/>
          <pc:sldMk cId="2499434386" sldId="2147483309"/>
        </pc:sldMkLst>
      </pc:sldChg>
      <pc:sldChg chg="del">
        <pc:chgData name="Rachel Piacenza" userId="d1f63d4f-d8e2-457f-86eb-1e2dda4df167" providerId="ADAL" clId="{5F4C894F-2C8E-4F93-94F4-C60AC86619CF}" dt="2025-03-26T16:33:55.788" v="1247" actId="47"/>
        <pc:sldMkLst>
          <pc:docMk/>
          <pc:sldMk cId="3293571620" sldId="2147483527"/>
        </pc:sldMkLst>
      </pc:sldChg>
      <pc:sldChg chg="del">
        <pc:chgData name="Rachel Piacenza" userId="d1f63d4f-d8e2-457f-86eb-1e2dda4df167" providerId="ADAL" clId="{5F4C894F-2C8E-4F93-94F4-C60AC86619CF}" dt="2025-03-26T20:08:59.355" v="2437" actId="47"/>
        <pc:sldMkLst>
          <pc:docMk/>
          <pc:sldMk cId="796076150" sldId="2147483630"/>
        </pc:sldMkLst>
      </pc:sldChg>
      <pc:sldChg chg="del">
        <pc:chgData name="Rachel Piacenza" userId="d1f63d4f-d8e2-457f-86eb-1e2dda4df167" providerId="ADAL" clId="{5F4C894F-2C8E-4F93-94F4-C60AC86619CF}" dt="2025-03-26T16:34:26.575" v="1264" actId="47"/>
        <pc:sldMkLst>
          <pc:docMk/>
          <pc:sldMk cId="2602834141" sldId="2147483632"/>
        </pc:sldMkLst>
      </pc:sldChg>
      <pc:sldChg chg="del">
        <pc:chgData name="Rachel Piacenza" userId="d1f63d4f-d8e2-457f-86eb-1e2dda4df167" providerId="ADAL" clId="{5F4C894F-2C8E-4F93-94F4-C60AC86619CF}" dt="2025-03-26T16:34:29.064" v="1265" actId="47"/>
        <pc:sldMkLst>
          <pc:docMk/>
          <pc:sldMk cId="1153070662" sldId="2147483636"/>
        </pc:sldMkLst>
      </pc:sldChg>
      <pc:sldChg chg="del">
        <pc:chgData name="Rachel Piacenza" userId="d1f63d4f-d8e2-457f-86eb-1e2dda4df167" providerId="ADAL" clId="{5F4C894F-2C8E-4F93-94F4-C60AC86619CF}" dt="2025-03-26T16:47:45.122" v="1334" actId="2696"/>
        <pc:sldMkLst>
          <pc:docMk/>
          <pc:sldMk cId="988683852" sldId="2147483638"/>
        </pc:sldMkLst>
      </pc:sldChg>
      <pc:sldChg chg="del">
        <pc:chgData name="Rachel Piacenza" userId="d1f63d4f-d8e2-457f-86eb-1e2dda4df167" providerId="ADAL" clId="{5F4C894F-2C8E-4F93-94F4-C60AC86619CF}" dt="2025-03-31T20:22:09.553" v="3023" actId="2696"/>
        <pc:sldMkLst>
          <pc:docMk/>
          <pc:sldMk cId="2946839106" sldId="2147483638"/>
        </pc:sldMkLst>
      </pc:sldChg>
      <pc:sldChg chg="add del">
        <pc:chgData name="Rachel Piacenza" userId="d1f63d4f-d8e2-457f-86eb-1e2dda4df167" providerId="ADAL" clId="{5F4C894F-2C8E-4F93-94F4-C60AC86619CF}" dt="2025-03-26T16:47:45.122" v="1334" actId="2696"/>
        <pc:sldMkLst>
          <pc:docMk/>
          <pc:sldMk cId="653749401" sldId="2147483640"/>
        </pc:sldMkLst>
      </pc:sldChg>
      <pc:sldChg chg="del">
        <pc:chgData name="Rachel Piacenza" userId="d1f63d4f-d8e2-457f-86eb-1e2dda4df167" providerId="ADAL" clId="{5F4C894F-2C8E-4F93-94F4-C60AC86619CF}" dt="2025-03-31T20:22:09.553" v="3023" actId="2696"/>
        <pc:sldMkLst>
          <pc:docMk/>
          <pc:sldMk cId="2214376115" sldId="2147483640"/>
        </pc:sldMkLst>
      </pc:sldChg>
      <pc:sldChg chg="del">
        <pc:chgData name="Rachel Piacenza" userId="d1f63d4f-d8e2-457f-86eb-1e2dda4df167" providerId="ADAL" clId="{5F4C894F-2C8E-4F93-94F4-C60AC86619CF}" dt="2025-03-31T20:22:09.553" v="3023" actId="2696"/>
        <pc:sldMkLst>
          <pc:docMk/>
          <pc:sldMk cId="2031507522" sldId="2147483641"/>
        </pc:sldMkLst>
      </pc:sldChg>
      <pc:sldChg chg="add del">
        <pc:chgData name="Rachel Piacenza" userId="d1f63d4f-d8e2-457f-86eb-1e2dda4df167" providerId="ADAL" clId="{5F4C894F-2C8E-4F93-94F4-C60AC86619CF}" dt="2025-03-26T16:47:45.122" v="1334" actId="2696"/>
        <pc:sldMkLst>
          <pc:docMk/>
          <pc:sldMk cId="3092037788" sldId="2147483641"/>
        </pc:sldMkLst>
      </pc:sldChg>
      <pc:sldChg chg="del">
        <pc:chgData name="Rachel Piacenza" userId="d1f63d4f-d8e2-457f-86eb-1e2dda4df167" providerId="ADAL" clId="{5F4C894F-2C8E-4F93-94F4-C60AC86619CF}" dt="2025-03-26T16:34:08.280" v="1259" actId="47"/>
        <pc:sldMkLst>
          <pc:docMk/>
          <pc:sldMk cId="3448578360" sldId="2147483642"/>
        </pc:sldMkLst>
      </pc:sldChg>
      <pc:sldChg chg="del">
        <pc:chgData name="Rachel Piacenza" userId="d1f63d4f-d8e2-457f-86eb-1e2dda4df167" providerId="ADAL" clId="{5F4C894F-2C8E-4F93-94F4-C60AC86619CF}" dt="2025-03-26T16:34:01.306" v="1254" actId="47"/>
        <pc:sldMkLst>
          <pc:docMk/>
          <pc:sldMk cId="1583498077" sldId="2147483644"/>
        </pc:sldMkLst>
      </pc:sldChg>
      <pc:sldChg chg="del">
        <pc:chgData name="Rachel Piacenza" userId="d1f63d4f-d8e2-457f-86eb-1e2dda4df167" providerId="ADAL" clId="{5F4C894F-2C8E-4F93-94F4-C60AC86619CF}" dt="2025-03-26T16:34:00.249" v="1253" actId="47"/>
        <pc:sldMkLst>
          <pc:docMk/>
          <pc:sldMk cId="4130623085" sldId="2147483646"/>
        </pc:sldMkLst>
      </pc:sldChg>
      <pc:sldChg chg="addSp delSp modSp mod modNotesTx">
        <pc:chgData name="Rachel Piacenza" userId="d1f63d4f-d8e2-457f-86eb-1e2dda4df167" providerId="ADAL" clId="{5F4C894F-2C8E-4F93-94F4-C60AC86619CF}" dt="2025-04-04T14:05:11.192" v="3187" actId="20577"/>
        <pc:sldMkLst>
          <pc:docMk/>
          <pc:sldMk cId="1160704288" sldId="2147483647"/>
        </pc:sldMkLst>
        <pc:spChg chg="mod">
          <ac:chgData name="Rachel Piacenza" userId="d1f63d4f-d8e2-457f-86eb-1e2dda4df167" providerId="ADAL" clId="{5F4C894F-2C8E-4F93-94F4-C60AC86619CF}" dt="2025-04-04T14:04:32.247" v="3056"/>
          <ac:spMkLst>
            <pc:docMk/>
            <pc:sldMk cId="1160704288" sldId="2147483647"/>
            <ac:spMk id="6" creationId="{32AB41BC-4818-298A-6C75-D119DD1C8998}"/>
          </ac:spMkLst>
        </pc:spChg>
        <pc:spChg chg="mod">
          <ac:chgData name="Rachel Piacenza" userId="d1f63d4f-d8e2-457f-86eb-1e2dda4df167" providerId="ADAL" clId="{5F4C894F-2C8E-4F93-94F4-C60AC86619CF}" dt="2025-04-04T14:04:32.247" v="3056"/>
          <ac:spMkLst>
            <pc:docMk/>
            <pc:sldMk cId="1160704288" sldId="2147483647"/>
            <ac:spMk id="7" creationId="{BF9F318E-8551-2C47-99EC-369CE0E480B4}"/>
          </ac:spMkLst>
        </pc:spChg>
        <pc:spChg chg="mod">
          <ac:chgData name="Rachel Piacenza" userId="d1f63d4f-d8e2-457f-86eb-1e2dda4df167" providerId="ADAL" clId="{5F4C894F-2C8E-4F93-94F4-C60AC86619CF}" dt="2025-04-04T14:04:32.247" v="3056"/>
          <ac:spMkLst>
            <pc:docMk/>
            <pc:sldMk cId="1160704288" sldId="2147483647"/>
            <ac:spMk id="8" creationId="{AAA3F9A6-BB37-7F8D-6C46-B8CB582CF524}"/>
          </ac:spMkLst>
        </pc:spChg>
        <pc:spChg chg="mod">
          <ac:chgData name="Rachel Piacenza" userId="d1f63d4f-d8e2-457f-86eb-1e2dda4df167" providerId="ADAL" clId="{5F4C894F-2C8E-4F93-94F4-C60AC86619CF}" dt="2025-04-04T14:04:32.247" v="3056"/>
          <ac:spMkLst>
            <pc:docMk/>
            <pc:sldMk cId="1160704288" sldId="2147483647"/>
            <ac:spMk id="9" creationId="{04308439-3512-9167-F268-1D101304673C}"/>
          </ac:spMkLst>
        </pc:spChg>
        <pc:spChg chg="mod">
          <ac:chgData name="Rachel Piacenza" userId="d1f63d4f-d8e2-457f-86eb-1e2dda4df167" providerId="ADAL" clId="{5F4C894F-2C8E-4F93-94F4-C60AC86619CF}" dt="2025-04-04T14:04:38.537" v="3058"/>
          <ac:spMkLst>
            <pc:docMk/>
            <pc:sldMk cId="1160704288" sldId="2147483647"/>
            <ac:spMk id="11" creationId="{30E039C2-1E44-A881-A552-CE9899F6A1A9}"/>
          </ac:spMkLst>
        </pc:spChg>
        <pc:spChg chg="mod">
          <ac:chgData name="Rachel Piacenza" userId="d1f63d4f-d8e2-457f-86eb-1e2dda4df167" providerId="ADAL" clId="{5F4C894F-2C8E-4F93-94F4-C60AC86619CF}" dt="2025-04-04T14:04:38.537" v="3058"/>
          <ac:spMkLst>
            <pc:docMk/>
            <pc:sldMk cId="1160704288" sldId="2147483647"/>
            <ac:spMk id="13" creationId="{0B5F8F0C-9E73-1D99-03E3-A6375BF19383}"/>
          </ac:spMkLst>
        </pc:spChg>
        <pc:spChg chg="mod">
          <ac:chgData name="Rachel Piacenza" userId="d1f63d4f-d8e2-457f-86eb-1e2dda4df167" providerId="ADAL" clId="{5F4C894F-2C8E-4F93-94F4-C60AC86619CF}" dt="2025-04-04T14:04:38.537" v="3058"/>
          <ac:spMkLst>
            <pc:docMk/>
            <pc:sldMk cId="1160704288" sldId="2147483647"/>
            <ac:spMk id="14" creationId="{54F64F49-86BF-4A4C-92C0-A50429B36A69}"/>
          </ac:spMkLst>
        </pc:spChg>
        <pc:spChg chg="mod">
          <ac:chgData name="Rachel Piacenza" userId="d1f63d4f-d8e2-457f-86eb-1e2dda4df167" providerId="ADAL" clId="{5F4C894F-2C8E-4F93-94F4-C60AC86619CF}" dt="2025-04-04T14:04:38.537" v="3058"/>
          <ac:spMkLst>
            <pc:docMk/>
            <pc:sldMk cId="1160704288" sldId="2147483647"/>
            <ac:spMk id="15" creationId="{C4625CBC-0A4C-AFE6-709E-55273E71B6F0}"/>
          </ac:spMkLst>
        </pc:spChg>
        <pc:spChg chg="mod">
          <ac:chgData name="Rachel Piacenza" userId="d1f63d4f-d8e2-457f-86eb-1e2dda4df167" providerId="ADAL" clId="{5F4C894F-2C8E-4F93-94F4-C60AC86619CF}" dt="2025-03-10T20:00:30.366" v="594" actId="14100"/>
          <ac:spMkLst>
            <pc:docMk/>
            <pc:sldMk cId="1160704288" sldId="2147483647"/>
            <ac:spMk id="17" creationId="{AB9E0CA1-708C-450A-ADCF-39947DA9E3E7}"/>
          </ac:spMkLst>
        </pc:spChg>
        <pc:spChg chg="mod">
          <ac:chgData name="Rachel Piacenza" userId="d1f63d4f-d8e2-457f-86eb-1e2dda4df167" providerId="ADAL" clId="{5F4C894F-2C8E-4F93-94F4-C60AC86619CF}" dt="2025-03-28T12:18:14.617" v="2789" actId="13926"/>
          <ac:spMkLst>
            <pc:docMk/>
            <pc:sldMk cId="1160704288" sldId="2147483647"/>
            <ac:spMk id="18" creationId="{5BC449C5-73E9-4FF7-9998-DBA3D4D30B41}"/>
          </ac:spMkLst>
        </pc:spChg>
        <pc:spChg chg="mod">
          <ac:chgData name="Rachel Piacenza" userId="d1f63d4f-d8e2-457f-86eb-1e2dda4df167" providerId="ADAL" clId="{5F4C894F-2C8E-4F93-94F4-C60AC86619CF}" dt="2025-03-10T20:00:00.441" v="576" actId="14100"/>
          <ac:spMkLst>
            <pc:docMk/>
            <pc:sldMk cId="1160704288" sldId="2147483647"/>
            <ac:spMk id="19" creationId="{DA859EE9-A8C1-DCD1-9351-88AD3CD4C8C2}"/>
          </ac:spMkLst>
        </pc:spChg>
        <pc:grpChg chg="add del mod">
          <ac:chgData name="Rachel Piacenza" userId="d1f63d4f-d8e2-457f-86eb-1e2dda4df167" providerId="ADAL" clId="{5F4C894F-2C8E-4F93-94F4-C60AC86619CF}" dt="2025-04-04T14:04:35.739" v="3057" actId="478"/>
          <ac:grpSpMkLst>
            <pc:docMk/>
            <pc:sldMk cId="1160704288" sldId="2147483647"/>
            <ac:grpSpMk id="4" creationId="{FE11F57C-C66D-3DB9-5B28-D3F561324E3D}"/>
          </ac:grpSpMkLst>
        </pc:grpChg>
        <pc:grpChg chg="add del mod">
          <ac:chgData name="Rachel Piacenza" userId="d1f63d4f-d8e2-457f-86eb-1e2dda4df167" providerId="ADAL" clId="{5F4C894F-2C8E-4F93-94F4-C60AC86619CF}" dt="2025-04-04T14:04:40.704" v="3059" actId="478"/>
          <ac:grpSpMkLst>
            <pc:docMk/>
            <pc:sldMk cId="1160704288" sldId="2147483647"/>
            <ac:grpSpMk id="10" creationId="{BEF9B73A-421B-1C6B-94D3-E8D7157778C6}"/>
          </ac:grpSpMkLst>
        </pc:grpChg>
        <pc:picChg chg="add mod ord">
          <ac:chgData name="Rachel Piacenza" userId="d1f63d4f-d8e2-457f-86eb-1e2dda4df167" providerId="ADAL" clId="{5F4C894F-2C8E-4F93-94F4-C60AC86619CF}" dt="2025-03-10T20:00:11.793" v="591" actId="1038"/>
          <ac:picMkLst>
            <pc:docMk/>
            <pc:sldMk cId="1160704288" sldId="2147483647"/>
            <ac:picMk id="2" creationId="{9F29623D-A60A-9DDD-A3EA-44D3A50799AA}"/>
          </ac:picMkLst>
        </pc:picChg>
        <pc:picChg chg="mod">
          <ac:chgData name="Rachel Piacenza" userId="d1f63d4f-d8e2-457f-86eb-1e2dda4df167" providerId="ADAL" clId="{5F4C894F-2C8E-4F93-94F4-C60AC86619CF}" dt="2025-03-10T20:00:58.183" v="600" actId="1037"/>
          <ac:picMkLst>
            <pc:docMk/>
            <pc:sldMk cId="1160704288" sldId="2147483647"/>
            <ac:picMk id="3" creationId="{F20C666C-CF64-449E-915D-CCDF03B77999}"/>
          </ac:picMkLst>
        </pc:picChg>
      </pc:sldChg>
      <pc:sldMasterChg chg="addSldLayout delSldLayout modSldLayout sldLayoutOrd">
        <pc:chgData name="Rachel Piacenza" userId="d1f63d4f-d8e2-457f-86eb-1e2dda4df167" providerId="ADAL" clId="{5F4C894F-2C8E-4F93-94F4-C60AC86619CF}" dt="2025-04-04T14:03:07.524" v="3043"/>
        <pc:sldMasterMkLst>
          <pc:docMk/>
          <pc:sldMasterMk cId="3413871359" sldId="2147483656"/>
        </pc:sldMasterMkLst>
        <pc:sldLayoutChg chg="del">
          <pc:chgData name="Rachel Piacenza" userId="d1f63d4f-d8e2-457f-86eb-1e2dda4df167" providerId="ADAL" clId="{5F4C894F-2C8E-4F93-94F4-C60AC86619CF}" dt="2025-03-26T16:33:57.822" v="1251" actId="47"/>
          <pc:sldLayoutMkLst>
            <pc:docMk/>
            <pc:sldMasterMk cId="3413871359" sldId="2147483656"/>
            <pc:sldLayoutMk cId="1670212340" sldId="2147483809"/>
          </pc:sldLayoutMkLst>
        </pc:sldLayoutChg>
        <pc:sldLayoutChg chg="add del">
          <pc:chgData name="Rachel Piacenza" userId="d1f63d4f-d8e2-457f-86eb-1e2dda4df167" providerId="ADAL" clId="{5F4C894F-2C8E-4F93-94F4-C60AC86619CF}" dt="2025-03-26T16:47:45.122" v="1334" actId="2696"/>
          <pc:sldLayoutMkLst>
            <pc:docMk/>
            <pc:sldMasterMk cId="3413871359" sldId="2147483656"/>
            <pc:sldLayoutMk cId="2572228902" sldId="2147484382"/>
          </pc:sldLayoutMkLst>
        </pc:sldLayoutChg>
        <pc:sldLayoutChg chg="del">
          <pc:chgData name="Rachel Piacenza" userId="d1f63d4f-d8e2-457f-86eb-1e2dda4df167" providerId="ADAL" clId="{5F4C894F-2C8E-4F93-94F4-C60AC86619CF}" dt="2025-03-13T13:21:31.598" v="1128" actId="47"/>
          <pc:sldLayoutMkLst>
            <pc:docMk/>
            <pc:sldMasterMk cId="3413871359" sldId="2147483656"/>
            <pc:sldLayoutMk cId="35941276" sldId="2147484416"/>
          </pc:sldLayoutMkLst>
        </pc:sldLayoutChg>
        <pc:sldLayoutChg chg="add del">
          <pc:chgData name="Rachel Piacenza" userId="d1f63d4f-d8e2-457f-86eb-1e2dda4df167" providerId="ADAL" clId="{5F4C894F-2C8E-4F93-94F4-C60AC86619CF}" dt="2025-03-31T17:33:52.142" v="2793" actId="47"/>
          <pc:sldLayoutMkLst>
            <pc:docMk/>
            <pc:sldMasterMk cId="3413871359" sldId="2147483656"/>
            <pc:sldLayoutMk cId="2305853990" sldId="2147484417"/>
          </pc:sldLayoutMkLst>
        </pc:sldLayoutChg>
        <pc:sldLayoutChg chg="mod ord">
          <pc:chgData name="Rachel Piacenza" userId="d1f63d4f-d8e2-457f-86eb-1e2dda4df167" providerId="ADAL" clId="{5F4C894F-2C8E-4F93-94F4-C60AC86619CF}" dt="2025-03-28T12:18:18.672" v="2790"/>
          <pc:sldLayoutMkLst>
            <pc:docMk/>
            <pc:sldMasterMk cId="3413871359" sldId="2147483656"/>
            <pc:sldLayoutMk cId="1580423549" sldId="2147484464"/>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471825712" sldId="2147484465"/>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310378106" sldId="2147484466"/>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2290630965" sldId="2147484467"/>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1328904214" sldId="2147484468"/>
          </pc:sldLayoutMkLst>
        </pc:sldLayoutChg>
        <pc:sldLayoutChg chg="mod ord">
          <pc:chgData name="Rachel Piacenza" userId="d1f63d4f-d8e2-457f-86eb-1e2dda4df167" providerId="ADAL" clId="{5F4C894F-2C8E-4F93-94F4-C60AC86619CF}" dt="2025-03-28T12:18:18.672" v="2790"/>
          <pc:sldLayoutMkLst>
            <pc:docMk/>
            <pc:sldMasterMk cId="3413871359" sldId="2147483656"/>
            <pc:sldLayoutMk cId="1355838795" sldId="2147484469"/>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4007880879" sldId="2147484470"/>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1107674907" sldId="2147484471"/>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3966375629" sldId="2147484472"/>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1479641611" sldId="2147484473"/>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1304686541" sldId="2147484474"/>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2700761167" sldId="2147484475"/>
          </pc:sldLayoutMkLst>
        </pc:sldLayoutChg>
        <pc:sldLayoutChg chg="modSp del mod ord">
          <pc:chgData name="Rachel Piacenza" userId="d1f63d4f-d8e2-457f-86eb-1e2dda4df167" providerId="ADAL" clId="{5F4C894F-2C8E-4F93-94F4-C60AC86619CF}" dt="2025-03-31T20:22:09.553" v="3023" actId="2696"/>
          <pc:sldLayoutMkLst>
            <pc:docMk/>
            <pc:sldMasterMk cId="3413871359" sldId="2147483656"/>
            <pc:sldLayoutMk cId="2014731932" sldId="2147484476"/>
          </pc:sldLayoutMkLst>
        </pc:sldLayoutChg>
        <pc:sldLayoutChg chg="modSp mod ord">
          <pc:chgData name="Rachel Piacenza" userId="d1f63d4f-d8e2-457f-86eb-1e2dda4df167" providerId="ADAL" clId="{5F4C894F-2C8E-4F93-94F4-C60AC86619CF}" dt="2025-03-28T12:18:18.672" v="2790"/>
          <pc:sldLayoutMkLst>
            <pc:docMk/>
            <pc:sldMasterMk cId="3413871359" sldId="2147483656"/>
            <pc:sldLayoutMk cId="1439510975" sldId="2147484477"/>
          </pc:sldLayoutMkLst>
        </pc:sldLayoutChg>
        <pc:sldLayoutChg chg="mod ord">
          <pc:chgData name="Rachel Piacenza" userId="d1f63d4f-d8e2-457f-86eb-1e2dda4df167" providerId="ADAL" clId="{5F4C894F-2C8E-4F93-94F4-C60AC86619CF}" dt="2025-04-04T14:03:07.524" v="3043"/>
          <pc:sldLayoutMkLst>
            <pc:docMk/>
            <pc:sldMasterMk cId="3413871359" sldId="2147483656"/>
            <pc:sldLayoutMk cId="4062795125" sldId="2147484501"/>
          </pc:sldLayoutMkLst>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338282415" sldId="2147484502"/>
          </pc:sldLayoutMkLst>
          <pc:spChg chg="mod">
            <ac:chgData name="Rachel Piacenza" userId="d1f63d4f-d8e2-457f-86eb-1e2dda4df167" providerId="ADAL" clId="{5F4C894F-2C8E-4F93-94F4-C60AC86619CF}" dt="2025-04-04T14:03:07.524" v="3043"/>
            <ac:spMkLst>
              <pc:docMk/>
              <pc:sldMasterMk cId="3413871359" sldId="2147483656"/>
              <pc:sldLayoutMk cId="338282415" sldId="2147484502"/>
              <ac:spMk id="8"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338282415" sldId="2147484502"/>
              <ac:spMk id="9" creationId="{00000000-0000-0000-0000-000000000000}"/>
            </ac:spMkLst>
          </pc:spChg>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3986817511" sldId="2147484503"/>
          </pc:sldLayoutMkLst>
          <pc:spChg chg="mod">
            <ac:chgData name="Rachel Piacenza" userId="d1f63d4f-d8e2-457f-86eb-1e2dda4df167" providerId="ADAL" clId="{5F4C894F-2C8E-4F93-94F4-C60AC86619CF}" dt="2025-04-04T14:03:07.524" v="3043"/>
            <ac:spMkLst>
              <pc:docMk/>
              <pc:sldMasterMk cId="3413871359" sldId="2147483656"/>
              <pc:sldLayoutMk cId="3986817511" sldId="2147484503"/>
              <ac:spMk id="9"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3986817511" sldId="2147484503"/>
              <ac:spMk id="10" creationId="{1F583F6C-9A3D-4D75-A8D7-3F21A23E84F0}"/>
            </ac:spMkLst>
          </pc:spChg>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696777931" sldId="2147484504"/>
          </pc:sldLayoutMkLst>
          <pc:spChg chg="mod">
            <ac:chgData name="Rachel Piacenza" userId="d1f63d4f-d8e2-457f-86eb-1e2dda4df167" providerId="ADAL" clId="{5F4C894F-2C8E-4F93-94F4-C60AC86619CF}" dt="2025-04-04T14:03:07.524" v="3043"/>
            <ac:spMkLst>
              <pc:docMk/>
              <pc:sldMasterMk cId="3413871359" sldId="2147483656"/>
              <pc:sldLayoutMk cId="696777931" sldId="2147484504"/>
              <ac:spMk id="9"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696777931" sldId="2147484504"/>
              <ac:spMk id="12" creationId="{2EA67422-5389-4399-9F88-96957DF071EB}"/>
            </ac:spMkLst>
          </pc:spChg>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1929590282" sldId="2147484505"/>
          </pc:sldLayoutMkLst>
          <pc:spChg chg="mod">
            <ac:chgData name="Rachel Piacenza" userId="d1f63d4f-d8e2-457f-86eb-1e2dda4df167" providerId="ADAL" clId="{5F4C894F-2C8E-4F93-94F4-C60AC86619CF}" dt="2025-04-04T14:03:07.524" v="3043"/>
            <ac:spMkLst>
              <pc:docMk/>
              <pc:sldMasterMk cId="3413871359" sldId="2147483656"/>
              <pc:sldLayoutMk cId="1929590282" sldId="2147484505"/>
              <ac:spMk id="2"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1929590282" sldId="2147484505"/>
              <ac:spMk id="3"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1929590282" sldId="2147484505"/>
              <ac:spMk id="4"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1929590282" sldId="2147484505"/>
              <ac:spMk id="5"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1929590282" sldId="2147484505"/>
              <ac:spMk id="6" creationId="{00000000-0000-0000-0000-000000000000}"/>
            </ac:spMkLst>
          </pc:spChg>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1731618454" sldId="2147484506"/>
          </pc:sldLayoutMkLst>
          <pc:spChg chg="mod">
            <ac:chgData name="Rachel Piacenza" userId="d1f63d4f-d8e2-457f-86eb-1e2dda4df167" providerId="ADAL" clId="{5F4C894F-2C8E-4F93-94F4-C60AC86619CF}" dt="2025-04-04T14:03:07.524" v="3043"/>
            <ac:spMkLst>
              <pc:docMk/>
              <pc:sldMasterMk cId="3413871359" sldId="2147483656"/>
              <pc:sldLayoutMk cId="1731618454" sldId="2147484506"/>
              <ac:spMk id="2" creationId="{00000000-0000-0000-0000-000000000000}"/>
            </ac:spMkLst>
          </pc:spChg>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1124346889" sldId="2147484507"/>
          </pc:sldLayoutMkLst>
          <pc:spChg chg="mod">
            <ac:chgData name="Rachel Piacenza" userId="d1f63d4f-d8e2-457f-86eb-1e2dda4df167" providerId="ADAL" clId="{5F4C894F-2C8E-4F93-94F4-C60AC86619CF}" dt="2025-04-04T14:03:07.524" v="3043"/>
            <ac:spMkLst>
              <pc:docMk/>
              <pc:sldMasterMk cId="3413871359" sldId="2147483656"/>
              <pc:sldLayoutMk cId="1124346889" sldId="2147484507"/>
              <ac:spMk id="10" creationId="{A612101C-1B0D-488F-92E0-FEB53417B069}"/>
            </ac:spMkLst>
          </pc:spChg>
          <pc:spChg chg="mod">
            <ac:chgData name="Rachel Piacenza" userId="d1f63d4f-d8e2-457f-86eb-1e2dda4df167" providerId="ADAL" clId="{5F4C894F-2C8E-4F93-94F4-C60AC86619CF}" dt="2025-04-04T14:03:07.524" v="3043"/>
            <ac:spMkLst>
              <pc:docMk/>
              <pc:sldMasterMk cId="3413871359" sldId="2147483656"/>
              <pc:sldLayoutMk cId="1124346889" sldId="2147484507"/>
              <ac:spMk id="21"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1124346889" sldId="2147484507"/>
              <ac:spMk id="29" creationId="{00000000-0000-0000-0000-000000000000}"/>
            </ac:spMkLst>
          </pc:spChg>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1154382774" sldId="2147484508"/>
          </pc:sldLayoutMkLst>
          <pc:spChg chg="mod">
            <ac:chgData name="Rachel Piacenza" userId="d1f63d4f-d8e2-457f-86eb-1e2dda4df167" providerId="ADAL" clId="{5F4C894F-2C8E-4F93-94F4-C60AC86619CF}" dt="2025-04-04T14:03:07.524" v="3043"/>
            <ac:spMkLst>
              <pc:docMk/>
              <pc:sldMasterMk cId="3413871359" sldId="2147483656"/>
              <pc:sldLayoutMk cId="1154382774" sldId="2147484508"/>
              <ac:spMk id="6"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1154382774" sldId="2147484508"/>
              <ac:spMk id="9" creationId="{00000000-0000-0000-0000-000000000000}"/>
            </ac:spMkLst>
          </pc:spChg>
          <pc:spChg chg="mod">
            <ac:chgData name="Rachel Piacenza" userId="d1f63d4f-d8e2-457f-86eb-1e2dda4df167" providerId="ADAL" clId="{5F4C894F-2C8E-4F93-94F4-C60AC86619CF}" dt="2025-04-04T14:03:07.524" v="3043"/>
            <ac:spMkLst>
              <pc:docMk/>
              <pc:sldMasterMk cId="3413871359" sldId="2147483656"/>
              <pc:sldLayoutMk cId="1154382774" sldId="2147484508"/>
              <ac:spMk id="11" creationId="{81B1574D-46B7-43B3-99B0-0A561730142B}"/>
            </ac:spMkLst>
          </pc:spChg>
        </pc:sldLayoutChg>
        <pc:sldLayoutChg chg="modSp mod ord">
          <pc:chgData name="Rachel Piacenza" userId="d1f63d4f-d8e2-457f-86eb-1e2dda4df167" providerId="ADAL" clId="{5F4C894F-2C8E-4F93-94F4-C60AC86619CF}" dt="2025-04-04T14:03:07.524" v="3043"/>
          <pc:sldLayoutMkLst>
            <pc:docMk/>
            <pc:sldMasterMk cId="3413871359" sldId="2147483656"/>
            <pc:sldLayoutMk cId="2561441986" sldId="2147484509"/>
          </pc:sldLayoutMkLst>
          <pc:spChg chg="mod">
            <ac:chgData name="Rachel Piacenza" userId="d1f63d4f-d8e2-457f-86eb-1e2dda4df167" providerId="ADAL" clId="{5F4C894F-2C8E-4F93-94F4-C60AC86619CF}" dt="2025-04-04T14:03:07.524" v="3043"/>
            <ac:spMkLst>
              <pc:docMk/>
              <pc:sldMasterMk cId="3413871359" sldId="2147483656"/>
              <pc:sldLayoutMk cId="2561441986" sldId="2147484509"/>
              <ac:spMk id="2" creationId="{BBEEF340-FAC0-6082-8748-111A0D4D9B6F}"/>
            </ac:spMkLst>
          </pc:spChg>
          <pc:spChg chg="mod">
            <ac:chgData name="Rachel Piacenza" userId="d1f63d4f-d8e2-457f-86eb-1e2dda4df167" providerId="ADAL" clId="{5F4C894F-2C8E-4F93-94F4-C60AC86619CF}" dt="2025-04-04T14:03:07.524" v="3043"/>
            <ac:spMkLst>
              <pc:docMk/>
              <pc:sldMasterMk cId="3413871359" sldId="2147483656"/>
              <pc:sldLayoutMk cId="2561441986" sldId="2147484509"/>
              <ac:spMk id="4" creationId="{67C71E6E-3D1A-31C4-34EC-5384B059F203}"/>
            </ac:spMkLst>
          </pc:spChg>
          <pc:spChg chg="mod">
            <ac:chgData name="Rachel Piacenza" userId="d1f63d4f-d8e2-457f-86eb-1e2dda4df167" providerId="ADAL" clId="{5F4C894F-2C8E-4F93-94F4-C60AC86619CF}" dt="2025-04-04T14:03:07.524" v="3043"/>
            <ac:spMkLst>
              <pc:docMk/>
              <pc:sldMasterMk cId="3413871359" sldId="2147483656"/>
              <pc:sldLayoutMk cId="2561441986" sldId="2147484509"/>
              <ac:spMk id="5" creationId="{9EA6A5ED-205E-FEE4-5614-E2C41F5B263E}"/>
            </ac:spMkLst>
          </pc:spChg>
          <pc:spChg chg="mod">
            <ac:chgData name="Rachel Piacenza" userId="d1f63d4f-d8e2-457f-86eb-1e2dda4df167" providerId="ADAL" clId="{5F4C894F-2C8E-4F93-94F4-C60AC86619CF}" dt="2025-04-04T14:03:07.524" v="3043"/>
            <ac:spMkLst>
              <pc:docMk/>
              <pc:sldMasterMk cId="3413871359" sldId="2147483656"/>
              <pc:sldLayoutMk cId="2561441986" sldId="2147484509"/>
              <ac:spMk id="9" creationId="{CA56652D-1867-E8BC-EF46-A7BBED3819AC}"/>
            </ac:spMkLst>
          </pc:spChg>
        </pc:sldLayoutChg>
      </pc:sldMasterChg>
      <pc:sldMasterChg chg="del delSldLayout">
        <pc:chgData name="Rachel Piacenza" userId="d1f63d4f-d8e2-457f-86eb-1e2dda4df167" providerId="ADAL" clId="{5F4C894F-2C8E-4F93-94F4-C60AC86619CF}" dt="2025-04-04T14:03:07.453" v="3042"/>
        <pc:sldMasterMkLst>
          <pc:docMk/>
          <pc:sldMasterMk cId="2563470692" sldId="2147483677"/>
        </pc:sldMasterMkLst>
        <pc:sldLayoutChg chg="del">
          <pc:chgData name="Rachel Piacenza" userId="d1f63d4f-d8e2-457f-86eb-1e2dda4df167" providerId="ADAL" clId="{5F4C894F-2C8E-4F93-94F4-C60AC86619CF}" dt="2025-04-04T14:03:07.453" v="3042"/>
          <pc:sldLayoutMkLst>
            <pc:docMk/>
            <pc:sldMasterMk cId="2563470692" sldId="2147483677"/>
            <pc:sldLayoutMk cId="4246770696" sldId="2147483667"/>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582868103" sldId="2147483679"/>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3437340191" sldId="2147483682"/>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3472348581" sldId="2147483683"/>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267673552" sldId="2147483684"/>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916747259" sldId="2147483685"/>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400998396" sldId="2147483686"/>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329846816" sldId="2147483687"/>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348509339" sldId="2147483688"/>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530857641" sldId="2147483689"/>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3205711653" sldId="2147483714"/>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2813172478" sldId="2147483715"/>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4188229608" sldId="2147483716"/>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4264779751" sldId="2147483717"/>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2647077449" sldId="2147483718"/>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662576866" sldId="2147483719"/>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2262134303" sldId="2147483720"/>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2716150183" sldId="2147483721"/>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3725685958" sldId="2147483722"/>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381557463" sldId="2147483723"/>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573097952" sldId="2147483724"/>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2009179937" sldId="2147483726"/>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1337995374" sldId="2147483727"/>
          </pc:sldLayoutMkLst>
        </pc:sldLayoutChg>
        <pc:sldLayoutChg chg="del">
          <pc:chgData name="Rachel Piacenza" userId="d1f63d4f-d8e2-457f-86eb-1e2dda4df167" providerId="ADAL" clId="{5F4C894F-2C8E-4F93-94F4-C60AC86619CF}" dt="2025-04-04T14:03:07.453" v="3042"/>
          <pc:sldLayoutMkLst>
            <pc:docMk/>
            <pc:sldMasterMk cId="2563470692" sldId="2147483677"/>
            <pc:sldLayoutMk cId="2321565908" sldId="2147483779"/>
          </pc:sldLayoutMkLst>
        </pc:sldLayoutChg>
      </pc:sldMasterChg>
      <pc:sldMasterChg chg="del delSldLayout modSldLayout sldLayoutOrd">
        <pc:chgData name="Rachel Piacenza" userId="d1f63d4f-d8e2-457f-86eb-1e2dda4df167" providerId="ADAL" clId="{5F4C894F-2C8E-4F93-94F4-C60AC86619CF}" dt="2025-04-04T14:03:07.453" v="3042"/>
        <pc:sldMasterMkLst>
          <pc:docMk/>
          <pc:sldMasterMk cId="1224209139" sldId="2147483702"/>
        </pc:sldMasterMkLst>
        <pc:sldLayoutChg chg="del">
          <pc:chgData name="Rachel Piacenza" userId="d1f63d4f-d8e2-457f-86eb-1e2dda4df167" providerId="ADAL" clId="{5F4C894F-2C8E-4F93-94F4-C60AC86619CF}" dt="2025-04-04T14:03:07.453" v="3042"/>
          <pc:sldLayoutMkLst>
            <pc:docMk/>
            <pc:sldMasterMk cId="1224209139" sldId="2147483702"/>
            <pc:sldLayoutMk cId="1079136031" sldId="2147483668"/>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1891970580" sldId="2147483670"/>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2089348183" sldId="2147483671"/>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3897334360" sldId="2147483676"/>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3834950923" sldId="2147483695"/>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1099693045" sldId="2147483696"/>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2532687376" sldId="2147483699"/>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3894117972" sldId="2147483700"/>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1626539371" sldId="2147483701"/>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1330292723" sldId="2147483709"/>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3300222143" sldId="2147483710"/>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759233176" sldId="2147483711"/>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2052809695" sldId="2147483712"/>
          </pc:sldLayoutMkLst>
        </pc:sldLayoutChg>
        <pc:sldLayoutChg chg="del">
          <pc:chgData name="Rachel Piacenza" userId="d1f63d4f-d8e2-457f-86eb-1e2dda4df167" providerId="ADAL" clId="{5F4C894F-2C8E-4F93-94F4-C60AC86619CF}" dt="2025-04-04T14:03:07.453" v="3042"/>
          <pc:sldLayoutMkLst>
            <pc:docMk/>
            <pc:sldMasterMk cId="1224209139" sldId="2147483702"/>
            <pc:sldLayoutMk cId="3346357977" sldId="2147483713"/>
          </pc:sldLayoutMkLst>
        </pc:sldLayoutChg>
        <pc:sldLayoutChg chg="modSp del mod ord">
          <pc:chgData name="Rachel Piacenza" userId="d1f63d4f-d8e2-457f-86eb-1e2dda4df167" providerId="ADAL" clId="{5F4C894F-2C8E-4F93-94F4-C60AC86619CF}" dt="2025-04-04T14:03:07.453" v="3042"/>
          <pc:sldLayoutMkLst>
            <pc:docMk/>
            <pc:sldMasterMk cId="1224209139" sldId="2147483702"/>
            <pc:sldLayoutMk cId="1996903279" sldId="2147484448"/>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5552020" sldId="2147484449"/>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3320131981" sldId="2147484450"/>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428681337" sldId="2147484451"/>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3360516264" sldId="2147484452"/>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3087534203" sldId="2147484453"/>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3403360651" sldId="2147484454"/>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3653758957" sldId="2147484455"/>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3199920283" sldId="2147484456"/>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1419583765" sldId="2147484457"/>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518206288" sldId="2147484458"/>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120317557" sldId="2147484459"/>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3188452558" sldId="2147484460"/>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408015690" sldId="2147484461"/>
          </pc:sldLayoutMkLst>
        </pc:sldLayoutChg>
        <pc:sldLayoutChg chg="modSp mod ord">
          <pc:chgData name="Rachel Piacenza" userId="d1f63d4f-d8e2-457f-86eb-1e2dda4df167" providerId="ADAL" clId="{5F4C894F-2C8E-4F93-94F4-C60AC86619CF}" dt="2025-03-26T16:34:05.388" v="1256"/>
          <pc:sldLayoutMkLst>
            <pc:docMk/>
            <pc:sldMasterMk cId="1224209139" sldId="2147483702"/>
            <pc:sldLayoutMk cId="2297923323" sldId="2147484462"/>
          </pc:sldLayoutMkLst>
        </pc:sldLayoutChg>
      </pc:sldMasterChg>
      <pc:sldMasterChg chg="del delSldLayout">
        <pc:chgData name="Rachel Piacenza" userId="d1f63d4f-d8e2-457f-86eb-1e2dda4df167" providerId="ADAL" clId="{5F4C894F-2C8E-4F93-94F4-C60AC86619CF}" dt="2025-04-04T14:03:07.453" v="3042"/>
        <pc:sldMasterMkLst>
          <pc:docMk/>
          <pc:sldMasterMk cId="2606050865" sldId="2147483812"/>
        </pc:sldMasterMkLst>
        <pc:sldLayoutChg chg="del">
          <pc:chgData name="Rachel Piacenza" userId="d1f63d4f-d8e2-457f-86eb-1e2dda4df167" providerId="ADAL" clId="{5F4C894F-2C8E-4F93-94F4-C60AC86619CF}" dt="2025-04-04T14:03:07.453" v="3042"/>
          <pc:sldLayoutMkLst>
            <pc:docMk/>
            <pc:sldMasterMk cId="2606050865" sldId="2147483812"/>
            <pc:sldLayoutMk cId="1973709349" sldId="214748381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754759770" sldId="214748381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591532723" sldId="214748381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499639629" sldId="214748381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39700103" sldId="214748381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816240305" sldId="214748381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140898849" sldId="214748381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648792409" sldId="214748382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61247347" sldId="214748382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98151992" sldId="214748382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969959306" sldId="214748382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9046605" sldId="214748382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630953272" sldId="214748382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813729067" sldId="214748382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370574673" sldId="214748382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358519403" sldId="214748382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705166116" sldId="214748382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03763820" sldId="214748383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703155722" sldId="214748383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4146784020" sldId="214748383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843940978" sldId="214748383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43994062" sldId="214748383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898235545" sldId="214748383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454165005" sldId="214748383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057572034" sldId="214748383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092347992" sldId="214748383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535776355" sldId="214748383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443323554" sldId="214748384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384270177" sldId="214748384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426752919" sldId="214748384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837826499" sldId="214748384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248662599" sldId="214748384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4158200434" sldId="214748384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4080595248" sldId="214748384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864257613" sldId="214748384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294459998" sldId="214748384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556552436" sldId="214748384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86544079" sldId="214748385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435310647" sldId="214748385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782514161" sldId="214748385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028088194" sldId="214748385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229459809" sldId="214748385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71852762" sldId="214748385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4158661172" sldId="214748385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612587431" sldId="214748385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025896382" sldId="214748385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450207197" sldId="214748385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474404773" sldId="214748386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702527215" sldId="214748386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84566160" sldId="214748386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074113987" sldId="214748386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269528155" sldId="214748386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164326590" sldId="214748386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531073585" sldId="214748386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923106944" sldId="214748386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836967100" sldId="214748386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781353579" sldId="214748386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725942340" sldId="214748387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667079821" sldId="214748387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803564879" sldId="214748387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480252277" sldId="214748387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02808653" sldId="214748387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905221382" sldId="214748387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852651343" sldId="214748387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435030891" sldId="214748387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104665420" sldId="214748387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034976307" sldId="214748387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443228358" sldId="214748388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276582016" sldId="214748388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757329640" sldId="214748388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701984088" sldId="214748388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644927334" sldId="214748388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702827392" sldId="214748388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610293622" sldId="214748388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4063281790" sldId="214748388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876298119" sldId="214748388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617968964" sldId="214748388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773878157" sldId="214748389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636892207" sldId="214748389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949058274" sldId="214748389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408260177" sldId="214748389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236315580" sldId="214748389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292931182" sldId="214748389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5593995" sldId="214748389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490428924" sldId="214748389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313362359" sldId="214748389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500940487" sldId="214748389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882283259" sldId="214748390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072404864" sldId="214748390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684158834" sldId="214748390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514685599" sldId="214748390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499705645" sldId="214748390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653077867" sldId="214748390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604676519" sldId="214748390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016987233" sldId="214748390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641491871" sldId="214748390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213356861" sldId="214748390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189269317" sldId="214748391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399482469" sldId="214748391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783451357" sldId="214748391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109268563" sldId="214748391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408813272" sldId="214748391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635169333" sldId="2147483915"/>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820400053" sldId="2147483916"/>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888334722" sldId="2147483917"/>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283314679" sldId="2147483918"/>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214099549" sldId="2147483919"/>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552193909" sldId="2147483920"/>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11813442" sldId="2147483921"/>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3484864999" sldId="2147483922"/>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591030683" sldId="2147483923"/>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2487140755" sldId="2147483924"/>
          </pc:sldLayoutMkLst>
        </pc:sldLayoutChg>
        <pc:sldLayoutChg chg="del">
          <pc:chgData name="Rachel Piacenza" userId="d1f63d4f-d8e2-457f-86eb-1e2dda4df167" providerId="ADAL" clId="{5F4C894F-2C8E-4F93-94F4-C60AC86619CF}" dt="2025-04-04T14:03:07.453" v="3042"/>
          <pc:sldLayoutMkLst>
            <pc:docMk/>
            <pc:sldMasterMk cId="2606050865" sldId="2147483812"/>
            <pc:sldLayoutMk cId="1128563995" sldId="2147483925"/>
          </pc:sldLayoutMkLst>
        </pc:sldLayoutChg>
      </pc:sldMasterChg>
      <pc:sldMasterChg chg="delSldLayout modSldLayout sldLayoutOrd">
        <pc:chgData name="Rachel Piacenza" userId="d1f63d4f-d8e2-457f-86eb-1e2dda4df167" providerId="ADAL" clId="{5F4C894F-2C8E-4F93-94F4-C60AC86619CF}" dt="2025-03-28T12:18:18.672" v="2790"/>
        <pc:sldMasterMkLst>
          <pc:docMk/>
          <pc:sldMasterMk cId="2401870799" sldId="2147483926"/>
        </pc:sldMasterMkLst>
        <pc:sldLayoutChg chg="del">
          <pc:chgData name="Rachel Piacenza" userId="d1f63d4f-d8e2-457f-86eb-1e2dda4df167" providerId="ADAL" clId="{5F4C894F-2C8E-4F93-94F4-C60AC86619CF}" dt="2025-03-13T13:18:32.194" v="1123" actId="47"/>
          <pc:sldLayoutMkLst>
            <pc:docMk/>
            <pc:sldMasterMk cId="2401870799" sldId="2147483926"/>
            <pc:sldLayoutMk cId="1959838684" sldId="2147484446"/>
          </pc:sldLayoutMkLst>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3304565729" sldId="2147484479"/>
          </pc:sldLayoutMkLst>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3759186000" sldId="2147484480"/>
          </pc:sldLayoutMkLst>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1760730489" sldId="2147484481"/>
          </pc:sldLayoutMkLst>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1477332270" sldId="2147484482"/>
          </pc:sldLayoutMkLst>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2602426657" sldId="2147484483"/>
          </pc:sldLayoutMkLst>
          <pc:spChg chg="mod">
            <ac:chgData name="Rachel Piacenza" userId="d1f63d4f-d8e2-457f-86eb-1e2dda4df167" providerId="ADAL" clId="{5F4C894F-2C8E-4F93-94F4-C60AC86619CF}" dt="2025-03-28T12:18:18.672" v="2790"/>
            <ac:spMkLst>
              <pc:docMk/>
              <pc:sldMasterMk cId="2401870799" sldId="2147483926"/>
              <pc:sldLayoutMk cId="2602426657" sldId="2147484483"/>
              <ac:spMk id="8"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2602426657" sldId="2147484483"/>
              <ac:spMk id="9" creationId="{00000000-0000-0000-0000-000000000000}"/>
            </ac:spMkLst>
          </pc:spChg>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2659851525" sldId="2147484484"/>
          </pc:sldLayoutMkLst>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1596698968" sldId="2147484485"/>
          </pc:sldLayoutMkLst>
        </pc:sldLayoutChg>
        <pc:sldLayoutChg chg="modSp mod ord">
          <pc:chgData name="Rachel Piacenza" userId="d1f63d4f-d8e2-457f-86eb-1e2dda4df167" providerId="ADAL" clId="{5F4C894F-2C8E-4F93-94F4-C60AC86619CF}" dt="2025-03-28T12:18:18.672" v="2790"/>
          <pc:sldLayoutMkLst>
            <pc:docMk/>
            <pc:sldMasterMk cId="2401870799" sldId="2147483926"/>
            <pc:sldLayoutMk cId="163133948" sldId="2147484486"/>
          </pc:sldLayoutMkLst>
          <pc:spChg chg="mod">
            <ac:chgData name="Rachel Piacenza" userId="d1f63d4f-d8e2-457f-86eb-1e2dda4df167" providerId="ADAL" clId="{5F4C894F-2C8E-4F93-94F4-C60AC86619CF}" dt="2025-03-28T12:18:18.672" v="2790"/>
            <ac:spMkLst>
              <pc:docMk/>
              <pc:sldMasterMk cId="2401870799" sldId="2147483926"/>
              <pc:sldLayoutMk cId="163133948" sldId="2147484486"/>
              <ac:spMk id="9"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10"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17" creationId="{AF7CA785-C838-4705-8A18-A6313DC05CE3}"/>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20"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21"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22"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23"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24"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25" creationId="{00000000-0000-0000-0000-000000000000}"/>
            </ac:spMkLst>
          </pc:spChg>
          <pc:spChg chg="mod">
            <ac:chgData name="Rachel Piacenza" userId="d1f63d4f-d8e2-457f-86eb-1e2dda4df167" providerId="ADAL" clId="{5F4C894F-2C8E-4F93-94F4-C60AC86619CF}" dt="2025-03-28T12:18:18.672" v="2790"/>
            <ac:spMkLst>
              <pc:docMk/>
              <pc:sldMasterMk cId="2401870799" sldId="2147483926"/>
              <pc:sldLayoutMk cId="163133948" sldId="2147484486"/>
              <ac:spMk id="26" creationId="{00000000-0000-0000-0000-000000000000}"/>
            </ac:spMkLst>
          </pc:spChg>
        </pc:sldLayoutChg>
      </pc:sldMasterChg>
      <pc:sldMasterChg chg="del delSldLayout">
        <pc:chgData name="Rachel Piacenza" userId="d1f63d4f-d8e2-457f-86eb-1e2dda4df167" providerId="ADAL" clId="{5F4C894F-2C8E-4F93-94F4-C60AC86619CF}" dt="2025-03-26T20:08:58.240" v="2436" actId="47"/>
        <pc:sldMasterMkLst>
          <pc:docMk/>
          <pc:sldMasterMk cId="200365875" sldId="2147483946"/>
        </pc:sldMasterMkLst>
        <pc:sldLayoutChg chg="del">
          <pc:chgData name="Rachel Piacenza" userId="d1f63d4f-d8e2-457f-86eb-1e2dda4df167" providerId="ADAL" clId="{5F4C894F-2C8E-4F93-94F4-C60AC86619CF}" dt="2025-03-26T20:08:58.240" v="2436" actId="47"/>
          <pc:sldLayoutMkLst>
            <pc:docMk/>
            <pc:sldMasterMk cId="200365875" sldId="2147483946"/>
            <pc:sldLayoutMk cId="3807032749" sldId="2147483947"/>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4117475129" sldId="2147483948"/>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53894165" sldId="2147483949"/>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2723483681" sldId="2147483950"/>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2935433316" sldId="2147483951"/>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049955018" sldId="2147483952"/>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2968391487" sldId="2147483953"/>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008601884" sldId="2147483954"/>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477090478" sldId="2147483955"/>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2449805986" sldId="2147483956"/>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227862351" sldId="2147483957"/>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443081993" sldId="2147483958"/>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2612805804" sldId="2147483959"/>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473716255" sldId="2147483960"/>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98887079" sldId="2147483961"/>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835465654" sldId="2147483962"/>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563535166" sldId="2147483963"/>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954379453" sldId="2147483964"/>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084567176" sldId="2147483965"/>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4064809836" sldId="2147483966"/>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233324378" sldId="2147483967"/>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971929485" sldId="2147483968"/>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652333699" sldId="2147483969"/>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440450090" sldId="2147483970"/>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078806126" sldId="2147483971"/>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433371609" sldId="2147483972"/>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120357804" sldId="2147483973"/>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2216272465" sldId="2147483974"/>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419605653" sldId="2147483975"/>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2736039258" sldId="2147483976"/>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892496049" sldId="2147483977"/>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882906070" sldId="2147483978"/>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641972034" sldId="2147483979"/>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780367853" sldId="2147483980"/>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3173109690" sldId="2147483981"/>
          </pc:sldLayoutMkLst>
        </pc:sldLayoutChg>
        <pc:sldLayoutChg chg="del">
          <pc:chgData name="Rachel Piacenza" userId="d1f63d4f-d8e2-457f-86eb-1e2dda4df167" providerId="ADAL" clId="{5F4C894F-2C8E-4F93-94F4-C60AC86619CF}" dt="2025-03-26T20:08:58.240" v="2436" actId="47"/>
          <pc:sldLayoutMkLst>
            <pc:docMk/>
            <pc:sldMasterMk cId="200365875" sldId="2147483946"/>
            <pc:sldLayoutMk cId="1956931475" sldId="2147483982"/>
          </pc:sldLayoutMkLst>
        </pc:sldLayoutChg>
        <pc:sldLayoutChg chg="del">
          <pc:chgData name="Rachel Piacenza" userId="d1f63d4f-d8e2-457f-86eb-1e2dda4df167" providerId="ADAL" clId="{5F4C894F-2C8E-4F93-94F4-C60AC86619CF}" dt="2025-03-11T15:16:02.223" v="750" actId="47"/>
          <pc:sldLayoutMkLst>
            <pc:docMk/>
            <pc:sldMasterMk cId="200365875" sldId="2147483946"/>
            <pc:sldLayoutMk cId="1112516463" sldId="2147484381"/>
          </pc:sldLayoutMkLst>
        </pc:sldLayoutChg>
      </pc:sldMasterChg>
      <pc:sldMasterChg chg="del delSldLayout">
        <pc:chgData name="Rachel Piacenza" userId="d1f63d4f-d8e2-457f-86eb-1e2dda4df167" providerId="ADAL" clId="{5F4C894F-2C8E-4F93-94F4-C60AC86619CF}" dt="2025-04-04T14:03:07.453" v="3042"/>
        <pc:sldMasterMkLst>
          <pc:docMk/>
          <pc:sldMasterMk cId="2065434234" sldId="2147484005"/>
        </pc:sldMasterMkLst>
        <pc:sldLayoutChg chg="del">
          <pc:chgData name="Rachel Piacenza" userId="d1f63d4f-d8e2-457f-86eb-1e2dda4df167" providerId="ADAL" clId="{5F4C894F-2C8E-4F93-94F4-C60AC86619CF}" dt="2025-04-04T14:03:07.453" v="3042"/>
          <pc:sldLayoutMkLst>
            <pc:docMk/>
            <pc:sldMasterMk cId="2065434234" sldId="2147484005"/>
            <pc:sldLayoutMk cId="1302955594" sldId="214748400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525206080" sldId="214748400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690428970" sldId="214748400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69039548" sldId="214748400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596596207" sldId="214748401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999604795" sldId="214748401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296536190" sldId="214748401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997755343" sldId="214748401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731914625" sldId="214748401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171853374" sldId="214748401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319919231" sldId="214748401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249122134" sldId="214748401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175765529" sldId="214748401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518276992" sldId="214748401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648338604" sldId="214748402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334220473" sldId="214748402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526277612" sldId="214748402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442193625" sldId="214748402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958265516" sldId="214748402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940700705" sldId="214748402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126511679" sldId="214748402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189435993" sldId="214748402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451366865" sldId="214748402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084425587" sldId="214748402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634533778" sldId="214748403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559510254" sldId="214748403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98873335" sldId="214748403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912081449" sldId="214748403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242798055" sldId="214748403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403500196" sldId="214748403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118967510" sldId="214748403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436347556" sldId="214748403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993031623" sldId="214748403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107675008" sldId="214748403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510673437" sldId="214748404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203095674" sldId="214748404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98786896" sldId="214748404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695487624" sldId="214748404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223249210" sldId="214748404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666275476" sldId="214748404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539600873" sldId="214748404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749411393" sldId="214748404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25637311" sldId="214748404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357797374" sldId="214748404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62334181" sldId="214748405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643084660" sldId="214748405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28019167" sldId="214748405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918935604" sldId="214748405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859234312" sldId="214748405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366855749" sldId="214748405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010870794" sldId="214748405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695575814" sldId="214748405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147516865" sldId="214748405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761914400" sldId="214748405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435469193" sldId="214748406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686681622" sldId="214748406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233420686" sldId="214748406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840458083" sldId="214748406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089982883" sldId="214748406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981483593" sldId="214748406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946227705" sldId="214748406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006553831" sldId="214748406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272374335" sldId="214748406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202084423" sldId="214748406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321431964" sldId="214748407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646042160" sldId="214748407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079719896" sldId="214748407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663049228" sldId="214748407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531576430" sldId="214748407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22053982" sldId="214748407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84038881" sldId="214748407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454102514" sldId="214748407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75246801" sldId="214748407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283228401" sldId="214748407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907986806" sldId="214748408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485326363" sldId="214748408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183107525" sldId="214748408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513428379" sldId="214748408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863595324" sldId="214748408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343449855" sldId="214748408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030376547" sldId="214748408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79411450" sldId="214748408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466791846" sldId="214748408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233620808" sldId="214748408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507350512" sldId="214748409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707556405" sldId="214748409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84235368" sldId="214748409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662035037" sldId="214748409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73770070" sldId="214748409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367306800" sldId="214748409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552635021" sldId="214748409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28059086" sldId="214748409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182072371" sldId="214748409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162649657" sldId="214748409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716734360" sldId="214748410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4136727523" sldId="214748410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674146537" sldId="214748410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68657017" sldId="214748410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677767007" sldId="214748410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180542444" sldId="214748410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890516950" sldId="214748410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847835435" sldId="214748410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735471423" sldId="214748410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358448840" sldId="214748410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701147033" sldId="214748411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18389861" sldId="214748411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912774117" sldId="214748411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31362559" sldId="214748411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664131968" sldId="214748411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778913969" sldId="214748411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064636186" sldId="214748411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497990539" sldId="214748411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865424991" sldId="214748411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17581965" sldId="214748411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263937547" sldId="214748412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605248520" sldId="214748412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956981124" sldId="214748412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282114285" sldId="214748412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091829950" sldId="214748412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755136889" sldId="214748412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332214621" sldId="214748412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699195685" sldId="214748412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345110882" sldId="214748412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623381263" sldId="2147484129"/>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101704641" sldId="2147484130"/>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087814957" sldId="2147484131"/>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975210937" sldId="2147484132"/>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390605777" sldId="2147484133"/>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81796669" sldId="2147484134"/>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385667863" sldId="2147484135"/>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2668024176" sldId="2147484136"/>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093080751" sldId="2147484137"/>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1116475727" sldId="2147484138"/>
          </pc:sldLayoutMkLst>
        </pc:sldLayoutChg>
        <pc:sldLayoutChg chg="del">
          <pc:chgData name="Rachel Piacenza" userId="d1f63d4f-d8e2-457f-86eb-1e2dda4df167" providerId="ADAL" clId="{5F4C894F-2C8E-4F93-94F4-C60AC86619CF}" dt="2025-04-04T14:03:07.453" v="3042"/>
          <pc:sldLayoutMkLst>
            <pc:docMk/>
            <pc:sldMasterMk cId="2065434234" sldId="2147484005"/>
            <pc:sldLayoutMk cId="3202609860" sldId="2147484139"/>
          </pc:sldLayoutMkLst>
        </pc:sldLayoutChg>
      </pc:sldMasterChg>
      <pc:sldMasterChg chg="del delSldLayout">
        <pc:chgData name="Rachel Piacenza" userId="d1f63d4f-d8e2-457f-86eb-1e2dda4df167" providerId="ADAL" clId="{5F4C894F-2C8E-4F93-94F4-C60AC86619CF}" dt="2025-04-04T14:03:07.453" v="3042"/>
        <pc:sldMasterMkLst>
          <pc:docMk/>
          <pc:sldMasterMk cId="2549697381" sldId="2147484383"/>
        </pc:sldMasterMkLst>
        <pc:sldLayoutChg chg="del">
          <pc:chgData name="Rachel Piacenza" userId="d1f63d4f-d8e2-457f-86eb-1e2dda4df167" providerId="ADAL" clId="{5F4C894F-2C8E-4F93-94F4-C60AC86619CF}" dt="2025-04-04T14:03:07.453" v="3042"/>
          <pc:sldLayoutMkLst>
            <pc:docMk/>
            <pc:sldMasterMk cId="2549697381" sldId="2147484383"/>
            <pc:sldLayoutMk cId="1874850495" sldId="2147484384"/>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175418113" sldId="2147484385"/>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712866067" sldId="2147484386"/>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3018203665" sldId="2147484387"/>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587072160" sldId="2147484388"/>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2772265845" sldId="2147484389"/>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627264813" sldId="2147484390"/>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22297765" sldId="2147484391"/>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325693523" sldId="2147484392"/>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989615611" sldId="2147484393"/>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3174649086" sldId="2147484394"/>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639534159" sldId="2147484395"/>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981044431" sldId="2147484396"/>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4246702230" sldId="2147484397"/>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891995294" sldId="2147484398"/>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825825898" sldId="2147484399"/>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070460525" sldId="2147484400"/>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604616260" sldId="2147484401"/>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484952681" sldId="2147484402"/>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319608158" sldId="2147484403"/>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4005050278" sldId="2147484404"/>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2465714988" sldId="2147484405"/>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4239679800" sldId="2147484406"/>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4109996761" sldId="2147484407"/>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699372674" sldId="2147484408"/>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749199226" sldId="2147484409"/>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335444277" sldId="2147484410"/>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560879836" sldId="2147484411"/>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4081848964" sldId="2147484412"/>
          </pc:sldLayoutMkLst>
        </pc:sldLayoutChg>
        <pc:sldLayoutChg chg="del">
          <pc:chgData name="Rachel Piacenza" userId="d1f63d4f-d8e2-457f-86eb-1e2dda4df167" providerId="ADAL" clId="{5F4C894F-2C8E-4F93-94F4-C60AC86619CF}" dt="2025-03-26T16:34:30.281" v="1266" actId="47"/>
          <pc:sldLayoutMkLst>
            <pc:docMk/>
            <pc:sldMasterMk cId="2549697381" sldId="2147484383"/>
            <pc:sldLayoutMk cId="4288769629" sldId="2147484413"/>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1913220418" sldId="2147484414"/>
          </pc:sldLayoutMkLst>
        </pc:sldLayoutChg>
        <pc:sldLayoutChg chg="del">
          <pc:chgData name="Rachel Piacenza" userId="d1f63d4f-d8e2-457f-86eb-1e2dda4df167" providerId="ADAL" clId="{5F4C894F-2C8E-4F93-94F4-C60AC86619CF}" dt="2025-04-04T14:03:07.453" v="3042"/>
          <pc:sldLayoutMkLst>
            <pc:docMk/>
            <pc:sldMasterMk cId="2549697381" sldId="2147484383"/>
            <pc:sldLayoutMk cId="422693633" sldId="2147484415"/>
          </pc:sldLayoutMkLst>
        </pc:sldLayoutChg>
      </pc:sldMasterChg>
      <pc:sldMasterChg chg="del delSldLayout">
        <pc:chgData name="Rachel Piacenza" userId="d1f63d4f-d8e2-457f-86eb-1e2dda4df167" providerId="ADAL" clId="{5F4C894F-2C8E-4F93-94F4-C60AC86619CF}" dt="2025-04-04T14:03:07.453" v="3042"/>
        <pc:sldMasterMkLst>
          <pc:docMk/>
          <pc:sldMasterMk cId="3009266043" sldId="2147484418"/>
        </pc:sldMasterMkLst>
        <pc:sldLayoutChg chg="del">
          <pc:chgData name="Rachel Piacenza" userId="d1f63d4f-d8e2-457f-86eb-1e2dda4df167" providerId="ADAL" clId="{5F4C894F-2C8E-4F93-94F4-C60AC86619CF}" dt="2025-04-04T14:03:07.453" v="3042"/>
          <pc:sldLayoutMkLst>
            <pc:docMk/>
            <pc:sldMasterMk cId="3009266043" sldId="2147484418"/>
            <pc:sldLayoutMk cId="3604438052" sldId="2147484419"/>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208486380" sldId="2147484420"/>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018186580" sldId="2147484421"/>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3999228044" sldId="2147484422"/>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218485537" sldId="2147484423"/>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2256517452" sldId="2147484424"/>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2736347216" sldId="2147484425"/>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327490500" sldId="2147484426"/>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4166784471" sldId="2147484427"/>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66046070" sldId="2147484428"/>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2355941116" sldId="2147484429"/>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355210399" sldId="2147484430"/>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3374288051" sldId="2147484431"/>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2912491396" sldId="2147484432"/>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736086143" sldId="2147484433"/>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2351553716" sldId="2147484434"/>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3330607132" sldId="2147484436"/>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3977051731" sldId="2147484437"/>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692084285" sldId="2147484438"/>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439543729" sldId="2147484439"/>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3163214848" sldId="2147484440"/>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602249428" sldId="2147484441"/>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1402422572" sldId="2147484442"/>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4292019048" sldId="2147484443"/>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3016203471" sldId="2147484444"/>
          </pc:sldLayoutMkLst>
        </pc:sldLayoutChg>
        <pc:sldLayoutChg chg="del">
          <pc:chgData name="Rachel Piacenza" userId="d1f63d4f-d8e2-457f-86eb-1e2dda4df167" providerId="ADAL" clId="{5F4C894F-2C8E-4F93-94F4-C60AC86619CF}" dt="2025-04-04T14:03:07.453" v="3042"/>
          <pc:sldLayoutMkLst>
            <pc:docMk/>
            <pc:sldMasterMk cId="3009266043" sldId="2147484418"/>
            <pc:sldLayoutMk cId="260077932" sldId="2147484445"/>
          </pc:sldLayoutMkLst>
        </pc:sldLayoutChg>
      </pc:sldMasterChg>
      <pc:sldMasterChg chg="del delSldLayout sldLayoutOrd">
        <pc:chgData name="Rachel Piacenza" userId="d1f63d4f-d8e2-457f-86eb-1e2dda4df167" providerId="ADAL" clId="{5F4C894F-2C8E-4F93-94F4-C60AC86619CF}" dt="2025-03-26T16:34:05.510" v="1258"/>
        <pc:sldMasterMkLst>
          <pc:docMk/>
          <pc:sldMasterMk cId="3165991698" sldId="2147484447"/>
        </pc:sldMasterMkLst>
        <pc:sldLayoutChg chg="del">
          <pc:chgData name="Rachel Piacenza" userId="d1f63d4f-d8e2-457f-86eb-1e2dda4df167" providerId="ADAL" clId="{5F4C894F-2C8E-4F93-94F4-C60AC86619CF}" dt="2025-03-13T13:15:33.104" v="1106" actId="47"/>
          <pc:sldLayoutMkLst>
            <pc:docMk/>
            <pc:sldMasterMk cId="3165991698" sldId="2147484447"/>
            <pc:sldLayoutMk cId="2593374964" sldId="2147484463"/>
          </pc:sldLayoutMkLst>
        </pc:sldLayoutChg>
      </pc:sldMasterChg>
      <pc:sldMasterChg chg="del sldLayoutOrd">
        <pc:chgData name="Rachel Piacenza" userId="d1f63d4f-d8e2-457f-86eb-1e2dda4df167" providerId="ADAL" clId="{5F4C894F-2C8E-4F93-94F4-C60AC86619CF}" dt="2025-03-28T12:18:18.785" v="2791"/>
        <pc:sldMasterMkLst>
          <pc:docMk/>
          <pc:sldMasterMk cId="3651337246" sldId="2147484463"/>
        </pc:sldMasterMkLst>
      </pc:sldMasterChg>
      <pc:sldMasterChg chg="del sldLayoutOrd">
        <pc:chgData name="Rachel Piacenza" userId="d1f63d4f-d8e2-457f-86eb-1e2dda4df167" providerId="ADAL" clId="{5F4C894F-2C8E-4F93-94F4-C60AC86619CF}" dt="2025-03-28T12:18:18.785" v="2791"/>
        <pc:sldMasterMkLst>
          <pc:docMk/>
          <pc:sldMasterMk cId="99057716" sldId="2147484478"/>
        </pc:sldMasterMkLst>
      </pc:sldMasterChg>
      <pc:sldMasterChg chg="del sldLayoutOrd">
        <pc:chgData name="Rachel Piacenza" userId="d1f63d4f-d8e2-457f-86eb-1e2dda4df167" providerId="ADAL" clId="{5F4C894F-2C8E-4F93-94F4-C60AC86619CF}" dt="2025-04-04T14:03:07.584" v="3044"/>
        <pc:sldMasterMkLst>
          <pc:docMk/>
          <pc:sldMasterMk cId="2592005767" sldId="2147484500"/>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Fishing Participation</c:v>
                </c:pt>
              </c:strCache>
            </c:strRef>
          </c:tx>
          <c:spPr>
            <a:ln w="63500" cap="rnd">
              <a:solidFill>
                <a:schemeClr val="accent1"/>
              </a:solidFill>
              <a:round/>
            </a:ln>
            <a:effectLst/>
          </c:spPr>
          <c:marker>
            <c:symbol val="none"/>
          </c:marker>
          <c:trendline>
            <c:spPr>
              <a:ln w="38100" cap="rnd">
                <a:solidFill>
                  <a:schemeClr val="accent2"/>
                </a:solidFill>
                <a:round/>
              </a:ln>
              <a:effectLst/>
            </c:spPr>
            <c:trendlineType val="linear"/>
            <c:dispRSqr val="0"/>
            <c:dispEq val="0"/>
          </c:trendline>
          <c:cat>
            <c:strRef>
              <c:f>Sheet1!$C$2:$P$2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Sheet1!$C$3:$P$3</c:f>
              <c:numCache>
                <c:formatCode>General</c:formatCode>
                <c:ptCount val="14"/>
                <c:pt idx="0">
                  <c:v>45400000</c:v>
                </c:pt>
                <c:pt idx="1">
                  <c:v>46200000</c:v>
                </c:pt>
                <c:pt idx="2">
                  <c:v>47000000</c:v>
                </c:pt>
                <c:pt idx="3">
                  <c:v>45900000</c:v>
                </c:pt>
                <c:pt idx="4" formatCode="#,##0.00">
                  <c:v>46000000</c:v>
                </c:pt>
                <c:pt idx="5" formatCode="#,##0.00">
                  <c:v>45700000</c:v>
                </c:pt>
                <c:pt idx="6" formatCode="#,##0.00">
                  <c:v>47200000</c:v>
                </c:pt>
                <c:pt idx="7" formatCode="#,##0.00">
                  <c:v>49100000</c:v>
                </c:pt>
                <c:pt idx="8" formatCode="#,##0.00">
                  <c:v>49400000</c:v>
                </c:pt>
                <c:pt idx="9" formatCode="#,##0.00">
                  <c:v>50100000</c:v>
                </c:pt>
                <c:pt idx="10" formatCode="#,##0.00">
                  <c:v>54700000</c:v>
                </c:pt>
                <c:pt idx="11" formatCode="#,##0.00">
                  <c:v>52400000</c:v>
                </c:pt>
                <c:pt idx="12" formatCode="#,##0.00">
                  <c:v>54500000</c:v>
                </c:pt>
                <c:pt idx="13" formatCode="#,##0.00">
                  <c:v>57700000</c:v>
                </c:pt>
              </c:numCache>
            </c:numRef>
          </c:val>
          <c:smooth val="1"/>
          <c:extLst>
            <c:ext xmlns:c16="http://schemas.microsoft.com/office/drawing/2014/chart" uri="{C3380CC4-5D6E-409C-BE32-E72D297353CC}">
              <c16:uniqueId val="{00000001-6F8B-4372-B252-12BBDCE46548}"/>
            </c:ext>
          </c:extLst>
        </c:ser>
        <c:dLbls>
          <c:showLegendKey val="0"/>
          <c:showVal val="0"/>
          <c:showCatName val="0"/>
          <c:showSerName val="0"/>
          <c:showPercent val="0"/>
          <c:showBubbleSize val="0"/>
        </c:dLbls>
        <c:smooth val="0"/>
        <c:axId val="808558704"/>
        <c:axId val="808559264"/>
      </c:lineChart>
      <c:catAx>
        <c:axId val="80855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2"/>
                </a:solidFill>
                <a:latin typeface="Poppins" pitchFamily="2" charset="77"/>
                <a:ea typeface="+mn-ea"/>
                <a:cs typeface="Poppins" pitchFamily="2" charset="77"/>
              </a:defRPr>
            </a:pPr>
            <a:endParaRPr lang="en-US"/>
          </a:p>
        </c:txPr>
        <c:crossAx val="808559264"/>
        <c:crosses val="autoZero"/>
        <c:auto val="1"/>
        <c:lblAlgn val="ctr"/>
        <c:lblOffset val="100"/>
        <c:noMultiLvlLbl val="0"/>
      </c:catAx>
      <c:valAx>
        <c:axId val="808559264"/>
        <c:scaling>
          <c:orientation val="minMax"/>
          <c:max val="58000000"/>
          <c:min val="45000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2"/>
                </a:solidFill>
                <a:latin typeface="Poppins" pitchFamily="2" charset="77"/>
                <a:ea typeface="+mn-ea"/>
                <a:cs typeface="Poppins" pitchFamily="2" charset="77"/>
              </a:defRPr>
            </a:pPr>
            <a:endParaRPr lang="en-US"/>
          </a:p>
        </c:txPr>
        <c:crossAx val="80855870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2"/>
          </a:solidFill>
          <a:latin typeface="Poppins" pitchFamily="2" charset="77"/>
          <a:cs typeface="Poppins"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246429373288353E-2"/>
          <c:y val="0.13255148335397895"/>
          <c:w val="0.93950714125342327"/>
          <c:h val="0.71735491054787748"/>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11.3</c:v>
                </c:pt>
              </c:numCache>
            </c:numRef>
          </c:val>
          <c:extLst>
            <c:ext xmlns:c16="http://schemas.microsoft.com/office/drawing/2014/chart" uri="{C3380CC4-5D6E-409C-BE32-E72D297353CC}">
              <c16:uniqueId val="{00000000-0004-4B70-8794-E052ABD14E42}"/>
            </c:ext>
          </c:extLst>
        </c:ser>
        <c:ser>
          <c:idx val="1"/>
          <c:order val="1"/>
          <c:tx>
            <c:strRef>
              <c:f>Sheet1!$C$1</c:f>
              <c:strCache>
                <c:ptCount val="1"/>
                <c:pt idx="0">
                  <c:v>2020</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12.9</c:v>
                </c:pt>
              </c:numCache>
            </c:numRef>
          </c:val>
          <c:extLst>
            <c:ext xmlns:c16="http://schemas.microsoft.com/office/drawing/2014/chart" uri="{C3380CC4-5D6E-409C-BE32-E72D297353CC}">
              <c16:uniqueId val="{00000001-0004-4B70-8794-E052ABD14E42}"/>
            </c:ext>
          </c:extLst>
        </c:ser>
        <c:ser>
          <c:idx val="2"/>
          <c:order val="2"/>
          <c:tx>
            <c:strRef>
              <c:f>Sheet1!$D$1</c:f>
              <c:strCache>
                <c:ptCount val="1"/>
                <c:pt idx="0">
                  <c:v>2021</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12.9</c:v>
                </c:pt>
              </c:numCache>
            </c:numRef>
          </c:val>
          <c:extLst>
            <c:ext xmlns:c16="http://schemas.microsoft.com/office/drawing/2014/chart" uri="{C3380CC4-5D6E-409C-BE32-E72D297353CC}">
              <c16:uniqueId val="{00000002-0004-4B70-8794-E052ABD14E42}"/>
            </c:ext>
          </c:extLst>
        </c:ser>
        <c:ser>
          <c:idx val="3"/>
          <c:order val="3"/>
          <c:tx>
            <c:strRef>
              <c:f>Sheet1!$E$1</c:f>
              <c:strCache>
                <c:ptCount val="1"/>
                <c:pt idx="0">
                  <c:v>2022</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12.7</c:v>
                </c:pt>
              </c:numCache>
            </c:numRef>
          </c:val>
          <c:extLst>
            <c:ext xmlns:c16="http://schemas.microsoft.com/office/drawing/2014/chart" uri="{C3380CC4-5D6E-409C-BE32-E72D297353CC}">
              <c16:uniqueId val="{00000003-0004-4B70-8794-E052ABD14E42}"/>
            </c:ext>
          </c:extLst>
        </c:ser>
        <c:ser>
          <c:idx val="4"/>
          <c:order val="4"/>
          <c:tx>
            <c:strRef>
              <c:f>Sheet1!$F$1</c:f>
              <c:strCache>
                <c:ptCount val="1"/>
                <c:pt idx="0">
                  <c:v>2023</c:v>
                </c:pt>
              </c:strCache>
            </c:strRef>
          </c:tx>
          <c:spPr>
            <a:solidFill>
              <a:schemeClr val="accent5"/>
            </a:solidFill>
            <a:ln>
              <a:noFill/>
            </a:ln>
            <a:effectLst/>
          </c:spPr>
          <c:invertIfNegative val="0"/>
          <c:dLbls>
            <c:dLbl>
              <c:idx val="0"/>
              <c:layout>
                <c:manualLayout>
                  <c:x val="6.8160555928072821E-3"/>
                  <c:y val="-6.057408956961473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fld id="{16E3A139-C9B3-4339-AA12-E1E640A81C36}" type="VALUE">
                      <a:rPr lang="en-US" sz="3500" b="1" smtClean="0">
                        <a:solidFill>
                          <a:schemeClr val="tx1"/>
                        </a:solidFill>
                        <a:latin typeface="Poppins" pitchFamily="2" charset="77"/>
                        <a:cs typeface="Poppins" pitchFamily="2" charset="77"/>
                      </a:rPr>
                      <a:pPr>
                        <a:defRPr>
                          <a:latin typeface="Poppins" pitchFamily="2" charset="77"/>
                          <a:cs typeface="Poppins" pitchFamily="2" charset="77"/>
                        </a:defRPr>
                      </a:pPr>
                      <a:t>[VALUE]</a:t>
                    </a:fld>
                    <a:r>
                      <a:rPr lang="en-US" sz="3500" b="1">
                        <a:solidFill>
                          <a:schemeClr val="tx1"/>
                        </a:solidFill>
                        <a:latin typeface="Poppins" pitchFamily="2" charset="77"/>
                        <a:cs typeface="Poppins" pitchFamily="2" charset="77"/>
                      </a:rPr>
                      <a:t>M</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2553639758812603"/>
                      <c:h val="0.19110139563760922"/>
                    </c:manualLayout>
                  </c15:layout>
                  <c15:dlblFieldTable/>
                  <c15:showDataLabelsRange val="0"/>
                </c:ext>
                <c:ext xmlns:c16="http://schemas.microsoft.com/office/drawing/2014/chart" uri="{C3380CC4-5D6E-409C-BE32-E72D297353CC}">
                  <c16:uniqueId val="{00000005-0004-4B70-8794-E052ABD14E4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c:f>
              <c:strCache>
                <c:ptCount val="1"/>
                <c:pt idx="0">
                  <c:v>Category 1</c:v>
                </c:pt>
              </c:strCache>
            </c:strRef>
          </c:cat>
          <c:val>
            <c:numRef>
              <c:f>Sheet1!$F$2</c:f>
              <c:numCache>
                <c:formatCode>General</c:formatCode>
                <c:ptCount val="1"/>
                <c:pt idx="0">
                  <c:v>13</c:v>
                </c:pt>
              </c:numCache>
            </c:numRef>
          </c:val>
          <c:extLst>
            <c:ext xmlns:c16="http://schemas.microsoft.com/office/drawing/2014/chart" uri="{C3380CC4-5D6E-409C-BE32-E72D297353CC}">
              <c16:uniqueId val="{00000004-0004-4B70-8794-E052ABD14E42}"/>
            </c:ext>
          </c:extLst>
        </c:ser>
        <c:dLbls>
          <c:showLegendKey val="0"/>
          <c:showVal val="0"/>
          <c:showCatName val="0"/>
          <c:showSerName val="0"/>
          <c:showPercent val="0"/>
          <c:showBubbleSize val="0"/>
        </c:dLbls>
        <c:gapWidth val="219"/>
        <c:overlap val="-27"/>
        <c:axId val="1293844928"/>
        <c:axId val="1293853568"/>
      </c:barChart>
      <c:catAx>
        <c:axId val="1293844928"/>
        <c:scaling>
          <c:orientation val="minMax"/>
        </c:scaling>
        <c:delete val="1"/>
        <c:axPos val="b"/>
        <c:numFmt formatCode="General" sourceLinked="1"/>
        <c:majorTickMark val="none"/>
        <c:minorTickMark val="none"/>
        <c:tickLblPos val="nextTo"/>
        <c:crossAx val="1293853568"/>
        <c:crosses val="autoZero"/>
        <c:auto val="1"/>
        <c:lblAlgn val="ctr"/>
        <c:lblOffset val="100"/>
        <c:noMultiLvlLbl val="0"/>
      </c:catAx>
      <c:valAx>
        <c:axId val="1293853568"/>
        <c:scaling>
          <c:orientation val="minMax"/>
        </c:scaling>
        <c:delete val="1"/>
        <c:axPos val="l"/>
        <c:numFmt formatCode="General" sourceLinked="1"/>
        <c:majorTickMark val="none"/>
        <c:minorTickMark val="none"/>
        <c:tickLblPos val="nextTo"/>
        <c:crossAx val="129384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470981142191615E-2"/>
          <c:y val="0.18652070245701596"/>
          <c:w val="0.9370580377156168"/>
          <c:h val="0.65277967569279571"/>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17.899999999999999</c:v>
                </c:pt>
              </c:numCache>
            </c:numRef>
          </c:val>
          <c:extLst>
            <c:ext xmlns:c16="http://schemas.microsoft.com/office/drawing/2014/chart" uri="{C3380CC4-5D6E-409C-BE32-E72D297353CC}">
              <c16:uniqueId val="{00000000-8A5A-4C6D-BB59-82023393D408}"/>
            </c:ext>
          </c:extLst>
        </c:ser>
        <c:ser>
          <c:idx val="1"/>
          <c:order val="1"/>
          <c:tx>
            <c:strRef>
              <c:f>Sheet1!$C$1</c:f>
              <c:strCache>
                <c:ptCount val="1"/>
                <c:pt idx="0">
                  <c:v>2020</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19.600000000000001</c:v>
                </c:pt>
              </c:numCache>
            </c:numRef>
          </c:val>
          <c:extLst>
            <c:ext xmlns:c16="http://schemas.microsoft.com/office/drawing/2014/chart" uri="{C3380CC4-5D6E-409C-BE32-E72D297353CC}">
              <c16:uniqueId val="{00000001-8A5A-4C6D-BB59-82023393D408}"/>
            </c:ext>
          </c:extLst>
        </c:ser>
        <c:ser>
          <c:idx val="2"/>
          <c:order val="2"/>
          <c:tx>
            <c:strRef>
              <c:f>Sheet1!$D$1</c:f>
              <c:strCache>
                <c:ptCount val="1"/>
                <c:pt idx="0">
                  <c:v>2021</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19.3</c:v>
                </c:pt>
              </c:numCache>
            </c:numRef>
          </c:val>
          <c:extLst>
            <c:ext xmlns:c16="http://schemas.microsoft.com/office/drawing/2014/chart" uri="{C3380CC4-5D6E-409C-BE32-E72D297353CC}">
              <c16:uniqueId val="{00000002-8A5A-4C6D-BB59-82023393D408}"/>
            </c:ext>
          </c:extLst>
        </c:ser>
        <c:ser>
          <c:idx val="3"/>
          <c:order val="3"/>
          <c:tx>
            <c:strRef>
              <c:f>Sheet1!$E$1</c:f>
              <c:strCache>
                <c:ptCount val="1"/>
                <c:pt idx="0">
                  <c:v>2022</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19.7</c:v>
                </c:pt>
              </c:numCache>
            </c:numRef>
          </c:val>
          <c:extLst>
            <c:ext xmlns:c16="http://schemas.microsoft.com/office/drawing/2014/chart" uri="{C3380CC4-5D6E-409C-BE32-E72D297353CC}">
              <c16:uniqueId val="{00000003-8A5A-4C6D-BB59-82023393D408}"/>
            </c:ext>
          </c:extLst>
        </c:ser>
        <c:ser>
          <c:idx val="4"/>
          <c:order val="4"/>
          <c:tx>
            <c:strRef>
              <c:f>Sheet1!$F$1</c:f>
              <c:strCache>
                <c:ptCount val="1"/>
                <c:pt idx="0">
                  <c:v>2023</c:v>
                </c:pt>
              </c:strCache>
            </c:strRef>
          </c:tx>
          <c:spPr>
            <a:solidFill>
              <a:schemeClr val="accent5"/>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fld id="{BED67EBC-6FA9-4B3B-8751-C42B146100C0}" type="VALUE">
                      <a:rPr lang="en-US" sz="3500" b="1" smtClean="0">
                        <a:solidFill>
                          <a:schemeClr val="tx1"/>
                        </a:solidFill>
                        <a:latin typeface="Poppins" pitchFamily="2" charset="77"/>
                        <a:cs typeface="Poppins" pitchFamily="2" charset="77"/>
                      </a:rPr>
                      <a:pPr>
                        <a:defRPr>
                          <a:latin typeface="Poppins" pitchFamily="2" charset="77"/>
                          <a:cs typeface="Poppins" pitchFamily="2" charset="77"/>
                        </a:defRPr>
                      </a:pPr>
                      <a:t>[VALUE]</a:t>
                    </a:fld>
                    <a:r>
                      <a:rPr lang="en-US" sz="3500" b="1">
                        <a:solidFill>
                          <a:schemeClr val="tx1"/>
                        </a:solidFill>
                        <a:latin typeface="Poppins" pitchFamily="2" charset="77"/>
                        <a:cs typeface="Poppins" pitchFamily="2" charset="77"/>
                      </a:rPr>
                      <a:t>M</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324869161276782"/>
                      <c:h val="0.15521768760586974"/>
                    </c:manualLayout>
                  </c15:layout>
                  <c15:dlblFieldTable/>
                  <c15:showDataLabelsRange val="0"/>
                </c:ext>
                <c:ext xmlns:c16="http://schemas.microsoft.com/office/drawing/2014/chart" uri="{C3380CC4-5D6E-409C-BE32-E72D297353CC}">
                  <c16:uniqueId val="{00000005-8A5A-4C6D-BB59-82023393D4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General</c:formatCode>
                <c:ptCount val="1"/>
                <c:pt idx="0">
                  <c:v>21.3</c:v>
                </c:pt>
              </c:numCache>
            </c:numRef>
          </c:val>
          <c:extLst>
            <c:ext xmlns:c16="http://schemas.microsoft.com/office/drawing/2014/chart" uri="{C3380CC4-5D6E-409C-BE32-E72D297353CC}">
              <c16:uniqueId val="{00000004-8A5A-4C6D-BB59-82023393D408}"/>
            </c:ext>
          </c:extLst>
        </c:ser>
        <c:dLbls>
          <c:showLegendKey val="0"/>
          <c:showVal val="0"/>
          <c:showCatName val="0"/>
          <c:showSerName val="0"/>
          <c:showPercent val="0"/>
          <c:showBubbleSize val="0"/>
        </c:dLbls>
        <c:gapWidth val="219"/>
        <c:overlap val="-27"/>
        <c:axId val="1293844928"/>
        <c:axId val="1293853568"/>
      </c:barChart>
      <c:catAx>
        <c:axId val="1293844928"/>
        <c:scaling>
          <c:orientation val="minMax"/>
        </c:scaling>
        <c:delete val="1"/>
        <c:axPos val="b"/>
        <c:numFmt formatCode="General" sourceLinked="1"/>
        <c:majorTickMark val="none"/>
        <c:minorTickMark val="none"/>
        <c:tickLblPos val="nextTo"/>
        <c:crossAx val="1293853568"/>
        <c:crosses val="autoZero"/>
        <c:auto val="1"/>
        <c:lblAlgn val="ctr"/>
        <c:lblOffset val="100"/>
        <c:noMultiLvlLbl val="0"/>
      </c:catAx>
      <c:valAx>
        <c:axId val="1293853568"/>
        <c:scaling>
          <c:orientation val="minMax"/>
        </c:scaling>
        <c:delete val="1"/>
        <c:axPos val="l"/>
        <c:numFmt formatCode="General" sourceLinked="1"/>
        <c:majorTickMark val="none"/>
        <c:minorTickMark val="none"/>
        <c:tickLblPos val="nextTo"/>
        <c:crossAx val="129384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721986474409047E-2"/>
          <c:y val="0.15650402747006575"/>
          <c:w val="0.93855602705118191"/>
          <c:h val="0.69581590854343578"/>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0.0</c:formatCode>
                <c:ptCount val="1"/>
                <c:pt idx="0">
                  <c:v>4.4368401752283706</c:v>
                </c:pt>
              </c:numCache>
            </c:numRef>
          </c:val>
          <c:extLst>
            <c:ext xmlns:c16="http://schemas.microsoft.com/office/drawing/2014/chart" uri="{C3380CC4-5D6E-409C-BE32-E72D297353CC}">
              <c16:uniqueId val="{00000000-0DD8-4A43-A4F6-77600550B6D4}"/>
            </c:ext>
          </c:extLst>
        </c:ser>
        <c:ser>
          <c:idx val="1"/>
          <c:order val="1"/>
          <c:tx>
            <c:strRef>
              <c:f>Sheet1!$C$1</c:f>
              <c:strCache>
                <c:ptCount val="1"/>
                <c:pt idx="0">
                  <c:v>2020</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0.0</c:formatCode>
                <c:ptCount val="1"/>
                <c:pt idx="0">
                  <c:v>4.7803512334746454</c:v>
                </c:pt>
              </c:numCache>
            </c:numRef>
          </c:val>
          <c:extLst>
            <c:ext xmlns:c16="http://schemas.microsoft.com/office/drawing/2014/chart" uri="{C3380CC4-5D6E-409C-BE32-E72D297353CC}">
              <c16:uniqueId val="{00000001-0DD8-4A43-A4F6-77600550B6D4}"/>
            </c:ext>
          </c:extLst>
        </c:ser>
        <c:ser>
          <c:idx val="2"/>
          <c:order val="2"/>
          <c:tx>
            <c:strRef>
              <c:f>Sheet1!$D$1</c:f>
              <c:strCache>
                <c:ptCount val="1"/>
                <c:pt idx="0">
                  <c:v>2021</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0.0</c:formatCode>
                <c:ptCount val="1"/>
                <c:pt idx="0">
                  <c:v>4.736813762572444</c:v>
                </c:pt>
              </c:numCache>
            </c:numRef>
          </c:val>
          <c:extLst>
            <c:ext xmlns:c16="http://schemas.microsoft.com/office/drawing/2014/chart" uri="{C3380CC4-5D6E-409C-BE32-E72D297353CC}">
              <c16:uniqueId val="{00000002-0DD8-4A43-A4F6-77600550B6D4}"/>
            </c:ext>
          </c:extLst>
        </c:ser>
        <c:ser>
          <c:idx val="3"/>
          <c:order val="3"/>
          <c:tx>
            <c:strRef>
              <c:f>Sheet1!$E$1</c:f>
              <c:strCache>
                <c:ptCount val="1"/>
                <c:pt idx="0">
                  <c:v>2022</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0.0</c:formatCode>
                <c:ptCount val="1"/>
                <c:pt idx="0">
                  <c:v>5.0848749592841314</c:v>
                </c:pt>
              </c:numCache>
            </c:numRef>
          </c:val>
          <c:extLst>
            <c:ext xmlns:c16="http://schemas.microsoft.com/office/drawing/2014/chart" uri="{C3380CC4-5D6E-409C-BE32-E72D297353CC}">
              <c16:uniqueId val="{00000003-0DD8-4A43-A4F6-77600550B6D4}"/>
            </c:ext>
          </c:extLst>
        </c:ser>
        <c:ser>
          <c:idx val="4"/>
          <c:order val="4"/>
          <c:tx>
            <c:strRef>
              <c:f>Sheet1!$F$1</c:f>
              <c:strCache>
                <c:ptCount val="1"/>
                <c:pt idx="0">
                  <c:v>2023</c:v>
                </c:pt>
              </c:strCache>
            </c:strRef>
          </c:tx>
          <c:spPr>
            <a:solidFill>
              <a:schemeClr val="accent5"/>
            </a:solidFill>
            <a:ln>
              <a:noFill/>
            </a:ln>
            <a:effectLst/>
          </c:spPr>
          <c:invertIfNegative val="0"/>
          <c:dLbls>
            <c:dLbl>
              <c:idx val="0"/>
              <c:layout>
                <c:manualLayout>
                  <c:x val="4.0497140468898463E-2"/>
                  <c:y val="2.2005628160845842E-7"/>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fld id="{9CE2D923-9130-4FF0-94E3-1FECAE60A8B7}" type="VALUE">
                      <a:rPr lang="en-US" sz="3500" b="1" smtClean="0">
                        <a:solidFill>
                          <a:schemeClr val="tx1"/>
                        </a:solidFill>
                        <a:latin typeface="Poppins" pitchFamily="2" charset="77"/>
                        <a:cs typeface="Poppins" pitchFamily="2" charset="77"/>
                      </a:rPr>
                      <a:pPr>
                        <a:defRPr>
                          <a:latin typeface="Poppins" pitchFamily="2" charset="77"/>
                          <a:cs typeface="Poppins" pitchFamily="2" charset="77"/>
                        </a:defRPr>
                      </a:pPr>
                      <a:t>[VALUE]</a:t>
                    </a:fld>
                    <a:r>
                      <a:rPr lang="en-US" sz="3500" b="1">
                        <a:solidFill>
                          <a:schemeClr val="tx1"/>
                        </a:solidFill>
                        <a:latin typeface="Poppins" pitchFamily="2" charset="77"/>
                        <a:cs typeface="Poppins" pitchFamily="2" charset="77"/>
                      </a:rPr>
                      <a:t>M</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0955909001344112"/>
                      <c:h val="0.17058938994237166"/>
                    </c:manualLayout>
                  </c15:layout>
                  <c15:dlblFieldTable/>
                  <c15:showDataLabelsRange val="0"/>
                </c:ext>
                <c:ext xmlns:c16="http://schemas.microsoft.com/office/drawing/2014/chart" uri="{C3380CC4-5D6E-409C-BE32-E72D297353CC}">
                  <c16:uniqueId val="{00000005-0DD8-4A43-A4F6-77600550B6D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c:formatCode>
                <c:ptCount val="1"/>
                <c:pt idx="0">
                  <c:v>6.2761056715642392</c:v>
                </c:pt>
              </c:numCache>
            </c:numRef>
          </c:val>
          <c:extLst>
            <c:ext xmlns:c16="http://schemas.microsoft.com/office/drawing/2014/chart" uri="{C3380CC4-5D6E-409C-BE32-E72D297353CC}">
              <c16:uniqueId val="{00000004-0DD8-4A43-A4F6-77600550B6D4}"/>
            </c:ext>
          </c:extLst>
        </c:ser>
        <c:dLbls>
          <c:showLegendKey val="0"/>
          <c:showVal val="0"/>
          <c:showCatName val="0"/>
          <c:showSerName val="0"/>
          <c:showPercent val="0"/>
          <c:showBubbleSize val="0"/>
        </c:dLbls>
        <c:gapWidth val="219"/>
        <c:overlap val="-27"/>
        <c:axId val="1293844928"/>
        <c:axId val="1293853568"/>
      </c:barChart>
      <c:catAx>
        <c:axId val="1293844928"/>
        <c:scaling>
          <c:orientation val="minMax"/>
        </c:scaling>
        <c:delete val="1"/>
        <c:axPos val="b"/>
        <c:numFmt formatCode="General" sourceLinked="1"/>
        <c:majorTickMark val="none"/>
        <c:minorTickMark val="none"/>
        <c:tickLblPos val="nextTo"/>
        <c:crossAx val="1293853568"/>
        <c:crosses val="autoZero"/>
        <c:auto val="1"/>
        <c:lblAlgn val="ctr"/>
        <c:lblOffset val="100"/>
        <c:noMultiLvlLbl val="0"/>
      </c:catAx>
      <c:valAx>
        <c:axId val="1293853568"/>
        <c:scaling>
          <c:orientation val="minMax"/>
        </c:scaling>
        <c:delete val="1"/>
        <c:axPos val="l"/>
        <c:numFmt formatCode="0.0" sourceLinked="1"/>
        <c:majorTickMark val="none"/>
        <c:minorTickMark val="none"/>
        <c:tickLblPos val="nextTo"/>
        <c:crossAx val="129384492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721986474409047E-2"/>
          <c:y val="0.15650402747006575"/>
          <c:w val="0.93855602705118191"/>
          <c:h val="0.69581590854343578"/>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0.0</c:formatCode>
                <c:ptCount val="1"/>
                <c:pt idx="0">
                  <c:v>3.6813151435865898</c:v>
                </c:pt>
              </c:numCache>
            </c:numRef>
          </c:val>
          <c:extLst>
            <c:ext xmlns:c16="http://schemas.microsoft.com/office/drawing/2014/chart" uri="{C3380CC4-5D6E-409C-BE32-E72D297353CC}">
              <c16:uniqueId val="{00000000-2C2C-442F-B1D5-66B87E925D58}"/>
            </c:ext>
          </c:extLst>
        </c:ser>
        <c:ser>
          <c:idx val="1"/>
          <c:order val="1"/>
          <c:tx>
            <c:strRef>
              <c:f>Sheet1!$C$1</c:f>
              <c:strCache>
                <c:ptCount val="1"/>
                <c:pt idx="0">
                  <c:v>2020</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0.0</c:formatCode>
                <c:ptCount val="1"/>
                <c:pt idx="0">
                  <c:v>4.2193758031812569</c:v>
                </c:pt>
              </c:numCache>
            </c:numRef>
          </c:val>
          <c:extLst>
            <c:ext xmlns:c16="http://schemas.microsoft.com/office/drawing/2014/chart" uri="{C3380CC4-5D6E-409C-BE32-E72D297353CC}">
              <c16:uniqueId val="{00000001-2C2C-442F-B1D5-66B87E925D58}"/>
            </c:ext>
          </c:extLst>
        </c:ser>
        <c:ser>
          <c:idx val="2"/>
          <c:order val="2"/>
          <c:tx>
            <c:strRef>
              <c:f>Sheet1!$D$1</c:f>
              <c:strCache>
                <c:ptCount val="1"/>
                <c:pt idx="0">
                  <c:v>2021</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0.0</c:formatCode>
                <c:ptCount val="1"/>
                <c:pt idx="0">
                  <c:v>4.1843483805406798</c:v>
                </c:pt>
              </c:numCache>
            </c:numRef>
          </c:val>
          <c:extLst>
            <c:ext xmlns:c16="http://schemas.microsoft.com/office/drawing/2014/chart" uri="{C3380CC4-5D6E-409C-BE32-E72D297353CC}">
              <c16:uniqueId val="{00000002-2C2C-442F-B1D5-66B87E925D58}"/>
            </c:ext>
          </c:extLst>
        </c:ser>
        <c:ser>
          <c:idx val="3"/>
          <c:order val="3"/>
          <c:tx>
            <c:strRef>
              <c:f>Sheet1!$E$1</c:f>
              <c:strCache>
                <c:ptCount val="1"/>
                <c:pt idx="0">
                  <c:v>2022</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0.0</c:formatCode>
                <c:ptCount val="1"/>
                <c:pt idx="0">
                  <c:v>4.5265933011340493</c:v>
                </c:pt>
              </c:numCache>
            </c:numRef>
          </c:val>
          <c:extLst>
            <c:ext xmlns:c16="http://schemas.microsoft.com/office/drawing/2014/chart" uri="{C3380CC4-5D6E-409C-BE32-E72D297353CC}">
              <c16:uniqueId val="{00000003-2C2C-442F-B1D5-66B87E925D58}"/>
            </c:ext>
          </c:extLst>
        </c:ser>
        <c:ser>
          <c:idx val="4"/>
          <c:order val="4"/>
          <c:tx>
            <c:strRef>
              <c:f>Sheet1!$F$1</c:f>
              <c:strCache>
                <c:ptCount val="1"/>
                <c:pt idx="0">
                  <c:v>2023</c:v>
                </c:pt>
              </c:strCache>
            </c:strRef>
          </c:tx>
          <c:spPr>
            <a:solidFill>
              <a:schemeClr val="accent5"/>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fld id="{11077564-6492-4269-A330-EDA35586E3CF}" type="VALUE">
                      <a:rPr lang="en-US" sz="4000" b="1" smtClean="0">
                        <a:solidFill>
                          <a:schemeClr val="tx1"/>
                        </a:solidFill>
                        <a:latin typeface="Poppins" pitchFamily="2" charset="77"/>
                        <a:cs typeface="Poppins" pitchFamily="2" charset="77"/>
                      </a:rPr>
                      <a:pPr>
                        <a:defRPr>
                          <a:latin typeface="Poppins" pitchFamily="2" charset="77"/>
                          <a:cs typeface="Poppins" pitchFamily="2" charset="77"/>
                        </a:defRPr>
                      </a:pPr>
                      <a:t>[VALUE]</a:t>
                    </a:fld>
                    <a:r>
                      <a:rPr lang="en-US" sz="4000" b="1">
                        <a:solidFill>
                          <a:schemeClr val="tx1"/>
                        </a:solidFill>
                        <a:latin typeface="Poppins" pitchFamily="2" charset="77"/>
                        <a:cs typeface="Poppins" pitchFamily="2" charset="77"/>
                      </a:rPr>
                      <a:t>M</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33991535949782198"/>
                      <c:h val="0.19853653770488336"/>
                    </c:manualLayout>
                  </c15:layout>
                  <c15:dlblFieldTable/>
                  <c15:showDataLabelsRange val="0"/>
                </c:ext>
                <c:ext xmlns:c16="http://schemas.microsoft.com/office/drawing/2014/chart" uri="{C3380CC4-5D6E-409C-BE32-E72D297353CC}">
                  <c16:uniqueId val="{00000005-2C2C-442F-B1D5-66B87E925D5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c:formatCode>
                <c:ptCount val="1"/>
                <c:pt idx="0">
                  <c:v>5.239349980523146</c:v>
                </c:pt>
              </c:numCache>
            </c:numRef>
          </c:val>
          <c:extLst>
            <c:ext xmlns:c16="http://schemas.microsoft.com/office/drawing/2014/chart" uri="{C3380CC4-5D6E-409C-BE32-E72D297353CC}">
              <c16:uniqueId val="{00000004-2C2C-442F-B1D5-66B87E925D58}"/>
            </c:ext>
          </c:extLst>
        </c:ser>
        <c:dLbls>
          <c:showLegendKey val="0"/>
          <c:showVal val="0"/>
          <c:showCatName val="0"/>
          <c:showSerName val="0"/>
          <c:showPercent val="0"/>
          <c:showBubbleSize val="0"/>
        </c:dLbls>
        <c:gapWidth val="219"/>
        <c:overlap val="-27"/>
        <c:axId val="1293844928"/>
        <c:axId val="1293853568"/>
      </c:barChart>
      <c:catAx>
        <c:axId val="1293844928"/>
        <c:scaling>
          <c:orientation val="minMax"/>
        </c:scaling>
        <c:delete val="1"/>
        <c:axPos val="b"/>
        <c:numFmt formatCode="General" sourceLinked="1"/>
        <c:majorTickMark val="none"/>
        <c:minorTickMark val="none"/>
        <c:tickLblPos val="nextTo"/>
        <c:crossAx val="1293853568"/>
        <c:crosses val="autoZero"/>
        <c:auto val="1"/>
        <c:lblAlgn val="ctr"/>
        <c:lblOffset val="100"/>
        <c:noMultiLvlLbl val="0"/>
      </c:catAx>
      <c:valAx>
        <c:axId val="1293853568"/>
        <c:scaling>
          <c:orientation val="minMax"/>
        </c:scaling>
        <c:delete val="1"/>
        <c:axPos val="l"/>
        <c:numFmt formatCode="0.0" sourceLinked="1"/>
        <c:majorTickMark val="none"/>
        <c:minorTickMark val="none"/>
        <c:tickLblPos val="nextTo"/>
        <c:crossAx val="129384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data!$E$1266</c:f>
              <c:strCache>
                <c:ptCount val="1"/>
                <c:pt idx="0">
                  <c:v>Lost</c:v>
                </c:pt>
              </c:strCache>
            </c:strRef>
          </c:tx>
          <c:spPr>
            <a:solidFill>
              <a:schemeClr val="accent1"/>
            </a:solidFill>
            <a:ln>
              <a:noFill/>
            </a:ln>
            <a:effectLst/>
          </c:spPr>
          <c:invertIfNegative val="0"/>
          <c:trendline>
            <c:spPr>
              <a:ln w="63500" cap="rnd">
                <a:solidFill>
                  <a:schemeClr val="bg2"/>
                </a:solidFill>
                <a:prstDash val="solid"/>
              </a:ln>
              <a:effectLst/>
            </c:spPr>
            <c:trendlineType val="linear"/>
            <c:dispRSqr val="0"/>
            <c:dispEq val="0"/>
          </c:trendline>
          <c:val>
            <c:numRef>
              <c:f>data!$E$1274:$E$1283</c:f>
              <c:numCache>
                <c:formatCode>#,##0</c:formatCode>
                <c:ptCount val="10"/>
                <c:pt idx="0">
                  <c:v>-5750274.1087792004</c:v>
                </c:pt>
                <c:pt idx="1">
                  <c:v>-6542340.3664007597</c:v>
                </c:pt>
                <c:pt idx="2">
                  <c:v>-4637769.8803564804</c:v>
                </c:pt>
                <c:pt idx="3">
                  <c:v>-5645817.2391348695</c:v>
                </c:pt>
                <c:pt idx="4">
                  <c:v>-9078630.6900275405</c:v>
                </c:pt>
                <c:pt idx="5">
                  <c:v>-9260837.1161332894</c:v>
                </c:pt>
                <c:pt idx="6">
                  <c:v>-8793176.3449248821</c:v>
                </c:pt>
                <c:pt idx="7">
                  <c:v>-14012892.516648358</c:v>
                </c:pt>
                <c:pt idx="8">
                  <c:v>-12031298.461510951</c:v>
                </c:pt>
                <c:pt idx="9">
                  <c:v>-12287580.461510999</c:v>
                </c:pt>
              </c:numCache>
            </c:numRef>
          </c:val>
          <c:extLst>
            <c:ext xmlns:c16="http://schemas.microsoft.com/office/drawing/2014/chart" uri="{C3380CC4-5D6E-409C-BE32-E72D297353CC}">
              <c16:uniqueId val="{00000001-69CB-488D-99D5-CFC80ACD04DF}"/>
            </c:ext>
          </c:extLst>
        </c:ser>
        <c:dLbls>
          <c:showLegendKey val="0"/>
          <c:showVal val="0"/>
          <c:showCatName val="0"/>
          <c:showSerName val="0"/>
          <c:showPercent val="0"/>
          <c:showBubbleSize val="0"/>
        </c:dLbls>
        <c:gapWidth val="219"/>
        <c:overlap val="-27"/>
        <c:axId val="374800975"/>
        <c:axId val="374824015"/>
      </c:barChart>
      <c:catAx>
        <c:axId val="37480097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Poppins" pitchFamily="2" charset="77"/>
                <a:ea typeface="+mn-ea"/>
                <a:cs typeface="Poppins" pitchFamily="2" charset="77"/>
              </a:defRPr>
            </a:pPr>
            <a:endParaRPr lang="en-US"/>
          </a:p>
        </c:txPr>
        <c:crossAx val="374824015"/>
        <c:crosses val="autoZero"/>
        <c:auto val="1"/>
        <c:lblAlgn val="ctr"/>
        <c:lblOffset val="100"/>
        <c:noMultiLvlLbl val="0"/>
      </c:catAx>
      <c:valAx>
        <c:axId val="374824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Poppins" pitchFamily="2" charset="77"/>
                <a:ea typeface="+mn-ea"/>
                <a:cs typeface="Poppins" pitchFamily="2" charset="77"/>
              </a:defRPr>
            </a:pPr>
            <a:endParaRPr lang="en-US"/>
          </a:p>
        </c:txPr>
        <c:crossAx val="374800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latin typeface="Poppins" pitchFamily="2" charset="77"/>
          <a:cs typeface="Poppins"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FC23_109CF020.xml><?xml version="1.0" encoding="utf-8"?>
<p188:cmLst xmlns:a="http://schemas.openxmlformats.org/drawingml/2006/main" xmlns:r="http://schemas.openxmlformats.org/officeDocument/2006/relationships" xmlns:p188="http://schemas.microsoft.com/office/powerpoint/2018/8/main">
  <p188:cm id="{989DCD59-11C2-4C6A-8A56-887C8B2FD78A}" authorId="{D7315084-26D9-F300-4A88-0E5A47DE4824}" created="2025-03-28T17:11:21.194">
    <ac:deMkLst xmlns:ac="http://schemas.microsoft.com/office/drawing/2013/main/command">
      <pc:docMk xmlns:pc="http://schemas.microsoft.com/office/powerpoint/2013/main/command"/>
      <pc:sldMk xmlns:pc="http://schemas.microsoft.com/office/powerpoint/2013/main/command" cId="278720544" sldId="2147482659"/>
      <ac:picMk id="9" creationId="{76CE1A61-3DA5-09F7-A856-3EFA3B47529D}"/>
    </ac:deMkLst>
    <p188:txBody>
      <a:bodyPr/>
      <a:lstStyle/>
      <a:p>
        <a:r>
          <a:rPr lang="en-US"/>
          <a:t>We have a QR code to take people to this webpage. Let me know if you want 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2425" tIns="46213" rIns="92425" bIns="46213" rtlCol="0"/>
          <a:lstStyle>
            <a:lvl1pPr algn="l">
              <a:defRPr sz="1200"/>
            </a:lvl1pPr>
          </a:lstStyle>
          <a:p>
            <a:endParaRPr lang="uk-UA"/>
          </a:p>
        </p:txBody>
      </p:sp>
      <p:sp>
        <p:nvSpPr>
          <p:cNvPr id="3" name="Date Placeholder 2"/>
          <p:cNvSpPr>
            <a:spLocks noGrp="1"/>
          </p:cNvSpPr>
          <p:nvPr>
            <p:ph type="dt" idx="1"/>
          </p:nvPr>
        </p:nvSpPr>
        <p:spPr>
          <a:xfrm>
            <a:off x="3978133" y="0"/>
            <a:ext cx="3043343" cy="467071"/>
          </a:xfrm>
          <a:prstGeom prst="rect">
            <a:avLst/>
          </a:prstGeom>
        </p:spPr>
        <p:txBody>
          <a:bodyPr vert="horz" lIns="92425" tIns="46213" rIns="92425" bIns="46213" rtlCol="0"/>
          <a:lstStyle>
            <a:lvl1pPr algn="r">
              <a:defRPr sz="1200"/>
            </a:lvl1pPr>
          </a:lstStyle>
          <a:p>
            <a:fld id="{FB027185-10FB-4A57-B3F0-45136A811A24}" type="datetimeFigureOut">
              <a:rPr lang="uk-UA" smtClean="0"/>
              <a:t>02.04.2025</a:t>
            </a:fld>
            <a:endParaRPr lang="uk-U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2425" tIns="46213" rIns="92425" bIns="46213" rtlCol="0" anchor="ctr"/>
          <a:lstStyle/>
          <a:p>
            <a:endParaRPr lang="uk-UA"/>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2425" tIns="46213" rIns="92425" bIns="462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842032"/>
            <a:ext cx="3043343" cy="467070"/>
          </a:xfrm>
          <a:prstGeom prst="rect">
            <a:avLst/>
          </a:prstGeom>
        </p:spPr>
        <p:txBody>
          <a:bodyPr vert="horz" lIns="92425" tIns="46213" rIns="92425" bIns="46213" rtlCol="0" anchor="b"/>
          <a:lstStyle>
            <a:lvl1pPr algn="l">
              <a:defRPr sz="1200"/>
            </a:lvl1pPr>
          </a:lstStyle>
          <a:p>
            <a:endParaRPr lang="uk-UA"/>
          </a:p>
        </p:txBody>
      </p:sp>
      <p:sp>
        <p:nvSpPr>
          <p:cNvPr id="7" name="Slide Number Placeholder 6"/>
          <p:cNvSpPr>
            <a:spLocks noGrp="1"/>
          </p:cNvSpPr>
          <p:nvPr>
            <p:ph type="sldNum" sz="quarter" idx="5"/>
          </p:nvPr>
        </p:nvSpPr>
        <p:spPr>
          <a:xfrm>
            <a:off x="3978133" y="8842032"/>
            <a:ext cx="3043343" cy="467070"/>
          </a:xfrm>
          <a:prstGeom prst="rect">
            <a:avLst/>
          </a:prstGeom>
        </p:spPr>
        <p:txBody>
          <a:bodyPr vert="horz" lIns="92425" tIns="46213" rIns="92425" bIns="46213"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bff.sharepoint.com/:p:/s/datastore/Ebmndr4SlZBHuviNlzeWYw0BBgHRMoVSWvAVXh-1PHYiCA?e=UXwsj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akemefishing.org/getmedia/db64f719-d1b6-4fcb-97bd-7725c35235c8/2024-Special-Report-on-Fishing_Web.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takemefishing.org/getmedia/e2837baf-3a1a-4e8f-83d5-b1682c79a3b6/RBFF-Womens-spending-for-sportfishing_1-9-23-FINAL.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akemefishing.org/blog/august-2021/how-to-locate-places-for-boat-access-near-m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takemefishing.org/florida/fishing/how-to-fish-in-florida/florida-snakehead-fishin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a:p>
            <a:r>
              <a:rPr lang="en-US" dirty="0"/>
              <a:t>-Who is RBFF?</a:t>
            </a:r>
          </a:p>
          <a:p>
            <a:r>
              <a:rPr lang="en-US" dirty="0"/>
              <a:t>-Participation &amp; Consumer Trends</a:t>
            </a:r>
          </a:p>
          <a:p>
            <a:r>
              <a:rPr lang="en-US" dirty="0"/>
              <a:t>-Strategies for Growth; Churn Research Insights</a:t>
            </a:r>
          </a:p>
        </p:txBody>
      </p:sp>
      <p:sp>
        <p:nvSpPr>
          <p:cNvPr id="4" name="Slide Number Placeholder 3"/>
          <p:cNvSpPr>
            <a:spLocks noGrp="1"/>
          </p:cNvSpPr>
          <p:nvPr>
            <p:ph type="sldNum" sz="quarter" idx="5"/>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416744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A772-71BC-8C76-1B6A-8B18E96C0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0F492-B576-574B-2152-708E0496A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C969F-A736-3A15-0551-CBD7D6D685B1}"/>
              </a:ext>
            </a:extLst>
          </p:cNvPr>
          <p:cNvSpPr>
            <a:spLocks noGrp="1"/>
          </p:cNvSpPr>
          <p:nvPr>
            <p:ph type="body" idx="1"/>
          </p:nvPr>
        </p:nvSpPr>
        <p:spPr/>
        <p:txBody>
          <a:bodyPr/>
          <a:lstStyle/>
          <a:p>
            <a:endParaRPr lang="en-US" dirty="0">
              <a:cs typeface="Calibri"/>
            </a:endParaRPr>
          </a:p>
          <a:p>
            <a:r>
              <a:rPr lang="en-US" dirty="0">
                <a:cs typeface="Calibri"/>
              </a:rPr>
              <a:t>We hover anywhere from 3 to 4M first-time anglers each year. That is a steady gain assuming ZERO drop out; sadly, we are seeing large attrition and have anywhere from 10-14M drop out each year.</a:t>
            </a:r>
          </a:p>
        </p:txBody>
      </p:sp>
      <p:sp>
        <p:nvSpPr>
          <p:cNvPr id="4" name="Slide Number Placeholder 3">
            <a:extLst>
              <a:ext uri="{FF2B5EF4-FFF2-40B4-BE49-F238E27FC236}">
                <a16:creationId xmlns:a16="http://schemas.microsoft.com/office/drawing/2014/main" id="{AC8BB030-6AC9-EF4E-B4D0-BD89FCD91F8D}"/>
              </a:ext>
            </a:extLst>
          </p:cNvPr>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65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Boating participation is facing similar headwinds</a:t>
            </a:r>
          </a:p>
          <a:p>
            <a:r>
              <a:rPr lang="en-US" dirty="0"/>
              <a:t>There has been a steady decline in powerboat sales since the COVID peak in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From a 13-year high of 320,000 new units sold in 2020, fewer new boats are being sold, with an estimated 260,000 units in 2022 and 180,000 units in 2023.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estimated 85 million Americans went boating in 2023, down from about 100 million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Psychology of Churn Research Executive Summary - Copy.pptx</a:t>
            </a:r>
            <a:endParaRPr lang="en-US" sz="1200" dirty="0"/>
          </a:p>
        </p:txBody>
      </p:sp>
      <p:sp>
        <p:nvSpPr>
          <p:cNvPr id="4" name="Slide Number Placeholder 3"/>
          <p:cNvSpPr>
            <a:spLocks noGrp="1"/>
          </p:cNvSpPr>
          <p:nvPr>
            <p:ph type="sldNum" sz="quarter" idx="5"/>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160400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Both new and used boat sales are trending downward. </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74601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Less Attrition with Repeat Boat Buyers: </a:t>
            </a:r>
            <a:r>
              <a:rPr lang="en-US" sz="1200" dirty="0"/>
              <a:t>Research shows that almost half of first-time boat buyers dropped out of boating after 5 years, so retaining existing participants is key.</a:t>
            </a: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3163167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ea typeface="Times New Roman" panose="02020603050405020304" pitchFamily="18" charset="0"/>
              </a:rPr>
              <a:t>The “leaky bucket” analysis measures the annual churn of fishing participants—those joining or rejoining the activity compared to those quitting. Following modest declines in 2021 and modest gains in 2022, there was a sizable net increase of 3.1 million fishing participants in 2023. 15.4 million new or returning anglers fished, while 12.3 million left the sport. </a:t>
            </a:r>
          </a:p>
          <a:p>
            <a:pPr algn="r"/>
            <a:r>
              <a:rPr lang="en-US" sz="1200" i="1" dirty="0">
                <a:latin typeface="+mj-lt"/>
                <a:hlinkClick r:id="rId3"/>
              </a:rPr>
              <a:t>-RBFF &amp; The Outdoor Foundation, 2024 Special Report on Fishing</a:t>
            </a:r>
            <a:endParaRPr lang="en-US" sz="1200" i="1" dirty="0">
              <a:latin typeface="+mj-lt"/>
            </a:endParaRPr>
          </a:p>
          <a:p>
            <a:pPr algn="r"/>
            <a:r>
              <a:rPr lang="en-US" sz="1200" i="1" dirty="0">
                <a:solidFill>
                  <a:srgbClr val="000000"/>
                </a:solidFill>
                <a:latin typeface="+mj-lt"/>
              </a:rPr>
              <a:t>-</a:t>
            </a:r>
            <a:r>
              <a:rPr lang="en-US" sz="1200" i="1" dirty="0">
                <a:solidFill>
                  <a:srgbClr val="000000"/>
                </a:solidFill>
                <a:latin typeface="+mj-lt"/>
                <a:hlinkClick r:id="rId4"/>
              </a:rPr>
              <a:t>Women’s Spending for Sportfishing, Southwick Associates, 2023</a:t>
            </a:r>
            <a:endParaRPr lang="en-US" sz="1200" i="1" dirty="0">
              <a:latin typeface="+mj-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15</a:t>
            </a:fld>
            <a:endParaRPr kumimoji="0" lang="uk-U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287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FA7CA-4B0F-9E02-9EF2-7CC2FA413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4E2AF-6D03-C1C3-C97C-98A22614E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4CBD3-7AA6-0E3E-0B69-42ABA0290D99}"/>
              </a:ext>
            </a:extLst>
          </p:cNvPr>
          <p:cNvSpPr>
            <a:spLocks noGrp="1"/>
          </p:cNvSpPr>
          <p:nvPr>
            <p:ph type="body" idx="1"/>
          </p:nvPr>
        </p:nvSpPr>
        <p:spPr/>
        <p:txBody>
          <a:bodyPr/>
          <a:lstStyle/>
          <a:p>
            <a:r>
              <a:rPr lang="en-US"/>
              <a:t>If we could retain just half of 2023’s lost anglers – the industry stands to benefit from $9.2 BILLION more in revenue.</a:t>
            </a:r>
          </a:p>
        </p:txBody>
      </p:sp>
      <p:sp>
        <p:nvSpPr>
          <p:cNvPr id="4" name="Slide Number Placeholder 3">
            <a:extLst>
              <a:ext uri="{FF2B5EF4-FFF2-40B4-BE49-F238E27FC236}">
                <a16:creationId xmlns:a16="http://schemas.microsoft.com/office/drawing/2014/main" id="{89E6F319-CBF3-1D60-53C4-8F7EF45E073B}"/>
              </a:ext>
            </a:extLst>
          </p:cNvPr>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16</a:t>
            </a:fld>
            <a:endParaRPr kumimoji="0" lang="uk-U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79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2578341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community? Here’s why:</a:t>
            </a:r>
          </a:p>
          <a:p>
            <a:endParaRPr lang="en-US" dirty="0"/>
          </a:p>
          <a:p>
            <a:pPr algn="l" fontAlgn="ctr">
              <a:spcAft>
                <a:spcPts val="750"/>
              </a:spcAft>
            </a:pPr>
            <a:r>
              <a:rPr lang="en-US" b="0" i="0" dirty="0">
                <a:solidFill>
                  <a:srgbClr val="001D35"/>
                </a:solidFill>
                <a:effectLst/>
                <a:latin typeface="Google Sans"/>
              </a:rPr>
              <a:t>The introvert economy is a term that describes the shift in consumer behavior that has occurred since the pandemic: </a:t>
            </a:r>
          </a:p>
          <a:p>
            <a:pPr algn="l" fontAlgn="ctr">
              <a:spcBef>
                <a:spcPts val="750"/>
              </a:spcBef>
              <a:spcAft>
                <a:spcPts val="600"/>
              </a:spcAft>
              <a:buFont typeface="Arial" panose="020B0604020202020204" pitchFamily="34" charset="0"/>
              <a:buChar char="•"/>
            </a:pPr>
            <a:r>
              <a:rPr lang="en-US" b="1" i="0" dirty="0">
                <a:solidFill>
                  <a:srgbClr val="001D35"/>
                </a:solidFill>
                <a:effectLst/>
                <a:latin typeface="Google Sans"/>
              </a:rPr>
              <a:t>Less social outings</a:t>
            </a:r>
            <a:r>
              <a:rPr lang="en-US" b="0" i="0" dirty="0">
                <a:solidFill>
                  <a:srgbClr val="001D35"/>
                </a:solidFill>
                <a:effectLst/>
                <a:latin typeface="Google Sans"/>
              </a:rPr>
              <a:t>: Consumers are spending more time at home and less time going out. </a:t>
            </a:r>
          </a:p>
          <a:p>
            <a:pPr algn="l" fontAlgn="ctr">
              <a:spcBef>
                <a:spcPts val="750"/>
              </a:spcBef>
              <a:spcAft>
                <a:spcPts val="600"/>
              </a:spcAft>
              <a:buFont typeface="Arial" panose="020B0604020202020204" pitchFamily="34" charset="0"/>
              <a:buChar char="•"/>
            </a:pPr>
            <a:r>
              <a:rPr lang="en-US" b="1" i="0" dirty="0">
                <a:solidFill>
                  <a:srgbClr val="001D35"/>
                </a:solidFill>
                <a:effectLst/>
                <a:latin typeface="Google Sans"/>
              </a:rPr>
              <a:t>Earlier outings</a:t>
            </a:r>
            <a:r>
              <a:rPr lang="en-US" b="0" i="0" dirty="0">
                <a:solidFill>
                  <a:srgbClr val="001D35"/>
                </a:solidFill>
                <a:effectLst/>
                <a:latin typeface="Google Sans"/>
              </a:rPr>
              <a:t>: Consumers are going out earlier in the day, if at all. For example, in New York City, reservations at restaurants are more popular at 5:30 PM than 8 PM. </a:t>
            </a:r>
          </a:p>
          <a:p>
            <a:pPr algn="l" fontAlgn="ctr">
              <a:spcBef>
                <a:spcPts val="750"/>
              </a:spcBef>
              <a:spcAft>
                <a:spcPts val="600"/>
              </a:spcAft>
              <a:buFont typeface="Arial" panose="020B0604020202020204" pitchFamily="34" charset="0"/>
              <a:buChar char="•"/>
            </a:pPr>
            <a:r>
              <a:rPr lang="en-US" b="1" i="0" dirty="0">
                <a:solidFill>
                  <a:srgbClr val="001D35"/>
                </a:solidFill>
                <a:effectLst/>
                <a:latin typeface="Google Sans"/>
              </a:rPr>
              <a:t>Less risk-taking</a:t>
            </a:r>
            <a:r>
              <a:rPr lang="en-US" b="0" i="0" dirty="0">
                <a:solidFill>
                  <a:srgbClr val="001D35"/>
                </a:solidFill>
                <a:effectLst/>
                <a:latin typeface="Google Sans"/>
              </a:rPr>
              <a:t>: Consumers are becoming more risk-averse in social settings, choosing screens over face-to-face engagements. </a:t>
            </a:r>
          </a:p>
          <a:p>
            <a:pPr algn="l" fontAlgn="ctr">
              <a:spcBef>
                <a:spcPts val="750"/>
              </a:spcBef>
              <a:spcAft>
                <a:spcPts val="600"/>
              </a:spcAft>
              <a:buFont typeface="Arial" panose="020B0604020202020204" pitchFamily="34" charset="0"/>
              <a:buChar char="•"/>
            </a:pPr>
            <a:r>
              <a:rPr lang="en-US" b="1" i="0" dirty="0">
                <a:solidFill>
                  <a:srgbClr val="001D35"/>
                </a:solidFill>
                <a:effectLst/>
                <a:latin typeface="Google Sans"/>
              </a:rPr>
              <a:t>Less drinking</a:t>
            </a:r>
            <a:r>
              <a:rPr lang="en-US" b="0" i="0" dirty="0">
                <a:solidFill>
                  <a:srgbClr val="001D35"/>
                </a:solidFill>
                <a:effectLst/>
                <a:latin typeface="Google Sans"/>
              </a:rPr>
              <a:t>: People are drinking less, especially Gen Z. </a:t>
            </a:r>
          </a:p>
          <a:p>
            <a:pPr algn="l">
              <a:spcBef>
                <a:spcPts val="750"/>
              </a:spcBef>
              <a:spcAft>
                <a:spcPts val="1500"/>
              </a:spcAft>
              <a:buFont typeface="Arial" panose="020B0604020202020204" pitchFamily="34" charset="0"/>
              <a:buChar char="•"/>
            </a:pPr>
            <a:r>
              <a:rPr lang="en-US" b="1" i="0" dirty="0">
                <a:solidFill>
                  <a:srgbClr val="001D35"/>
                </a:solidFill>
                <a:effectLst/>
                <a:latin typeface="Google Sans"/>
              </a:rPr>
              <a:t>Online shopping</a:t>
            </a:r>
            <a:r>
              <a:rPr lang="en-US" b="0" i="0" dirty="0">
                <a:solidFill>
                  <a:srgbClr val="001D35"/>
                </a:solidFill>
                <a:effectLst/>
                <a:latin typeface="Google Sans"/>
              </a:rPr>
              <a:t>: Americans are shopping online more than they did before the pandemic.</a:t>
            </a:r>
          </a:p>
          <a:p>
            <a:endParaRPr lang="en-US" dirty="0"/>
          </a:p>
          <a:p>
            <a:endParaRPr lang="en-US" dirty="0"/>
          </a:p>
          <a:p>
            <a:endParaRPr lang="en-US" dirty="0"/>
          </a:p>
          <a:p>
            <a:endParaRPr lang="en-US" dirty="0"/>
          </a:p>
          <a:p>
            <a:r>
              <a:rPr lang="en-US" dirty="0"/>
              <a:t>https://www.forbes.com/health/mind/social-anxiety-since-covid-survey/</a:t>
            </a:r>
          </a:p>
          <a:p>
            <a:r>
              <a:rPr lang="en-US" dirty="0"/>
              <a:t>https://www.theguardian.com/society/2023/jun/19/socially-stunted-how-covid-pandemic-aggravated-young-peoples-loneliness</a:t>
            </a:r>
          </a:p>
          <a:p>
            <a:endParaRPr lang="en-US" dirty="0"/>
          </a:p>
        </p:txBody>
      </p:sp>
      <p:sp>
        <p:nvSpPr>
          <p:cNvPr id="4" name="Slide Number Placeholder 3"/>
          <p:cNvSpPr>
            <a:spLocks noGrp="1"/>
          </p:cNvSpPr>
          <p:nvPr>
            <p:ph type="sldNum" sz="quarter" idx="5"/>
          </p:nvPr>
        </p:nvSpPr>
        <p:spPr/>
        <p:txBody>
          <a:bodyPr/>
          <a:lstStyle/>
          <a:p>
            <a:pPr marL="0" marR="0" lvl="0" indent="0" algn="r" defTabSz="933190" rtl="0" eaLnBrk="1" fontAlgn="auto" latinLnBrk="0" hangingPunct="1">
              <a:lnSpc>
                <a:spcPct val="100000"/>
              </a:lnSpc>
              <a:spcBef>
                <a:spcPts val="0"/>
              </a:spcBef>
              <a:spcAft>
                <a:spcPts val="0"/>
              </a:spcAft>
              <a:buClrTx/>
              <a:buSzTx/>
              <a:buFontTx/>
              <a:buNone/>
              <a:tabLst/>
              <a:defRPr/>
            </a:pPr>
            <a:fld id="{B8DADF78-B98F-3349-B6E1-9438B12C2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9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539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epidemic has been so acute, that recognition of our need for connection and the contribution of community to our overall wellbeing has now gone mainstream.</a:t>
            </a:r>
          </a:p>
          <a:p>
            <a:endParaRPr lang="en-US"/>
          </a:p>
          <a:p>
            <a:r>
              <a:rPr lang="en-US"/>
              <a:t>https://</a:t>
            </a:r>
            <a:r>
              <a:rPr lang="en-US" err="1"/>
              <a:t>www.vox.com</a:t>
            </a:r>
            <a:r>
              <a:rPr lang="en-US"/>
              <a:t>/22992901/how-to-find-your-community-as-an-adult – great vox article citing a lot of studies </a:t>
            </a:r>
          </a:p>
          <a:p>
            <a:endParaRPr lang="en-US"/>
          </a:p>
        </p:txBody>
      </p:sp>
      <p:sp>
        <p:nvSpPr>
          <p:cNvPr id="4" name="Slide Number Placeholder 3"/>
          <p:cNvSpPr>
            <a:spLocks noGrp="1"/>
          </p:cNvSpPr>
          <p:nvPr>
            <p:ph type="sldNum" sz="quarter" idx="5"/>
          </p:nvPr>
        </p:nvSpPr>
        <p:spPr/>
        <p:txBody>
          <a:bodyPr/>
          <a:lstStyle/>
          <a:p>
            <a:pPr marL="0" marR="0" lvl="0" indent="0" algn="r" defTabSz="933190" rtl="0" eaLnBrk="1" fontAlgn="auto" latinLnBrk="0" hangingPunct="1">
              <a:lnSpc>
                <a:spcPct val="100000"/>
              </a:lnSpc>
              <a:spcBef>
                <a:spcPts val="0"/>
              </a:spcBef>
              <a:spcAft>
                <a:spcPts val="0"/>
              </a:spcAft>
              <a:buClrTx/>
              <a:buSzTx/>
              <a:buFontTx/>
              <a:buNone/>
              <a:tabLst/>
              <a:defRPr/>
            </a:pPr>
            <a:fld id="{B8DADF78-B98F-3349-B6E1-9438B12C2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9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613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190" rtl="0" eaLnBrk="1" fontAlgn="auto" latinLnBrk="0" hangingPunct="1">
              <a:lnSpc>
                <a:spcPct val="100000"/>
              </a:lnSpc>
              <a:spcBef>
                <a:spcPts val="0"/>
              </a:spcBef>
              <a:spcAft>
                <a:spcPts val="0"/>
              </a:spcAft>
              <a:buClrTx/>
              <a:buSzTx/>
              <a:buFontTx/>
              <a:buNone/>
              <a:tabLst/>
              <a:defRPr/>
            </a:pPr>
            <a:fld id="{B8DADF78-B98F-3349-B6E1-9438B12C2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9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56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SFBPC established in 1993</a:t>
            </a:r>
          </a:p>
          <a:p>
            <a:endParaRPr lang="en-US" sz="1100" dirty="0"/>
          </a:p>
          <a:p>
            <a:r>
              <a:rPr lang="en-US" sz="1100" dirty="0"/>
              <a:t>The Recreational Boating &amp; Fishing Foundation (RBFF) is a 501(c)(3) non-profit organization. RBFF was officially established in 1998, but the groundwork was laid well before then.</a:t>
            </a:r>
            <a:endParaRPr lang="en-US" sz="1100" dirty="0">
              <a:ea typeface="Calibri" panose="020F0502020204030204"/>
              <a:cs typeface="Calibri" panose="020F0502020204030204"/>
            </a:endParaRPr>
          </a:p>
          <a:p>
            <a:pPr algn="l"/>
            <a:br>
              <a:rPr lang="en-US" sz="1100" dirty="0">
                <a:solidFill>
                  <a:srgbClr val="242424"/>
                </a:solidFill>
                <a:highlight>
                  <a:srgbClr val="FFFFFB"/>
                </a:highlight>
              </a:rPr>
            </a:br>
            <a:r>
              <a:rPr lang="en-US" sz="1100" dirty="0">
                <a:solidFill>
                  <a:srgbClr val="242424"/>
                </a:solidFill>
                <a:highlight>
                  <a:srgbClr val="FFFFFB"/>
                </a:highlight>
              </a:rPr>
              <a:t>It started in hearings and at meetings on Capitol Hill, where industry, conservation and public policy leaders voiced concerns that boaters and anglers were spending less and less time on the water. It appeared that many people were forgetting — or had never experienced — how recreational boating and fishing could enrich their lives and contribute to a healthier environment around them.</a:t>
            </a:r>
          </a:p>
          <a:p>
            <a:pPr defTabSz="924458">
              <a:defRPr/>
            </a:pPr>
            <a:br>
              <a:rPr lang="en-US" sz="1100" dirty="0"/>
            </a:br>
            <a:r>
              <a:rPr lang="en-US" sz="1100" dirty="0">
                <a:solidFill>
                  <a:srgbClr val="242424"/>
                </a:solidFill>
                <a:highlight>
                  <a:srgbClr val="FFFFFB"/>
                </a:highlight>
              </a:rPr>
              <a:t>When Congress passed the Sport Fishing and Boating Safety Act in 1998, it required the Secretary of the U.S. Department of the Interior to implement a national outreach and communication plan to address recreational boating and fishing participation and aquatic resource stewardship. The Sport Fishing and Boating Partnership Council (SFBPC) developed the plan and RBFF was created to carry it out — ensuring the legacies of boating, sport fishing and aquatic resource stewardship are never lost.</a:t>
            </a:r>
          </a:p>
          <a:p>
            <a:pPr defTabSz="924458">
              <a:defRPr/>
            </a:pPr>
            <a:endParaRPr lang="en-US" sz="1100" dirty="0">
              <a:solidFill>
                <a:srgbClr val="242424"/>
              </a:solidFill>
              <a:highlight>
                <a:srgbClr val="FFFFFB"/>
              </a:highlight>
            </a:endParaRPr>
          </a:p>
          <a:p>
            <a:r>
              <a:rPr lang="en-US" sz="1100" i="1" dirty="0"/>
              <a:t>The Recreational Boating and Fishing Foundation, a tax-exempt corporation, </a:t>
            </a:r>
            <a:r>
              <a:rPr lang="en-US" sz="1100" i="1" dirty="0">
                <a:highlight>
                  <a:srgbClr val="00FFFF"/>
                </a:highlight>
              </a:rPr>
              <a:t>was established in 1998 to carry out this program</a:t>
            </a:r>
            <a:r>
              <a:rPr lang="en-US" sz="1100" i="1" dirty="0"/>
              <a:t> to increase participation in recreational boating and fishing and to encourage greater public involvement in aquatic stewardship as mandated in the Sportfishing and Boating Safety Act of 1998 (Title VII, Subtitle D of P.L. 105-178). </a:t>
            </a:r>
          </a:p>
          <a:p>
            <a:endParaRPr lang="en-US" sz="2400" dirty="0"/>
          </a:p>
          <a:p>
            <a:r>
              <a:rPr lang="en-US" sz="2400" b="1" dirty="0">
                <a:highlight>
                  <a:srgbClr val="00FFFF"/>
                </a:highlight>
              </a:rPr>
              <a:t>Congressional Research Service </a:t>
            </a:r>
            <a:r>
              <a:rPr lang="en-US" sz="2400" i="1" dirty="0"/>
              <a:t>“The Sport Fish Restoration and Boating Trust Fund Updated May 10, 2012”</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8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545BA-490D-33C7-ECBD-CBA499D22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76464-C037-4BE6-8942-EC6F85307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0D676-6C28-9383-D5EB-3EF3BC3CF3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F46C33-5D4D-7CA8-AAAB-B5367A7AEF7F}"/>
              </a:ext>
            </a:extLst>
          </p:cNvPr>
          <p:cNvSpPr>
            <a:spLocks noGrp="1"/>
          </p:cNvSpPr>
          <p:nvPr>
            <p:ph type="sldNum" sz="quarter" idx="5"/>
          </p:nvPr>
        </p:nvSpPr>
        <p:spPr/>
        <p:txBody>
          <a:bodyPr/>
          <a:lstStyle/>
          <a:p>
            <a:pPr marL="0" marR="0" lvl="0" indent="0" algn="r" defTabSz="887198" rtl="0" eaLnBrk="1" fontAlgn="auto" latinLnBrk="0" hangingPunct="1">
              <a:lnSpc>
                <a:spcPct val="100000"/>
              </a:lnSpc>
              <a:spcBef>
                <a:spcPts val="0"/>
              </a:spcBef>
              <a:spcAft>
                <a:spcPts val="0"/>
              </a:spcAft>
              <a:buClrTx/>
              <a:buSzTx/>
              <a:buFontTx/>
              <a:buNone/>
              <a:tabLst/>
              <a:defRPr/>
            </a:pPr>
            <a:fld id="{B8DADF78-B98F-3349-B6E1-9438B12C2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71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98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we have the high-level strategies from Psychology of Churn… 1-6 key takeaways….</a:t>
            </a:r>
          </a:p>
          <a:p>
            <a:r>
              <a:rPr lang="en-US" dirty="0"/>
              <a:t>Sharing economy, leading to community </a:t>
            </a:r>
          </a:p>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22</a:t>
            </a:fld>
            <a:endParaRPr kumimoji="0" lang="uk-U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705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83D8A-2E24-3050-988A-DDD4B9B56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2EA1E-9670-A4F9-109A-30DAE6643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C9140-1C05-3508-5DBA-0B67287B582E}"/>
              </a:ext>
            </a:extLst>
          </p:cNvPr>
          <p:cNvSpPr>
            <a:spLocks noGrp="1"/>
          </p:cNvSpPr>
          <p:nvPr>
            <p:ph type="body" idx="1"/>
          </p:nvPr>
        </p:nvSpPr>
        <p:spPr/>
        <p:txBody>
          <a:bodyPr/>
          <a:lstStyle/>
          <a:p>
            <a:r>
              <a:rPr lang="en-US" dirty="0"/>
              <a:t>To close, we have the high-level strategies from Psychology of Churn… 1-6 key takeaways….</a:t>
            </a:r>
          </a:p>
          <a:p>
            <a:endParaRPr lang="en-US" dirty="0"/>
          </a:p>
        </p:txBody>
      </p:sp>
      <p:sp>
        <p:nvSpPr>
          <p:cNvPr id="4" name="Slide Number Placeholder 3">
            <a:extLst>
              <a:ext uri="{FF2B5EF4-FFF2-40B4-BE49-F238E27FC236}">
                <a16:creationId xmlns:a16="http://schemas.microsoft.com/office/drawing/2014/main" id="{C0A11723-6F43-E408-DC5F-D71C69B46A2E}"/>
              </a:ext>
            </a:extLst>
          </p:cNvPr>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23</a:t>
            </a:fld>
            <a:endParaRPr kumimoji="0" lang="uk-U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719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Calibri" panose="020F0502020204030204" pitchFamily="34" charset="0"/>
                <a:ea typeface="Calibri" panose="020F0502020204030204" pitchFamily="34" charset="0"/>
              </a:rPr>
              <a:t>Thank you. Questions?</a:t>
            </a:r>
          </a:p>
        </p:txBody>
      </p:sp>
      <p:sp>
        <p:nvSpPr>
          <p:cNvPr id="4" name="Slide Number Placeholder 3"/>
          <p:cNvSpPr>
            <a:spLocks noGrp="1"/>
          </p:cNvSpPr>
          <p:nvPr>
            <p:ph type="sldNum" sz="quarter" idx="5"/>
          </p:nvPr>
        </p:nvSpPr>
        <p:spPr/>
        <p:txBody>
          <a:bodyPr/>
          <a:lstStyle/>
          <a:p>
            <a:pPr marL="0" marR="0" lvl="0" indent="0" algn="r" defTabSz="1399368"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99368" rtl="0" eaLnBrk="1" fontAlgn="auto" latinLnBrk="0" hangingPunct="1">
                <a:lnSpc>
                  <a:spcPct val="100000"/>
                </a:lnSpc>
                <a:spcBef>
                  <a:spcPts val="0"/>
                </a:spcBef>
                <a:spcAft>
                  <a:spcPts val="0"/>
                </a:spcAft>
                <a:buClrTx/>
                <a:buSzTx/>
                <a:buFontTx/>
                <a:buNone/>
                <a:tabLst/>
                <a:defRPr/>
              </a:pPr>
              <a:t>24</a:t>
            </a:fld>
            <a:endParaRPr kumimoji="0" lang="uk-U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228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Board consists of one Non-voting Representative and no fewer than four and no more than twenty-five Directors appointed as follows:</a:t>
            </a:r>
          </a:p>
          <a:p>
            <a:r>
              <a:rPr lang="en-US" sz="1400" dirty="0"/>
              <a:t> </a:t>
            </a:r>
          </a:p>
          <a:p>
            <a:pPr marL="285685" indent="-285685">
              <a:buFont typeface="Arial" panose="020B0604020202020204" pitchFamily="34" charset="0"/>
              <a:buChar char="•"/>
            </a:pPr>
            <a:r>
              <a:rPr lang="en-US" sz="1400" dirty="0"/>
              <a:t>U.S. Fish and Wildlife Service (one Non-Voting Representative)</a:t>
            </a:r>
          </a:p>
          <a:p>
            <a:pPr marL="285685" indent="-285685">
              <a:buFont typeface="Arial" panose="020B0604020202020204" pitchFamily="34" charset="0"/>
              <a:buChar char="•"/>
            </a:pPr>
            <a:r>
              <a:rPr lang="en-US" sz="1400" dirty="0"/>
              <a:t>Association of Fish and Wildlife Agencies (seven seats)</a:t>
            </a:r>
          </a:p>
          <a:p>
            <a:pPr marL="285685" indent="-285685">
              <a:buFont typeface="Arial" panose="020B0604020202020204" pitchFamily="34" charset="0"/>
              <a:buChar char="•"/>
            </a:pPr>
            <a:r>
              <a:rPr lang="en-US" sz="1400" dirty="0"/>
              <a:t>National Marine Manufacturers Association (five seats)</a:t>
            </a:r>
          </a:p>
          <a:p>
            <a:pPr marL="285685" indent="-285685">
              <a:buFont typeface="Arial" panose="020B0604020202020204" pitchFamily="34" charset="0"/>
              <a:buChar char="•"/>
            </a:pPr>
            <a:r>
              <a:rPr lang="en-US" sz="1400" dirty="0"/>
              <a:t>American Sportfishing Association (five seats)</a:t>
            </a:r>
          </a:p>
          <a:p>
            <a:pPr marL="285685" indent="-285685">
              <a:buFont typeface="Arial" panose="020B0604020202020204" pitchFamily="34" charset="0"/>
              <a:buChar char="•"/>
            </a:pPr>
            <a:r>
              <a:rPr lang="en-US" sz="1400" dirty="0"/>
              <a:t>Sport Fishing and Boating Partnership Council (five seats)</a:t>
            </a:r>
          </a:p>
          <a:p>
            <a:pPr marL="285685" indent="-285685">
              <a:buFont typeface="Arial" panose="020B0604020202020204" pitchFamily="34" charset="0"/>
              <a:buChar char="•"/>
            </a:pPr>
            <a:r>
              <a:rPr lang="en-US" sz="1400" dirty="0"/>
              <a:t>At-large (three seats)	</a:t>
            </a:r>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955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Our mission… increase participation in recreation</a:t>
            </a:r>
          </a:p>
          <a:p>
            <a:endParaRPr lang="en-US"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RBFF’s mission is to implement an informed, consensus-based national outreach strategy that will </a:t>
            </a:r>
            <a:r>
              <a:rPr lang="en-US" sz="1400" b="1" dirty="0"/>
              <a:t>increase participation in recreational angling and boating </a:t>
            </a:r>
            <a:r>
              <a:rPr lang="en-US" sz="1400" dirty="0"/>
              <a:t>and thereby increase public awareness and appreciation of the need to protect, conserve and restore this nation's aquatic natural resources.</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RBFF is committed to spreading the </a:t>
            </a:r>
            <a:r>
              <a:rPr lang="en-US" sz="1400" b="1" dirty="0"/>
              <a:t>joy of fishing and boating to all ages, genders and cultures</a:t>
            </a:r>
            <a:r>
              <a:rPr lang="en-US" sz="1400" dirty="0"/>
              <a:t>; we envision one nation united in our passion for fishing and boating. A nation committed to the pursuit of leisure activity on the water. A nation that embraces our fishing and boating heritage, and conserves, restores and protects the resources that sustain it. </a:t>
            </a:r>
          </a:p>
          <a:p>
            <a:r>
              <a:rPr lang="en-US" sz="1400" dirty="0"/>
              <a:t>al fishing and boating, contributing to conservation</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36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tends to skew beginner, and newcomer in nature. We steer clear of too-avid given our charge and mission.</a:t>
            </a:r>
          </a:p>
          <a:p>
            <a:r>
              <a:rPr lang="en-US" dirty="0"/>
              <a:t>Content is a good healthy mix of educational and entertainment to keep the activities top of mind among consumers. A few examples.</a:t>
            </a:r>
          </a:p>
          <a:p>
            <a:endParaRPr lang="en-US" dirty="0"/>
          </a:p>
          <a:p>
            <a:endParaRPr lang="en-US" dirty="0"/>
          </a:p>
          <a:p>
            <a:r>
              <a:rPr lang="en-US" dirty="0"/>
              <a:t>We are present on most priority social media channels (FB, IG, X, Pinterest, YT, </a:t>
            </a:r>
            <a:r>
              <a:rPr lang="en-US" dirty="0" err="1"/>
              <a:t>Ytshorts</a:t>
            </a:r>
            <a:r>
              <a:rPr lang="en-US" dirty="0"/>
              <a:t>) and have seen huge growth in YT Shorts.</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5</a:t>
            </a:fld>
            <a:endParaRPr kumimoji="0" lang="uk-U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85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1" i="0" dirty="0">
                <a:solidFill>
                  <a:srgbClr val="D18100"/>
                </a:solidFill>
                <a:effectLst/>
                <a:latin typeface="Lexia"/>
              </a:rPr>
              <a:t>What Are the Benefits of Boat Registration?</a:t>
            </a:r>
          </a:p>
          <a:p>
            <a:pPr algn="l">
              <a:buNone/>
            </a:pPr>
            <a:r>
              <a:rPr lang="en-US" b="0" i="0" dirty="0">
                <a:solidFill>
                  <a:srgbClr val="242424"/>
                </a:solidFill>
                <a:effectLst/>
                <a:latin typeface="CircularStd"/>
              </a:rPr>
              <a:t>Most states specify in their statutes how collected boat registration fees are to be allocated. This may differ among states. Some of the collected funds may be redistributed to counties for boating-related purposes. Here’s a review of the usual allocations, and how boaters benefit.</a:t>
            </a:r>
          </a:p>
          <a:p>
            <a:pPr algn="l">
              <a:buNone/>
            </a:pPr>
            <a:r>
              <a:rPr lang="en-US" b="0" i="0" dirty="0">
                <a:solidFill>
                  <a:srgbClr val="242424"/>
                </a:solidFill>
                <a:effectLst/>
                <a:latin typeface="CircularStd"/>
              </a:rPr>
              <a:t>• Safety and Education Programs. The highlight of state boating programs is boater education and outreach. This takes many forms, including boating safety courses, development of educational materials regarding navigation, safety equipment, pollution, interaction with the environment (such as seagrass scarring), and interactions with marine mammals (manatees, whales, etc.). Such education results in safer boaters and better boating experiences.</a:t>
            </a:r>
          </a:p>
          <a:p>
            <a:pPr algn="l">
              <a:buNone/>
            </a:pPr>
            <a:r>
              <a:rPr lang="en-US" b="0" i="0" dirty="0">
                <a:solidFill>
                  <a:srgbClr val="242424"/>
                </a:solidFill>
                <a:effectLst/>
                <a:latin typeface="CircularStd"/>
              </a:rPr>
              <a:t>• Public Access. No other country has as much public</a:t>
            </a:r>
            <a:r>
              <a:rPr lang="en-US" b="0" i="0" u="none" strike="noStrike" dirty="0">
                <a:solidFill>
                  <a:srgbClr val="008578"/>
                </a:solidFill>
                <a:effectLst/>
                <a:latin typeface="CircularStd"/>
                <a:hlinkClick r:id="rId3"/>
              </a:rPr>
              <a:t> access </a:t>
            </a:r>
            <a:r>
              <a:rPr lang="en-US" b="0" i="0" dirty="0">
                <a:solidFill>
                  <a:srgbClr val="242424"/>
                </a:solidFill>
                <a:effectLst/>
                <a:latin typeface="CircularStd"/>
              </a:rPr>
              <a:t>to its waterways as does the United States. Acquiring and developing sites for public access to waterways is key to this and is one of the best possible benefits of boat registration.</a:t>
            </a:r>
          </a:p>
          <a:p>
            <a:pPr algn="l">
              <a:buNone/>
            </a:pPr>
            <a:r>
              <a:rPr lang="en-US" b="0" i="0" dirty="0">
                <a:solidFill>
                  <a:srgbClr val="242424"/>
                </a:solidFill>
                <a:effectLst/>
                <a:latin typeface="CircularStd"/>
              </a:rPr>
              <a:t>• Infrastructure Maintenance. Periodic maintenance of public access sites, especially boat ramps (launches), is necessary and funds from registration fees may be available to do this without having to rely on legislative appropriations.</a:t>
            </a:r>
          </a:p>
          <a:p>
            <a:pPr algn="l">
              <a:buNone/>
            </a:pPr>
            <a:r>
              <a:rPr lang="en-US" b="0" i="0" dirty="0">
                <a:solidFill>
                  <a:srgbClr val="242424"/>
                </a:solidFill>
                <a:effectLst/>
                <a:latin typeface="CircularStd"/>
              </a:rPr>
              <a:t>• Law Enforcement. Marine law enforcement agencies are necessary to ensure safe boating, compliance with regulations, and monitoring or preventing illegal activities, including pollution.</a:t>
            </a:r>
          </a:p>
          <a:p>
            <a:pPr algn="l">
              <a:buNone/>
            </a:pPr>
            <a:r>
              <a:rPr lang="en-US" b="0" i="0" dirty="0">
                <a:solidFill>
                  <a:srgbClr val="242424"/>
                </a:solidFill>
                <a:effectLst/>
                <a:latin typeface="CircularStd"/>
              </a:rPr>
              <a:t>• Navigational Maintenance. Channel markers and other waterway markers are sometimes maintained by state or local agencies. Florida, for example, allocates funds back to counties for this purpose.</a:t>
            </a:r>
          </a:p>
          <a:p>
            <a:pPr algn="l">
              <a:buNone/>
            </a:pPr>
            <a:r>
              <a:rPr lang="en-US" b="0" i="0" dirty="0">
                <a:solidFill>
                  <a:srgbClr val="242424"/>
                </a:solidFill>
                <a:effectLst/>
                <a:latin typeface="CircularStd"/>
              </a:rPr>
              <a:t>• Environmental Cleanup/Monitoring. The removal of derelict boats or hazards to navigation, and the monitoring of </a:t>
            </a:r>
            <a:r>
              <a:rPr lang="en-US" b="0" i="0" u="none" strike="noStrike" dirty="0">
                <a:solidFill>
                  <a:srgbClr val="008578"/>
                </a:solidFill>
                <a:effectLst/>
                <a:latin typeface="CircularStd"/>
                <a:hlinkClick r:id="rId4"/>
              </a:rPr>
              <a:t>invasive species</a:t>
            </a:r>
            <a:r>
              <a:rPr lang="en-US" b="0" i="0" dirty="0">
                <a:solidFill>
                  <a:srgbClr val="242424"/>
                </a:solidFill>
                <a:effectLst/>
                <a:latin typeface="CircularStd"/>
              </a:rPr>
              <a:t> transportation via boats, are among the activities of state boating agencies funded by boat registration fees.</a:t>
            </a:r>
          </a:p>
          <a:p>
            <a:pPr algn="l">
              <a:buNone/>
            </a:pPr>
            <a:r>
              <a:rPr lang="en-US" b="0" i="0" dirty="0">
                <a:solidFill>
                  <a:srgbClr val="242424"/>
                </a:solidFill>
                <a:effectLst/>
                <a:latin typeface="CircularStd"/>
              </a:rPr>
              <a:t>• Water Rescue Services. Some state boating agencies provide training for water rescue operations. The Pennsylvania Boat and Fish Commission, for example, has the largest water rescue training program in the U.S, and has trained over 75,000 fire and rescue personnel in water and ice rescue activities. Search and rescue may also be part of this.</a:t>
            </a:r>
          </a:p>
          <a:p>
            <a:pPr algn="l"/>
            <a:r>
              <a:rPr lang="en-US" b="0" i="0" dirty="0">
                <a:solidFill>
                  <a:srgbClr val="242424"/>
                </a:solidFill>
                <a:effectLst/>
                <a:latin typeface="CircularStd"/>
              </a:rPr>
              <a:t>These are some of the benefits of boat registration you may not have known about, and which you might think of the next time you renew your boat registration.</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1729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A6D2B-B9BF-2A5B-5F9E-F95CAC529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E8393-F4B0-1F90-99A0-6C3D9F4E8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5CDC2-C4EC-37AA-6B08-78FFE809DED9}"/>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A6A28DCC-BE4F-E965-BEE7-C8DF3E539C0F}"/>
              </a:ext>
            </a:extLst>
          </p:cNvPr>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8</a:t>
            </a:fld>
            <a:endParaRPr kumimoji="0" lang="uk-U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70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3">
                    <a:lumMod val="60000"/>
                    <a:lumOff val="40000"/>
                  </a:schemeClr>
                </a:solidFill>
              </a:rPr>
              <a:t>#1 activity done from a boat  (focus on fishing cause boating comes along with it)</a:t>
            </a:r>
          </a:p>
          <a:p>
            <a:endParaRPr lang="en-US"/>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7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seen tremendous gains in our key segments for growth in fishing… </a:t>
            </a:r>
          </a:p>
          <a:p>
            <a:endParaRPr lang="en-US" dirty="0"/>
          </a:p>
          <a:p>
            <a:pPr>
              <a:lnSpc>
                <a:spcPct val="107000"/>
              </a:lnSpc>
              <a:spcAft>
                <a:spcPts val="894"/>
              </a:spcAft>
            </a:pPr>
            <a:r>
              <a:rPr lang="en-US" sz="1200" dirty="0">
                <a:latin typeface="+mn-lt"/>
                <a:ea typeface="Calibri"/>
                <a:cs typeface="Calibri"/>
              </a:rPr>
              <a:t>Women: activity planners, spending decisions driven by women, gateway to growth.</a:t>
            </a:r>
          </a:p>
          <a:p>
            <a:pPr>
              <a:lnSpc>
                <a:spcPct val="107000"/>
              </a:lnSpc>
              <a:spcAft>
                <a:spcPts val="894"/>
              </a:spcAft>
            </a:pPr>
            <a:endParaRPr lang="en-US" sz="1200" dirty="0">
              <a:latin typeface="+mn-lt"/>
              <a:ea typeface="Calibri" panose="020F0502020204030204" pitchFamily="34" charset="0"/>
              <a:cs typeface="Times New Roman" panose="02020603050405020304" pitchFamily="18" charset="0"/>
            </a:endParaRPr>
          </a:p>
          <a:p>
            <a:pPr>
              <a:lnSpc>
                <a:spcPct val="107000"/>
              </a:lnSpc>
              <a:spcAft>
                <a:spcPts val="894"/>
              </a:spcAft>
            </a:pPr>
            <a:r>
              <a:rPr lang="en-US" sz="1200" dirty="0">
                <a:latin typeface="+mn-lt"/>
                <a:ea typeface="Calibri"/>
                <a:cs typeface="Calibri"/>
              </a:rPr>
              <a:t>Now when we talk about new audiences – let’s take a look back at our journey over the last few years…</a:t>
            </a:r>
          </a:p>
          <a:p>
            <a:pPr marL="0" marR="0" lvl="0" indent="0" algn="l" defTabSz="914400" rtl="0" eaLnBrk="1" fontAlgn="auto" latinLnBrk="0" hangingPunct="1">
              <a:lnSpc>
                <a:spcPct val="107000"/>
              </a:lnSpc>
              <a:spcBef>
                <a:spcPts val="0"/>
              </a:spcBef>
              <a:spcAft>
                <a:spcPts val="894"/>
              </a:spcAft>
              <a:buClrTx/>
              <a:buSzTx/>
              <a:buFontTx/>
              <a:buNone/>
              <a:tabLst/>
              <a:defRPr/>
            </a:pPr>
            <a:r>
              <a:rPr lang="en-US" sz="1200" dirty="0"/>
              <a:t>We’ve seen over time that engaging women presents a significant growth opportunity</a:t>
            </a:r>
            <a:endParaRPr lang="en-US" sz="1200" dirty="0">
              <a:ea typeface="Calibri"/>
              <a:cs typeface="Calibri"/>
            </a:endParaRPr>
          </a:p>
          <a:p>
            <a:pPr>
              <a:lnSpc>
                <a:spcPct val="107000"/>
              </a:lnSpc>
              <a:spcAft>
                <a:spcPts val="894"/>
              </a:spcAft>
            </a:pPr>
            <a:endParaRPr lang="en-US" sz="1200" dirty="0">
              <a:latin typeface="+mn-lt"/>
              <a:ea typeface="Calibri" panose="020F0502020204030204" pitchFamily="34" charset="0"/>
              <a:cs typeface="Times New Roman" panose="02020603050405020304" pitchFamily="18" charset="0"/>
            </a:endParaRPr>
          </a:p>
          <a:p>
            <a:pPr>
              <a:lnSpc>
                <a:spcPct val="107000"/>
              </a:lnSpc>
              <a:spcAft>
                <a:spcPts val="894"/>
              </a:spcAft>
            </a:pPr>
            <a:endParaRPr lang="en-US" sz="1200" dirty="0">
              <a:latin typeface="+mn-lt"/>
              <a:ea typeface="Calibri" panose="020F0502020204030204" pitchFamily="34" charset="0"/>
              <a:cs typeface="Times New Roman" panose="02020603050405020304" pitchFamily="18" charset="0"/>
            </a:endParaRPr>
          </a:p>
          <a:p>
            <a:pPr>
              <a:lnSpc>
                <a:spcPct val="107000"/>
              </a:lnSpc>
              <a:spcAft>
                <a:spcPts val="894"/>
              </a:spcAft>
            </a:pPr>
            <a:r>
              <a:rPr lang="en-US" sz="1200" dirty="0"/>
              <a:t>Female participation in fishing is steadily growing, (16M 2016 up to over 20M in 2023) - but retention remains a challenge, with only 19% of women ‘seeing themselves’ in the sport/activity.</a:t>
            </a:r>
            <a:endParaRPr lang="en-US" sz="1200" dirty="0">
              <a:ea typeface="Calibri"/>
              <a:cs typeface="Calibri"/>
            </a:endParaRPr>
          </a:p>
          <a:p>
            <a:endParaRPr lang="en-US" dirty="0"/>
          </a:p>
          <a:p>
            <a:pPr marL="346075" indent="-346075">
              <a:buFont typeface="Symbol,Sans-Serif"/>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505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8">
            <a:extLst>
              <a:ext uri="{FF2B5EF4-FFF2-40B4-BE49-F238E27FC236}">
                <a16:creationId xmlns:a16="http://schemas.microsoft.com/office/drawing/2014/main" id="{1E148E67-FBE8-B79C-EFDF-8201AD7B350B}"/>
              </a:ext>
            </a:extLst>
          </p:cNvPr>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latin typeface="Arial" panose="020B0604020202020204" pitchFamily="34" charset="0"/>
                <a:cs typeface="Arial" panose="020B0604020202020204" pitchFamily="34" charset="0"/>
              </a:defRPr>
            </a:lvl1pPr>
          </a:lstStyle>
          <a:p>
            <a:r>
              <a:rPr lang="en-US"/>
              <a:t>page</a:t>
            </a:r>
          </a:p>
          <a:p>
            <a:r>
              <a:rPr lang="en-US"/>
              <a:t>0</a:t>
            </a:r>
            <a:fld id="{37D409AB-2201-4E18-8A34-C31753AD9B06}" type="slidenum">
              <a:rPr smtClean="0"/>
              <a:pPr/>
              <a:t>‹#›</a:t>
            </a:fld>
            <a:endParaRPr/>
          </a:p>
        </p:txBody>
      </p:sp>
    </p:spTree>
    <p:extLst>
      <p:ext uri="{BB962C8B-B14F-4D97-AF65-F5344CB8AC3E}">
        <p14:creationId xmlns:p14="http://schemas.microsoft.com/office/powerpoint/2010/main" val="208225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Four_Column_2">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99F7038A-C279-AD8C-9EA1-69FC277E1BB1}"/>
              </a:ext>
            </a:extLst>
          </p:cNvPr>
          <p:cNvSpPr>
            <a:spLocks noGrp="1" noChangeAspect="1"/>
          </p:cNvSpPr>
          <p:nvPr>
            <p:ph type="body" sz="quarter" idx="26"/>
          </p:nvPr>
        </p:nvSpPr>
        <p:spPr>
          <a:xfrm>
            <a:off x="809625" y="800100"/>
            <a:ext cx="4005072" cy="4004640"/>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0" y="5180043"/>
            <a:ext cx="11165682" cy="4192557"/>
          </a:xfrm>
        </p:spPr>
        <p:txBody>
          <a:bodyPr lIns="0" tIns="0" rIns="0" bIns="0" anchor="t">
            <a:noAutofit/>
          </a:bodyPr>
          <a:lstStyle>
            <a:lvl1pPr>
              <a:lnSpc>
                <a:spcPct val="86000"/>
              </a:lnSpc>
              <a:spcBef>
                <a:spcPts val="2700"/>
              </a:spcBef>
              <a:defRPr sz="5175"/>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ext Placeholder 9">
            <a:extLst>
              <a:ext uri="{FF2B5EF4-FFF2-40B4-BE49-F238E27FC236}">
                <a16:creationId xmlns:a16="http://schemas.microsoft.com/office/drawing/2014/main" id="{49B56ECF-F299-516E-B46D-DE71E7A58C58}"/>
              </a:ext>
            </a:extLst>
          </p:cNvPr>
          <p:cNvSpPr>
            <a:spLocks noGrp="1" noChangeAspect="1"/>
          </p:cNvSpPr>
          <p:nvPr>
            <p:ph type="body" sz="quarter" idx="27"/>
          </p:nvPr>
        </p:nvSpPr>
        <p:spPr>
          <a:xfrm>
            <a:off x="5038725" y="800100"/>
            <a:ext cx="4005072" cy="4004640"/>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Text Placeholder 9">
            <a:extLst>
              <a:ext uri="{FF2B5EF4-FFF2-40B4-BE49-F238E27FC236}">
                <a16:creationId xmlns:a16="http://schemas.microsoft.com/office/drawing/2014/main" id="{BC878FE3-0077-BFFB-4FB2-0F966B8E8F78}"/>
              </a:ext>
            </a:extLst>
          </p:cNvPr>
          <p:cNvSpPr>
            <a:spLocks noGrp="1" noChangeAspect="1"/>
          </p:cNvSpPr>
          <p:nvPr>
            <p:ph type="body" sz="quarter" idx="28"/>
          </p:nvPr>
        </p:nvSpPr>
        <p:spPr>
          <a:xfrm>
            <a:off x="9267825" y="800100"/>
            <a:ext cx="4005072" cy="4004640"/>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EA0E2F1-68E4-2452-F505-EAFA7EB5AF58}"/>
              </a:ext>
            </a:extLst>
          </p:cNvPr>
          <p:cNvSpPr>
            <a:spLocks noGrp="1" noChangeAspect="1"/>
          </p:cNvSpPr>
          <p:nvPr>
            <p:ph type="body" sz="quarter" idx="29"/>
          </p:nvPr>
        </p:nvSpPr>
        <p:spPr>
          <a:xfrm>
            <a:off x="13496925" y="800100"/>
            <a:ext cx="4005072" cy="4004640"/>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Content Placeholder 17">
            <a:extLst>
              <a:ext uri="{FF2B5EF4-FFF2-40B4-BE49-F238E27FC236}">
                <a16:creationId xmlns:a16="http://schemas.microsoft.com/office/drawing/2014/main" id="{970A9D82-FE3D-49CF-4CC9-C1AD13F50E9E}"/>
              </a:ext>
            </a:extLst>
          </p:cNvPr>
          <p:cNvSpPr>
            <a:spLocks noGrp="1"/>
          </p:cNvSpPr>
          <p:nvPr>
            <p:ph sz="quarter" idx="19" hasCustomPrompt="1"/>
          </p:nvPr>
        </p:nvSpPr>
        <p:spPr>
          <a:xfrm>
            <a:off x="1143104" y="313231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1" name="Content Placeholder 17">
            <a:extLst>
              <a:ext uri="{FF2B5EF4-FFF2-40B4-BE49-F238E27FC236}">
                <a16:creationId xmlns:a16="http://schemas.microsoft.com/office/drawing/2014/main" id="{47D02826-B030-6A8A-A4B9-1B67610C280A}"/>
              </a:ext>
            </a:extLst>
          </p:cNvPr>
          <p:cNvSpPr>
            <a:spLocks noGrp="1"/>
          </p:cNvSpPr>
          <p:nvPr>
            <p:ph sz="quarter" idx="21" hasCustomPrompt="1"/>
          </p:nvPr>
        </p:nvSpPr>
        <p:spPr>
          <a:xfrm>
            <a:off x="5388957" y="313231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2" name="Content Placeholder 17">
            <a:extLst>
              <a:ext uri="{FF2B5EF4-FFF2-40B4-BE49-F238E27FC236}">
                <a16:creationId xmlns:a16="http://schemas.microsoft.com/office/drawing/2014/main" id="{EB40AB2B-067D-59DD-C0D7-9453ECF10AB3}"/>
              </a:ext>
            </a:extLst>
          </p:cNvPr>
          <p:cNvSpPr>
            <a:spLocks noGrp="1"/>
          </p:cNvSpPr>
          <p:nvPr>
            <p:ph sz="quarter" idx="23" hasCustomPrompt="1"/>
          </p:nvPr>
        </p:nvSpPr>
        <p:spPr>
          <a:xfrm>
            <a:off x="9619488" y="3132312"/>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23" name="Content Placeholder 17">
            <a:extLst>
              <a:ext uri="{FF2B5EF4-FFF2-40B4-BE49-F238E27FC236}">
                <a16:creationId xmlns:a16="http://schemas.microsoft.com/office/drawing/2014/main" id="{2050BE89-5F98-5709-9B2F-F53167E9F72C}"/>
              </a:ext>
            </a:extLst>
          </p:cNvPr>
          <p:cNvSpPr>
            <a:spLocks noGrp="1"/>
          </p:cNvSpPr>
          <p:nvPr>
            <p:ph sz="quarter" idx="25" hasCustomPrompt="1"/>
          </p:nvPr>
        </p:nvSpPr>
        <p:spPr>
          <a:xfrm>
            <a:off x="13844082" y="313231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850726196"/>
      </p:ext>
    </p:extLst>
  </p:cSld>
  <p:clrMapOvr>
    <a:masterClrMapping/>
  </p:clrMapOvr>
  <p:transition>
    <p:fade/>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Four_Column_3">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99F7038A-C279-AD8C-9EA1-69FC277E1BB1}"/>
              </a:ext>
            </a:extLst>
          </p:cNvPr>
          <p:cNvSpPr>
            <a:spLocks noGrp="1" noChangeAspect="1"/>
          </p:cNvSpPr>
          <p:nvPr>
            <p:ph type="body" sz="quarter" idx="26"/>
          </p:nvPr>
        </p:nvSpPr>
        <p:spPr>
          <a:xfrm>
            <a:off x="809625" y="3317967"/>
            <a:ext cx="4005072" cy="4004640"/>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0" y="800100"/>
            <a:ext cx="11165682" cy="2400300"/>
          </a:xfrm>
        </p:spPr>
        <p:txBody>
          <a:bodyPr lIns="0" tIns="0" rIns="0" bIns="0" anchor="t">
            <a:noAutofit/>
          </a:bodyPr>
          <a:lstStyle>
            <a:lvl1pPr>
              <a:lnSpc>
                <a:spcPct val="86000"/>
              </a:lnSpc>
              <a:spcBef>
                <a:spcPts val="2700"/>
              </a:spcBef>
              <a:defRPr sz="5175"/>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ext Placeholder 9">
            <a:extLst>
              <a:ext uri="{FF2B5EF4-FFF2-40B4-BE49-F238E27FC236}">
                <a16:creationId xmlns:a16="http://schemas.microsoft.com/office/drawing/2014/main" id="{49B56ECF-F299-516E-B46D-DE71E7A58C58}"/>
              </a:ext>
            </a:extLst>
          </p:cNvPr>
          <p:cNvSpPr>
            <a:spLocks noGrp="1" noChangeAspect="1"/>
          </p:cNvSpPr>
          <p:nvPr>
            <p:ph type="body" sz="quarter" idx="27"/>
          </p:nvPr>
        </p:nvSpPr>
        <p:spPr>
          <a:xfrm>
            <a:off x="5038725" y="3317967"/>
            <a:ext cx="4005072" cy="4004640"/>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Text Placeholder 9">
            <a:extLst>
              <a:ext uri="{FF2B5EF4-FFF2-40B4-BE49-F238E27FC236}">
                <a16:creationId xmlns:a16="http://schemas.microsoft.com/office/drawing/2014/main" id="{BC878FE3-0077-BFFB-4FB2-0F966B8E8F78}"/>
              </a:ext>
            </a:extLst>
          </p:cNvPr>
          <p:cNvSpPr>
            <a:spLocks noGrp="1" noChangeAspect="1"/>
          </p:cNvSpPr>
          <p:nvPr>
            <p:ph type="body" sz="quarter" idx="28"/>
          </p:nvPr>
        </p:nvSpPr>
        <p:spPr>
          <a:xfrm>
            <a:off x="9267825" y="3317967"/>
            <a:ext cx="4005072" cy="4004640"/>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EA0E2F1-68E4-2452-F505-EAFA7EB5AF58}"/>
              </a:ext>
            </a:extLst>
          </p:cNvPr>
          <p:cNvSpPr>
            <a:spLocks noGrp="1" noChangeAspect="1"/>
          </p:cNvSpPr>
          <p:nvPr>
            <p:ph type="body" sz="quarter" idx="29"/>
          </p:nvPr>
        </p:nvSpPr>
        <p:spPr>
          <a:xfrm>
            <a:off x="13496925" y="3317967"/>
            <a:ext cx="4005072" cy="4004640"/>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Content Placeholder 17">
            <a:extLst>
              <a:ext uri="{FF2B5EF4-FFF2-40B4-BE49-F238E27FC236}">
                <a16:creationId xmlns:a16="http://schemas.microsoft.com/office/drawing/2014/main" id="{970A9D82-FE3D-49CF-4CC9-C1AD13F50E9E}"/>
              </a:ext>
            </a:extLst>
          </p:cNvPr>
          <p:cNvSpPr>
            <a:spLocks noGrp="1"/>
          </p:cNvSpPr>
          <p:nvPr>
            <p:ph sz="quarter" idx="19" hasCustomPrompt="1"/>
          </p:nvPr>
        </p:nvSpPr>
        <p:spPr>
          <a:xfrm>
            <a:off x="1154255" y="5635539"/>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1" name="Content Placeholder 17">
            <a:extLst>
              <a:ext uri="{FF2B5EF4-FFF2-40B4-BE49-F238E27FC236}">
                <a16:creationId xmlns:a16="http://schemas.microsoft.com/office/drawing/2014/main" id="{47D02826-B030-6A8A-A4B9-1B67610C280A}"/>
              </a:ext>
            </a:extLst>
          </p:cNvPr>
          <p:cNvSpPr>
            <a:spLocks noGrp="1"/>
          </p:cNvSpPr>
          <p:nvPr>
            <p:ph sz="quarter" idx="21" hasCustomPrompt="1"/>
          </p:nvPr>
        </p:nvSpPr>
        <p:spPr>
          <a:xfrm>
            <a:off x="5400108" y="563968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2" name="Content Placeholder 17">
            <a:extLst>
              <a:ext uri="{FF2B5EF4-FFF2-40B4-BE49-F238E27FC236}">
                <a16:creationId xmlns:a16="http://schemas.microsoft.com/office/drawing/2014/main" id="{EB40AB2B-067D-59DD-C0D7-9453ECF10AB3}"/>
              </a:ext>
            </a:extLst>
          </p:cNvPr>
          <p:cNvSpPr>
            <a:spLocks noGrp="1"/>
          </p:cNvSpPr>
          <p:nvPr>
            <p:ph sz="quarter" idx="23" hasCustomPrompt="1"/>
          </p:nvPr>
        </p:nvSpPr>
        <p:spPr>
          <a:xfrm>
            <a:off x="9630639" y="5635539"/>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23" name="Content Placeholder 17">
            <a:extLst>
              <a:ext uri="{FF2B5EF4-FFF2-40B4-BE49-F238E27FC236}">
                <a16:creationId xmlns:a16="http://schemas.microsoft.com/office/drawing/2014/main" id="{2050BE89-5F98-5709-9B2F-F53167E9F72C}"/>
              </a:ext>
            </a:extLst>
          </p:cNvPr>
          <p:cNvSpPr>
            <a:spLocks noGrp="1"/>
          </p:cNvSpPr>
          <p:nvPr>
            <p:ph sz="quarter" idx="25" hasCustomPrompt="1"/>
          </p:nvPr>
        </p:nvSpPr>
        <p:spPr>
          <a:xfrm>
            <a:off x="13855233" y="5635539"/>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2543750718"/>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hree Column_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100" y="800100"/>
            <a:ext cx="5405091" cy="85725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5" y="800100"/>
            <a:ext cx="5405091" cy="85725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800100"/>
            <a:ext cx="5405091" cy="8572500"/>
          </a:xfrm>
          <a:solidFill>
            <a:schemeClr val="tx1"/>
          </a:solidFill>
        </p:spPr>
        <p:txBody>
          <a:bodyPr lIns="301752" tIns="301752" rIns="301752" bIns="301752">
            <a:normAutofit/>
          </a:bodyPr>
          <a:lstStyle>
            <a:lvl1pPr marL="0" indent="0">
              <a:lnSpc>
                <a:spcPct val="88000"/>
              </a:lnSpc>
              <a:spcBef>
                <a:spcPts val="2250"/>
              </a:spcBef>
              <a:spcAft>
                <a:spcPts val="0"/>
              </a:spcAft>
              <a:buNone/>
              <a:defRPr sz="3825" spc="-45" baseline="0">
                <a:solidFill>
                  <a:schemeClr val="bg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49946"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6920864"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noChangeAspect="1"/>
          </p:cNvSpPr>
          <p:nvPr>
            <p:ph sz="quarter" idx="23" hasCustomPrompt="1"/>
          </p:nvPr>
        </p:nvSpPr>
        <p:spPr>
          <a:xfrm>
            <a:off x="12550104" y="7210118"/>
            <a:ext cx="1714500" cy="1714500"/>
          </a:xfrm>
        </p:spPr>
        <p:txBody>
          <a:bodyPr wrap="none" lIns="0" tIns="0" rIns="0" bIns="0" anchor="t">
            <a:noAutofit/>
          </a:bodyPr>
          <a:lstStyle>
            <a:lvl1pPr marL="0" indent="0" algn="l">
              <a:lnSpc>
                <a:spcPct val="100000"/>
              </a:lnSpc>
              <a:spcBef>
                <a:spcPts val="0"/>
              </a:spcBef>
              <a:buNone/>
              <a:defRPr sz="12825" b="0" i="0" spc="-30" baseline="0">
                <a:solidFill>
                  <a:schemeClr val="bg1"/>
                </a:solidFill>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1914425095"/>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hree Column_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1485900"/>
            <a:ext cx="5405091" cy="78867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2" y="1485900"/>
            <a:ext cx="5405091" cy="78867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1485900"/>
            <a:ext cx="5405091" cy="7886700"/>
          </a:xfrm>
          <a:solidFill>
            <a:schemeClr val="tx1"/>
          </a:solidFill>
        </p:spPr>
        <p:txBody>
          <a:bodyPr lIns="301752" tIns="301752" rIns="301752" bIns="301752">
            <a:normAutofit/>
          </a:bodyPr>
          <a:lstStyle>
            <a:lvl1pPr marL="0" indent="0">
              <a:lnSpc>
                <a:spcPct val="88000"/>
              </a:lnSpc>
              <a:spcBef>
                <a:spcPts val="2250"/>
              </a:spcBef>
              <a:spcAft>
                <a:spcPts val="0"/>
              </a:spcAft>
              <a:buNone/>
              <a:defRPr sz="3825" spc="-45" baseline="0">
                <a:solidFill>
                  <a:schemeClr val="bg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6917738"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noChangeAspect="1"/>
          </p:cNvSpPr>
          <p:nvPr>
            <p:ph sz="quarter" idx="23" hasCustomPrompt="1"/>
          </p:nvPr>
        </p:nvSpPr>
        <p:spPr>
          <a:xfrm>
            <a:off x="12550104" y="7210118"/>
            <a:ext cx="1714500" cy="1714500"/>
          </a:xfrm>
        </p:spPr>
        <p:txBody>
          <a:bodyPr wrap="none" lIns="0" tIns="0" rIns="0" bIns="0" anchor="t">
            <a:noAutofit/>
          </a:bodyPr>
          <a:lstStyle>
            <a:lvl1pPr marL="0" indent="0" algn="l">
              <a:lnSpc>
                <a:spcPct val="100000"/>
              </a:lnSpc>
              <a:spcBef>
                <a:spcPts val="0"/>
              </a:spcBef>
              <a:buNone/>
              <a:defRPr sz="12825" b="0" i="0" spc="-30" baseline="0">
                <a:solidFill>
                  <a:schemeClr val="bg1"/>
                </a:solidFill>
                <a:latin typeface="TT Hoves Pro Medium" panose="020B0003020000020203" pitchFamily="34" charset="0"/>
              </a:defRPr>
            </a:lvl1pPr>
          </a:lstStyle>
          <a:p>
            <a:pPr lvl="0"/>
            <a:r>
              <a:rPr lang="en-US"/>
              <a:t>#</a:t>
            </a:r>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4121759253"/>
      </p:ext>
    </p:extLst>
  </p:cSld>
  <p:clrMapOvr>
    <a:masterClrMapping/>
  </p:clrMapOvr>
  <p:transition>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ree Column_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3315138"/>
            <a:ext cx="5405091" cy="5397963"/>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2" y="3315138"/>
            <a:ext cx="5405091" cy="5397963"/>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3315138"/>
            <a:ext cx="5405091" cy="5397963"/>
          </a:xfrm>
          <a:solidFill>
            <a:schemeClr val="tx1"/>
          </a:solidFill>
        </p:spPr>
        <p:txBody>
          <a:bodyPr lIns="301752" tIns="301752" rIns="301752" bIns="301752">
            <a:normAutofit/>
          </a:bodyPr>
          <a:lstStyle>
            <a:lvl1pPr marL="0" indent="0">
              <a:lnSpc>
                <a:spcPct val="88000"/>
              </a:lnSpc>
              <a:spcBef>
                <a:spcPts val="2250"/>
              </a:spcBef>
              <a:spcAft>
                <a:spcPts val="0"/>
              </a:spcAft>
              <a:buNone/>
              <a:defRPr sz="3825" spc="-45" baseline="0">
                <a:solidFill>
                  <a:schemeClr val="bg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65506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6917738" y="65506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noChangeAspect="1"/>
          </p:cNvSpPr>
          <p:nvPr>
            <p:ph sz="quarter" idx="23" hasCustomPrompt="1"/>
          </p:nvPr>
        </p:nvSpPr>
        <p:spPr>
          <a:xfrm>
            <a:off x="12550104" y="6550618"/>
            <a:ext cx="1714500" cy="1714500"/>
          </a:xfrm>
        </p:spPr>
        <p:txBody>
          <a:bodyPr wrap="none" lIns="0" tIns="0" rIns="0" bIns="0" anchor="t">
            <a:noAutofit/>
          </a:bodyPr>
          <a:lstStyle>
            <a:lvl1pPr marL="0" indent="0" algn="l">
              <a:lnSpc>
                <a:spcPct val="100000"/>
              </a:lnSpc>
              <a:spcBef>
                <a:spcPts val="0"/>
              </a:spcBef>
              <a:buNone/>
              <a:defRPr sz="12825" b="0" i="0" spc="-30" baseline="0">
                <a:solidFill>
                  <a:schemeClr val="bg1"/>
                </a:solidFill>
                <a:latin typeface="TT Hoves Pro Medium" panose="020B0003020000020203" pitchFamily="34" charset="0"/>
              </a:defRPr>
            </a:lvl1pPr>
          </a:lstStyle>
          <a:p>
            <a:pPr lvl="0"/>
            <a:r>
              <a:rPr lang="en-US"/>
              <a:t>#</a:t>
            </a:r>
          </a:p>
        </p:txBody>
      </p:sp>
      <p:sp>
        <p:nvSpPr>
          <p:cNvPr id="18" name="Text Placeholder 18">
            <a:extLst>
              <a:ext uri="{FF2B5EF4-FFF2-40B4-BE49-F238E27FC236}">
                <a16:creationId xmlns:a16="http://schemas.microsoft.com/office/drawing/2014/main" id="{9A2292AD-FB02-A16F-4D0C-E1D14B53477B}"/>
              </a:ext>
            </a:extLst>
          </p:cNvPr>
          <p:cNvSpPr>
            <a:spLocks noGrp="1"/>
          </p:cNvSpPr>
          <p:nvPr>
            <p:ph type="body" sz="quarter" idx="35"/>
          </p:nvPr>
        </p:nvSpPr>
        <p:spPr>
          <a:xfrm>
            <a:off x="804102" y="812111"/>
            <a:ext cx="11159298" cy="2400300"/>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2467540997"/>
      </p:ext>
    </p:extLst>
  </p:cSld>
  <p:clrMapOvr>
    <a:masterClrMapping/>
  </p:clrMapOvr>
  <p:transition>
    <p:fade/>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hree_Column_Image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9F81C36E-A37C-99D9-EDF2-C77DA24044D2}"/>
              </a:ext>
            </a:extLst>
          </p:cNvPr>
          <p:cNvSpPr>
            <a:spLocks noGrp="1"/>
          </p:cNvSpPr>
          <p:nvPr>
            <p:ph type="pic" sz="quarter" idx="13"/>
          </p:nvPr>
        </p:nvSpPr>
        <p:spPr>
          <a:xfrm>
            <a:off x="802482" y="2057401"/>
            <a:ext cx="5398293" cy="5398295"/>
          </a:xfrm>
        </p:spPr>
        <p:txBody>
          <a:bodyPr/>
          <a:lstStyle/>
          <a:p>
            <a:r>
              <a:rPr lang="en-US"/>
              <a:t>Click icon to add picture</a:t>
            </a:r>
          </a:p>
        </p:txBody>
      </p:sp>
      <p:sp>
        <p:nvSpPr>
          <p:cNvPr id="16" name="Picture Placeholder 14">
            <a:extLst>
              <a:ext uri="{FF2B5EF4-FFF2-40B4-BE49-F238E27FC236}">
                <a16:creationId xmlns:a16="http://schemas.microsoft.com/office/drawing/2014/main" id="{7D8435D5-AF71-1783-E360-A81645DFB23D}"/>
              </a:ext>
            </a:extLst>
          </p:cNvPr>
          <p:cNvSpPr>
            <a:spLocks noGrp="1"/>
          </p:cNvSpPr>
          <p:nvPr>
            <p:ph type="pic" sz="quarter" idx="14"/>
          </p:nvPr>
        </p:nvSpPr>
        <p:spPr>
          <a:xfrm>
            <a:off x="6444854" y="2057401"/>
            <a:ext cx="5398293" cy="5398295"/>
          </a:xfrm>
        </p:spPr>
        <p:txBody>
          <a:bodyPr/>
          <a:lstStyle/>
          <a:p>
            <a:r>
              <a:rPr lang="en-US"/>
              <a:t>Click icon to add picture</a:t>
            </a:r>
          </a:p>
        </p:txBody>
      </p:sp>
      <p:sp>
        <p:nvSpPr>
          <p:cNvPr id="17" name="Picture Placeholder 14">
            <a:extLst>
              <a:ext uri="{FF2B5EF4-FFF2-40B4-BE49-F238E27FC236}">
                <a16:creationId xmlns:a16="http://schemas.microsoft.com/office/drawing/2014/main" id="{942E13EE-106A-E1B9-3505-E5E73C7B4DB7}"/>
              </a:ext>
            </a:extLst>
          </p:cNvPr>
          <p:cNvSpPr>
            <a:spLocks noGrp="1"/>
          </p:cNvSpPr>
          <p:nvPr>
            <p:ph type="pic" sz="quarter" idx="15"/>
          </p:nvPr>
        </p:nvSpPr>
        <p:spPr>
          <a:xfrm>
            <a:off x="12087227" y="2057401"/>
            <a:ext cx="5398293" cy="5398295"/>
          </a:xfrm>
        </p:spPr>
        <p:txBody>
          <a:bodyPr/>
          <a:lstStyle/>
          <a:p>
            <a:r>
              <a:rPr lang="en-US"/>
              <a:t>Click icon to add picture</a:t>
            </a:r>
          </a:p>
        </p:txBody>
      </p:sp>
      <p:sp>
        <p:nvSpPr>
          <p:cNvPr id="18" name="Text Placeholder 9">
            <a:extLst>
              <a:ext uri="{FF2B5EF4-FFF2-40B4-BE49-F238E27FC236}">
                <a16:creationId xmlns:a16="http://schemas.microsoft.com/office/drawing/2014/main" id="{CA7983EA-00D0-DD3A-5EF2-9592B367FE89}"/>
              </a:ext>
            </a:extLst>
          </p:cNvPr>
          <p:cNvSpPr>
            <a:spLocks noGrp="1"/>
          </p:cNvSpPr>
          <p:nvPr>
            <p:ph type="body" sz="quarter" idx="16"/>
          </p:nvPr>
        </p:nvSpPr>
        <p:spPr>
          <a:xfrm>
            <a:off x="800099" y="7666359"/>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9" name="Text Placeholder 9">
            <a:extLst>
              <a:ext uri="{FF2B5EF4-FFF2-40B4-BE49-F238E27FC236}">
                <a16:creationId xmlns:a16="http://schemas.microsoft.com/office/drawing/2014/main" id="{D3D56298-FB33-A437-9163-C356469D86A3}"/>
              </a:ext>
            </a:extLst>
          </p:cNvPr>
          <p:cNvSpPr>
            <a:spLocks noGrp="1"/>
          </p:cNvSpPr>
          <p:nvPr>
            <p:ph type="body" sz="quarter" idx="19"/>
          </p:nvPr>
        </p:nvSpPr>
        <p:spPr>
          <a:xfrm>
            <a:off x="6444854" y="7666359"/>
            <a:ext cx="5394428"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48828814-376D-7876-4A8F-836C6961FC68}"/>
              </a:ext>
            </a:extLst>
          </p:cNvPr>
          <p:cNvSpPr>
            <a:spLocks noGrp="1"/>
          </p:cNvSpPr>
          <p:nvPr>
            <p:ph type="body" sz="quarter" idx="20"/>
          </p:nvPr>
        </p:nvSpPr>
        <p:spPr>
          <a:xfrm>
            <a:off x="12087226" y="7666359"/>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1557565598"/>
      </p:ext>
    </p:extLst>
  </p:cSld>
  <p:clrMapOvr>
    <a:masterClrMapping/>
  </p:clrMapOvr>
  <p:transition>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hree_Column_Image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9F81C36E-A37C-99D9-EDF2-C77DA24044D2}"/>
              </a:ext>
            </a:extLst>
          </p:cNvPr>
          <p:cNvSpPr>
            <a:spLocks noGrp="1"/>
          </p:cNvSpPr>
          <p:nvPr>
            <p:ph type="pic" sz="quarter" idx="13"/>
          </p:nvPr>
        </p:nvSpPr>
        <p:spPr>
          <a:xfrm>
            <a:off x="802482" y="1371600"/>
            <a:ext cx="5398293" cy="7191102"/>
          </a:xfrm>
        </p:spPr>
        <p:txBody>
          <a:bodyPr/>
          <a:lstStyle/>
          <a:p>
            <a:r>
              <a:rPr lang="en-US"/>
              <a:t>Click icon to add picture</a:t>
            </a:r>
          </a:p>
        </p:txBody>
      </p:sp>
      <p:sp>
        <p:nvSpPr>
          <p:cNvPr id="16" name="Picture Placeholder 14">
            <a:extLst>
              <a:ext uri="{FF2B5EF4-FFF2-40B4-BE49-F238E27FC236}">
                <a16:creationId xmlns:a16="http://schemas.microsoft.com/office/drawing/2014/main" id="{7D8435D5-AF71-1783-E360-A81645DFB23D}"/>
              </a:ext>
            </a:extLst>
          </p:cNvPr>
          <p:cNvSpPr>
            <a:spLocks noGrp="1"/>
          </p:cNvSpPr>
          <p:nvPr>
            <p:ph type="pic" sz="quarter" idx="14"/>
          </p:nvPr>
        </p:nvSpPr>
        <p:spPr>
          <a:xfrm>
            <a:off x="6444854" y="1371600"/>
            <a:ext cx="5398293" cy="7191102"/>
          </a:xfrm>
        </p:spPr>
        <p:txBody>
          <a:bodyPr/>
          <a:lstStyle/>
          <a:p>
            <a:r>
              <a:rPr lang="en-US"/>
              <a:t>Click icon to add picture</a:t>
            </a:r>
          </a:p>
        </p:txBody>
      </p:sp>
      <p:sp>
        <p:nvSpPr>
          <p:cNvPr id="17" name="Picture Placeholder 14">
            <a:extLst>
              <a:ext uri="{FF2B5EF4-FFF2-40B4-BE49-F238E27FC236}">
                <a16:creationId xmlns:a16="http://schemas.microsoft.com/office/drawing/2014/main" id="{942E13EE-106A-E1B9-3505-E5E73C7B4DB7}"/>
              </a:ext>
            </a:extLst>
          </p:cNvPr>
          <p:cNvSpPr>
            <a:spLocks noGrp="1"/>
          </p:cNvSpPr>
          <p:nvPr>
            <p:ph type="pic" sz="quarter" idx="15"/>
          </p:nvPr>
        </p:nvSpPr>
        <p:spPr>
          <a:xfrm>
            <a:off x="12087227" y="1371600"/>
            <a:ext cx="5398293" cy="7191102"/>
          </a:xfrm>
        </p:spPr>
        <p:txBody>
          <a:bodyPr/>
          <a:lstStyle/>
          <a:p>
            <a:r>
              <a:rPr lang="en-US"/>
              <a:t>Click icon to add picture</a:t>
            </a:r>
          </a:p>
        </p:txBody>
      </p:sp>
      <p:sp>
        <p:nvSpPr>
          <p:cNvPr id="18" name="Text Placeholder 9">
            <a:extLst>
              <a:ext uri="{FF2B5EF4-FFF2-40B4-BE49-F238E27FC236}">
                <a16:creationId xmlns:a16="http://schemas.microsoft.com/office/drawing/2014/main" id="{CA7983EA-00D0-DD3A-5EF2-9592B367FE89}"/>
              </a:ext>
            </a:extLst>
          </p:cNvPr>
          <p:cNvSpPr>
            <a:spLocks noGrp="1"/>
          </p:cNvSpPr>
          <p:nvPr>
            <p:ph type="body" sz="quarter" idx="16"/>
          </p:nvPr>
        </p:nvSpPr>
        <p:spPr>
          <a:xfrm>
            <a:off x="800099"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9" name="Text Placeholder 9">
            <a:extLst>
              <a:ext uri="{FF2B5EF4-FFF2-40B4-BE49-F238E27FC236}">
                <a16:creationId xmlns:a16="http://schemas.microsoft.com/office/drawing/2014/main" id="{D3D56298-FB33-A437-9163-C356469D86A3}"/>
              </a:ext>
            </a:extLst>
          </p:cNvPr>
          <p:cNvSpPr>
            <a:spLocks noGrp="1"/>
          </p:cNvSpPr>
          <p:nvPr>
            <p:ph type="body" sz="quarter" idx="19"/>
          </p:nvPr>
        </p:nvSpPr>
        <p:spPr>
          <a:xfrm>
            <a:off x="6444854" y="8771766"/>
            <a:ext cx="5394428"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48828814-376D-7876-4A8F-836C6961FC68}"/>
              </a:ext>
            </a:extLst>
          </p:cNvPr>
          <p:cNvSpPr>
            <a:spLocks noGrp="1"/>
          </p:cNvSpPr>
          <p:nvPr>
            <p:ph type="body" sz="quarter" idx="20"/>
          </p:nvPr>
        </p:nvSpPr>
        <p:spPr>
          <a:xfrm>
            <a:off x="12087226"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2045830932"/>
      </p:ext>
    </p:extLst>
  </p:cSld>
  <p:clrMapOvr>
    <a:masterClrMapping/>
  </p:clrMapOvr>
  <p:transition>
    <p:fade/>
  </p:transition>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hree_Column_Image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5" name="Picture Placeholder 14">
            <a:extLst>
              <a:ext uri="{FF2B5EF4-FFF2-40B4-BE49-F238E27FC236}">
                <a16:creationId xmlns:a16="http://schemas.microsoft.com/office/drawing/2014/main" id="{9F81C36E-A37C-99D9-EDF2-C77DA24044D2}"/>
              </a:ext>
            </a:extLst>
          </p:cNvPr>
          <p:cNvSpPr>
            <a:spLocks noGrp="1"/>
          </p:cNvSpPr>
          <p:nvPr>
            <p:ph type="pic" sz="quarter" idx="13"/>
          </p:nvPr>
        </p:nvSpPr>
        <p:spPr>
          <a:xfrm>
            <a:off x="802482" y="800100"/>
            <a:ext cx="5398293" cy="7762602"/>
          </a:xfrm>
        </p:spPr>
        <p:txBody>
          <a:bodyPr/>
          <a:lstStyle/>
          <a:p>
            <a:r>
              <a:rPr lang="en-US"/>
              <a:t>Click icon to add picture</a:t>
            </a:r>
          </a:p>
        </p:txBody>
      </p:sp>
      <p:sp>
        <p:nvSpPr>
          <p:cNvPr id="16" name="Picture Placeholder 14">
            <a:extLst>
              <a:ext uri="{FF2B5EF4-FFF2-40B4-BE49-F238E27FC236}">
                <a16:creationId xmlns:a16="http://schemas.microsoft.com/office/drawing/2014/main" id="{7D8435D5-AF71-1783-E360-A81645DFB23D}"/>
              </a:ext>
            </a:extLst>
          </p:cNvPr>
          <p:cNvSpPr>
            <a:spLocks noGrp="1"/>
          </p:cNvSpPr>
          <p:nvPr>
            <p:ph type="pic" sz="quarter" idx="14"/>
          </p:nvPr>
        </p:nvSpPr>
        <p:spPr>
          <a:xfrm>
            <a:off x="6444854" y="800100"/>
            <a:ext cx="5398293" cy="7762602"/>
          </a:xfrm>
        </p:spPr>
        <p:txBody>
          <a:bodyPr/>
          <a:lstStyle/>
          <a:p>
            <a:r>
              <a:rPr lang="en-US"/>
              <a:t>Click icon to add picture</a:t>
            </a:r>
          </a:p>
        </p:txBody>
      </p:sp>
      <p:sp>
        <p:nvSpPr>
          <p:cNvPr id="17" name="Picture Placeholder 14">
            <a:extLst>
              <a:ext uri="{FF2B5EF4-FFF2-40B4-BE49-F238E27FC236}">
                <a16:creationId xmlns:a16="http://schemas.microsoft.com/office/drawing/2014/main" id="{942E13EE-106A-E1B9-3505-E5E73C7B4DB7}"/>
              </a:ext>
            </a:extLst>
          </p:cNvPr>
          <p:cNvSpPr>
            <a:spLocks noGrp="1"/>
          </p:cNvSpPr>
          <p:nvPr>
            <p:ph type="pic" sz="quarter" idx="15"/>
          </p:nvPr>
        </p:nvSpPr>
        <p:spPr>
          <a:xfrm>
            <a:off x="12087227" y="800100"/>
            <a:ext cx="5398293" cy="7762602"/>
          </a:xfrm>
        </p:spPr>
        <p:txBody>
          <a:bodyPr/>
          <a:lstStyle/>
          <a:p>
            <a:r>
              <a:rPr lang="en-US"/>
              <a:t>Click icon to add picture</a:t>
            </a:r>
          </a:p>
        </p:txBody>
      </p:sp>
      <p:sp>
        <p:nvSpPr>
          <p:cNvPr id="18" name="Text Placeholder 9">
            <a:extLst>
              <a:ext uri="{FF2B5EF4-FFF2-40B4-BE49-F238E27FC236}">
                <a16:creationId xmlns:a16="http://schemas.microsoft.com/office/drawing/2014/main" id="{CA7983EA-00D0-DD3A-5EF2-9592B367FE89}"/>
              </a:ext>
            </a:extLst>
          </p:cNvPr>
          <p:cNvSpPr>
            <a:spLocks noGrp="1"/>
          </p:cNvSpPr>
          <p:nvPr>
            <p:ph type="body" sz="quarter" idx="16"/>
          </p:nvPr>
        </p:nvSpPr>
        <p:spPr>
          <a:xfrm>
            <a:off x="800099"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9" name="Text Placeholder 9">
            <a:extLst>
              <a:ext uri="{FF2B5EF4-FFF2-40B4-BE49-F238E27FC236}">
                <a16:creationId xmlns:a16="http://schemas.microsoft.com/office/drawing/2014/main" id="{D3D56298-FB33-A437-9163-C356469D86A3}"/>
              </a:ext>
            </a:extLst>
          </p:cNvPr>
          <p:cNvSpPr>
            <a:spLocks noGrp="1"/>
          </p:cNvSpPr>
          <p:nvPr>
            <p:ph type="body" sz="quarter" idx="19"/>
          </p:nvPr>
        </p:nvSpPr>
        <p:spPr>
          <a:xfrm>
            <a:off x="6444854" y="8771766"/>
            <a:ext cx="5394428"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48828814-376D-7876-4A8F-836C6961FC68}"/>
              </a:ext>
            </a:extLst>
          </p:cNvPr>
          <p:cNvSpPr>
            <a:spLocks noGrp="1"/>
          </p:cNvSpPr>
          <p:nvPr>
            <p:ph type="body" sz="quarter" idx="20"/>
          </p:nvPr>
        </p:nvSpPr>
        <p:spPr>
          <a:xfrm>
            <a:off x="12087226"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3634993980"/>
      </p:ext>
    </p:extLst>
  </p:cSld>
  <p:clrMapOvr>
    <a:masterClrMapping/>
  </p:clrMapOvr>
  <p:transition>
    <p:fade/>
  </p:transition>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_Column_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1485900"/>
            <a:ext cx="8229603" cy="78867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9260855" y="1485900"/>
            <a:ext cx="8229603" cy="78867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9714839"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727226491"/>
      </p:ext>
    </p:extLst>
  </p:cSld>
  <p:clrMapOvr>
    <a:masterClrMapping/>
  </p:clrMapOvr>
  <p:transition>
    <p:fade/>
  </p:transition>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_Column_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800100"/>
            <a:ext cx="8229603" cy="85725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9260855" y="800100"/>
            <a:ext cx="8229603" cy="85725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9714839"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3763098607"/>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7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_Column_Image_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ADAE841-79CB-121D-AB2C-B575A48119D8}"/>
              </a:ext>
            </a:extLst>
          </p:cNvPr>
          <p:cNvSpPr>
            <a:spLocks noGrp="1"/>
          </p:cNvSpPr>
          <p:nvPr>
            <p:ph type="pic" sz="quarter" idx="26"/>
          </p:nvPr>
        </p:nvSpPr>
        <p:spPr>
          <a:xfrm>
            <a:off x="800100" y="1485900"/>
            <a:ext cx="8229600" cy="7063740"/>
          </a:xfrm>
        </p:spPr>
        <p:txBody>
          <a:bodyPr/>
          <a:lstStyle/>
          <a:p>
            <a:r>
              <a:rPr lang="en-US"/>
              <a:t>Click icon to add picture</a:t>
            </a:r>
          </a:p>
        </p:txBody>
      </p:sp>
      <p:sp>
        <p:nvSpPr>
          <p:cNvPr id="12" name="Picture Placeholder 10">
            <a:extLst>
              <a:ext uri="{FF2B5EF4-FFF2-40B4-BE49-F238E27FC236}">
                <a16:creationId xmlns:a16="http://schemas.microsoft.com/office/drawing/2014/main" id="{CB3E3A1A-1C7C-1C6B-72C1-4916D588CC4E}"/>
              </a:ext>
            </a:extLst>
          </p:cNvPr>
          <p:cNvSpPr>
            <a:spLocks noGrp="1"/>
          </p:cNvSpPr>
          <p:nvPr>
            <p:ph type="pic" sz="quarter" idx="27"/>
          </p:nvPr>
        </p:nvSpPr>
        <p:spPr>
          <a:xfrm>
            <a:off x="9260856" y="1485900"/>
            <a:ext cx="8229600" cy="7063740"/>
          </a:xfrm>
        </p:spPr>
        <p:txBody>
          <a:bodyPr/>
          <a:lstStyle/>
          <a:p>
            <a:r>
              <a:rPr lang="en-US"/>
              <a:t>Click icon to add picture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3" name="Text Placeholder 9">
            <a:extLst>
              <a:ext uri="{FF2B5EF4-FFF2-40B4-BE49-F238E27FC236}">
                <a16:creationId xmlns:a16="http://schemas.microsoft.com/office/drawing/2014/main" id="{91EC1080-745D-0F5E-B367-FA5C222C85C3}"/>
              </a:ext>
            </a:extLst>
          </p:cNvPr>
          <p:cNvSpPr>
            <a:spLocks noGrp="1"/>
          </p:cNvSpPr>
          <p:nvPr>
            <p:ph type="body" sz="quarter" idx="16"/>
          </p:nvPr>
        </p:nvSpPr>
        <p:spPr>
          <a:xfrm>
            <a:off x="800099" y="8771766"/>
            <a:ext cx="822960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Text Placeholder 9">
            <a:extLst>
              <a:ext uri="{FF2B5EF4-FFF2-40B4-BE49-F238E27FC236}">
                <a16:creationId xmlns:a16="http://schemas.microsoft.com/office/drawing/2014/main" id="{0677FF4D-2434-27C8-788F-4FA38D349481}"/>
              </a:ext>
            </a:extLst>
          </p:cNvPr>
          <p:cNvSpPr>
            <a:spLocks noGrp="1"/>
          </p:cNvSpPr>
          <p:nvPr>
            <p:ph type="body" sz="quarter" idx="19"/>
          </p:nvPr>
        </p:nvSpPr>
        <p:spPr>
          <a:xfrm>
            <a:off x="9258300" y="8771766"/>
            <a:ext cx="8223711"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3608682958"/>
      </p:ext>
    </p:extLst>
  </p:cSld>
  <p:clrMapOvr>
    <a:masterClrMapping/>
  </p:clrMapOvr>
  <p:transition>
    <p:fade/>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_Column_Image_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ADAE841-79CB-121D-AB2C-B575A48119D8}"/>
              </a:ext>
            </a:extLst>
          </p:cNvPr>
          <p:cNvSpPr>
            <a:spLocks noGrp="1"/>
          </p:cNvSpPr>
          <p:nvPr>
            <p:ph type="pic" sz="quarter" idx="26"/>
          </p:nvPr>
        </p:nvSpPr>
        <p:spPr>
          <a:xfrm>
            <a:off x="800100" y="800100"/>
            <a:ext cx="8229600" cy="7749540"/>
          </a:xfrm>
        </p:spPr>
        <p:txBody>
          <a:bodyPr/>
          <a:lstStyle/>
          <a:p>
            <a:r>
              <a:rPr lang="en-US"/>
              <a:t>Click icon to add picture</a:t>
            </a:r>
          </a:p>
        </p:txBody>
      </p:sp>
      <p:sp>
        <p:nvSpPr>
          <p:cNvPr id="12" name="Picture Placeholder 10">
            <a:extLst>
              <a:ext uri="{FF2B5EF4-FFF2-40B4-BE49-F238E27FC236}">
                <a16:creationId xmlns:a16="http://schemas.microsoft.com/office/drawing/2014/main" id="{CB3E3A1A-1C7C-1C6B-72C1-4916D588CC4E}"/>
              </a:ext>
            </a:extLst>
          </p:cNvPr>
          <p:cNvSpPr>
            <a:spLocks noGrp="1"/>
          </p:cNvSpPr>
          <p:nvPr>
            <p:ph type="pic" sz="quarter" idx="27"/>
          </p:nvPr>
        </p:nvSpPr>
        <p:spPr>
          <a:xfrm>
            <a:off x="9260856" y="800100"/>
            <a:ext cx="8229600" cy="7749540"/>
          </a:xfrm>
        </p:spPr>
        <p:txBody>
          <a:bodyPr/>
          <a:lstStyle/>
          <a:p>
            <a:r>
              <a:rPr lang="en-US"/>
              <a:t>Click icon to add picture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3" name="Text Placeholder 9">
            <a:extLst>
              <a:ext uri="{FF2B5EF4-FFF2-40B4-BE49-F238E27FC236}">
                <a16:creationId xmlns:a16="http://schemas.microsoft.com/office/drawing/2014/main" id="{91EC1080-745D-0F5E-B367-FA5C222C85C3}"/>
              </a:ext>
            </a:extLst>
          </p:cNvPr>
          <p:cNvSpPr>
            <a:spLocks noGrp="1"/>
          </p:cNvSpPr>
          <p:nvPr>
            <p:ph type="body" sz="quarter" idx="16"/>
          </p:nvPr>
        </p:nvSpPr>
        <p:spPr>
          <a:xfrm>
            <a:off x="800099" y="8771766"/>
            <a:ext cx="822960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Text Placeholder 9">
            <a:extLst>
              <a:ext uri="{FF2B5EF4-FFF2-40B4-BE49-F238E27FC236}">
                <a16:creationId xmlns:a16="http://schemas.microsoft.com/office/drawing/2014/main" id="{0677FF4D-2434-27C8-788F-4FA38D349481}"/>
              </a:ext>
            </a:extLst>
          </p:cNvPr>
          <p:cNvSpPr>
            <a:spLocks noGrp="1"/>
          </p:cNvSpPr>
          <p:nvPr>
            <p:ph type="body" sz="quarter" idx="19"/>
          </p:nvPr>
        </p:nvSpPr>
        <p:spPr>
          <a:xfrm>
            <a:off x="9258300" y="8771766"/>
            <a:ext cx="8223711"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2367314152"/>
      </p:ext>
    </p:extLst>
  </p:cSld>
  <p:clrMapOvr>
    <a:masterClrMapping/>
  </p:clrMapOvr>
  <p:transition>
    <p:fade/>
  </p:transition>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llage_1">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noChangeAspect="1"/>
          </p:cNvSpPr>
          <p:nvPr>
            <p:ph type="body" sz="quarter" idx="27"/>
          </p:nvPr>
        </p:nvSpPr>
        <p:spPr>
          <a:xfrm>
            <a:off x="5038725" y="2067128"/>
            <a:ext cx="4005072" cy="6052895"/>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noChangeAspect="1"/>
          </p:cNvSpPr>
          <p:nvPr>
            <p:ph type="body" sz="quarter" idx="29"/>
          </p:nvPr>
        </p:nvSpPr>
        <p:spPr>
          <a:xfrm>
            <a:off x="13496925" y="2067128"/>
            <a:ext cx="4005072" cy="6052895"/>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5377287" y="6428385"/>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41322" y="6428385"/>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08AD1FD6-8820-2C9F-743B-4416F19AAA58}"/>
              </a:ext>
            </a:extLst>
          </p:cNvPr>
          <p:cNvSpPr>
            <a:spLocks noGrp="1"/>
          </p:cNvSpPr>
          <p:nvPr>
            <p:ph type="pic" sz="quarter" idx="30"/>
          </p:nvPr>
        </p:nvSpPr>
        <p:spPr>
          <a:xfrm>
            <a:off x="800100" y="2067128"/>
            <a:ext cx="4000500" cy="2907792"/>
          </a:xfrm>
        </p:spPr>
        <p:txBody>
          <a:bodyPr/>
          <a:lstStyle/>
          <a:p>
            <a:r>
              <a:rPr lang="en-US"/>
              <a:t>Click icon to add picture</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11911" y="5212230"/>
            <a:ext cx="4000500" cy="2907792"/>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64206" y="2067128"/>
            <a:ext cx="4000500" cy="2907792"/>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6017" y="5212230"/>
            <a:ext cx="4000500" cy="2907792"/>
          </a:xfrm>
        </p:spPr>
        <p:txBody>
          <a:bodyPr/>
          <a:lstStyle/>
          <a:p>
            <a:r>
              <a:rPr lang="en-US"/>
              <a:t>Click icon to add picture</a:t>
            </a:r>
          </a:p>
        </p:txBody>
      </p:sp>
    </p:spTree>
    <p:extLst>
      <p:ext uri="{BB962C8B-B14F-4D97-AF65-F5344CB8AC3E}">
        <p14:creationId xmlns:p14="http://schemas.microsoft.com/office/powerpoint/2010/main" val="1852390623"/>
      </p:ext>
    </p:extLst>
  </p:cSld>
  <p:clrMapOvr>
    <a:masterClrMapping/>
  </p:clrMapOvr>
  <p:transition>
    <p:fade/>
  </p:transition>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llage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08AD1FD6-8820-2C9F-743B-4416F19AAA58}"/>
              </a:ext>
            </a:extLst>
          </p:cNvPr>
          <p:cNvSpPr>
            <a:spLocks noGrp="1"/>
          </p:cNvSpPr>
          <p:nvPr>
            <p:ph type="pic" sz="quarter" idx="30"/>
          </p:nvPr>
        </p:nvSpPr>
        <p:spPr>
          <a:xfrm>
            <a:off x="800100" y="2067128"/>
            <a:ext cx="4000500" cy="2907792"/>
          </a:xfrm>
        </p:spPr>
        <p:txBody>
          <a:bodyPr/>
          <a:lstStyle/>
          <a:p>
            <a:r>
              <a:rPr lang="en-US"/>
              <a:t>Click icon to add picture</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11911" y="5212230"/>
            <a:ext cx="4000500" cy="2907792"/>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58300" y="2067128"/>
            <a:ext cx="4000500" cy="2907792"/>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0111" y="5212230"/>
            <a:ext cx="4000500" cy="2907792"/>
          </a:xfrm>
        </p:spPr>
        <p:txBody>
          <a:bodyPr/>
          <a:lstStyle/>
          <a:p>
            <a:r>
              <a:rPr lang="en-US"/>
              <a:t>Click icon to add picture</a:t>
            </a:r>
          </a:p>
        </p:txBody>
      </p:sp>
      <p:sp>
        <p:nvSpPr>
          <p:cNvPr id="6" name="Picture Placeholder 5">
            <a:extLst>
              <a:ext uri="{FF2B5EF4-FFF2-40B4-BE49-F238E27FC236}">
                <a16:creationId xmlns:a16="http://schemas.microsoft.com/office/drawing/2014/main" id="{4CBB8EFE-AE04-152E-6A8C-7DE0D24B87B6}"/>
              </a:ext>
            </a:extLst>
          </p:cNvPr>
          <p:cNvSpPr>
            <a:spLocks noGrp="1"/>
          </p:cNvSpPr>
          <p:nvPr>
            <p:ph type="pic" sz="quarter" idx="34"/>
          </p:nvPr>
        </p:nvSpPr>
        <p:spPr>
          <a:xfrm>
            <a:off x="5029200" y="2067128"/>
            <a:ext cx="4000500" cy="6035040"/>
          </a:xfrm>
        </p:spPr>
        <p:txBody>
          <a:bodyPr/>
          <a:lstStyle/>
          <a:p>
            <a:r>
              <a:rPr lang="en-US"/>
              <a:t>Click icon to add picture</a:t>
            </a:r>
          </a:p>
        </p:txBody>
      </p:sp>
      <p:sp>
        <p:nvSpPr>
          <p:cNvPr id="7" name="Picture Placeholder 5">
            <a:extLst>
              <a:ext uri="{FF2B5EF4-FFF2-40B4-BE49-F238E27FC236}">
                <a16:creationId xmlns:a16="http://schemas.microsoft.com/office/drawing/2014/main" id="{E0354BD5-8D4A-2F0C-306F-EA7542FA1E7D}"/>
              </a:ext>
            </a:extLst>
          </p:cNvPr>
          <p:cNvSpPr>
            <a:spLocks noGrp="1"/>
          </p:cNvSpPr>
          <p:nvPr>
            <p:ph type="pic" sz="quarter" idx="35"/>
          </p:nvPr>
        </p:nvSpPr>
        <p:spPr>
          <a:xfrm>
            <a:off x="13491921" y="2067128"/>
            <a:ext cx="4000500" cy="6035040"/>
          </a:xfrm>
        </p:spPr>
        <p:txBody>
          <a:bodyPr/>
          <a:lstStyle/>
          <a:p>
            <a:r>
              <a:rPr lang="en-US"/>
              <a:t>Click icon to add picture</a:t>
            </a:r>
          </a:p>
        </p:txBody>
      </p:sp>
    </p:spTree>
    <p:extLst>
      <p:ext uri="{BB962C8B-B14F-4D97-AF65-F5344CB8AC3E}">
        <p14:creationId xmlns:p14="http://schemas.microsoft.com/office/powerpoint/2010/main" val="194293228"/>
      </p:ext>
    </p:extLst>
  </p:cSld>
  <p:clrMapOvr>
    <a:masterClrMapping/>
  </p:clrMapOvr>
  <p:transition>
    <p:fade/>
  </p:transition>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llage_3">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noChangeAspect="1"/>
          </p:cNvSpPr>
          <p:nvPr>
            <p:ph type="body" sz="quarter" idx="27"/>
          </p:nvPr>
        </p:nvSpPr>
        <p:spPr>
          <a:xfrm>
            <a:off x="5038725" y="4572000"/>
            <a:ext cx="4005072" cy="4795958"/>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noChangeAspect="1"/>
          </p:cNvSpPr>
          <p:nvPr>
            <p:ph type="body" sz="quarter" idx="29"/>
          </p:nvPr>
        </p:nvSpPr>
        <p:spPr>
          <a:xfrm>
            <a:off x="13496925" y="4572000"/>
            <a:ext cx="4005072" cy="4795958"/>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5388438" y="7676640"/>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41322" y="7676640"/>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08AD1FD6-8820-2C9F-743B-4416F19AAA58}"/>
              </a:ext>
            </a:extLst>
          </p:cNvPr>
          <p:cNvSpPr>
            <a:spLocks noGrp="1"/>
          </p:cNvSpPr>
          <p:nvPr>
            <p:ph type="pic" sz="quarter" idx="30"/>
          </p:nvPr>
        </p:nvSpPr>
        <p:spPr>
          <a:xfrm>
            <a:off x="800100" y="1431037"/>
            <a:ext cx="4000500" cy="4795958"/>
          </a:xfrm>
        </p:spPr>
        <p:txBody>
          <a:bodyPr/>
          <a:lstStyle/>
          <a:p>
            <a:r>
              <a:rPr lang="en-US"/>
              <a:t>Click icon to add picture</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00100" y="6460166"/>
            <a:ext cx="4000500" cy="2907792"/>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58300" y="1431037"/>
            <a:ext cx="4000500" cy="4795958"/>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58300" y="6460166"/>
            <a:ext cx="4000500" cy="2907792"/>
          </a:xfrm>
        </p:spPr>
        <p:txBody>
          <a:bodyPr/>
          <a:lstStyle/>
          <a:p>
            <a:r>
              <a:rPr lang="en-US"/>
              <a:t>Click icon to add picture</a:t>
            </a:r>
          </a:p>
        </p:txBody>
      </p:sp>
      <p:sp>
        <p:nvSpPr>
          <p:cNvPr id="7" name="Picture Placeholder 14">
            <a:extLst>
              <a:ext uri="{FF2B5EF4-FFF2-40B4-BE49-F238E27FC236}">
                <a16:creationId xmlns:a16="http://schemas.microsoft.com/office/drawing/2014/main" id="{04FF6F36-C403-9EEC-6295-23DD0D845A0C}"/>
              </a:ext>
            </a:extLst>
          </p:cNvPr>
          <p:cNvSpPr>
            <a:spLocks noGrp="1"/>
          </p:cNvSpPr>
          <p:nvPr>
            <p:ph type="pic" sz="quarter" idx="34"/>
          </p:nvPr>
        </p:nvSpPr>
        <p:spPr>
          <a:xfrm>
            <a:off x="5038725" y="1435608"/>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C8BE91A7-A7D9-3BD5-BF6F-7B808A754629}"/>
              </a:ext>
            </a:extLst>
          </p:cNvPr>
          <p:cNvSpPr>
            <a:spLocks noGrp="1"/>
          </p:cNvSpPr>
          <p:nvPr>
            <p:ph type="pic" sz="quarter" idx="35"/>
          </p:nvPr>
        </p:nvSpPr>
        <p:spPr>
          <a:xfrm>
            <a:off x="13501497" y="1435608"/>
            <a:ext cx="4000500" cy="2907792"/>
          </a:xfrm>
        </p:spPr>
        <p:txBody>
          <a:bodyPr/>
          <a:lstStyle/>
          <a:p>
            <a:r>
              <a:rPr lang="en-US"/>
              <a:t>Click icon to add picture</a:t>
            </a:r>
          </a:p>
        </p:txBody>
      </p:sp>
    </p:spTree>
    <p:extLst>
      <p:ext uri="{BB962C8B-B14F-4D97-AF65-F5344CB8AC3E}">
        <p14:creationId xmlns:p14="http://schemas.microsoft.com/office/powerpoint/2010/main" val="2519204872"/>
      </p:ext>
    </p:extLst>
  </p:cSld>
  <p:clrMapOvr>
    <a:masterClrMapping/>
  </p:clrMapOvr>
  <p:transition>
    <p:fade/>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llage_4">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99F7038A-C279-AD8C-9EA1-69FC277E1BB1}"/>
              </a:ext>
            </a:extLst>
          </p:cNvPr>
          <p:cNvSpPr>
            <a:spLocks noGrp="1" noChangeAspect="1"/>
          </p:cNvSpPr>
          <p:nvPr>
            <p:ph type="body" sz="quarter" idx="26"/>
          </p:nvPr>
        </p:nvSpPr>
        <p:spPr>
          <a:xfrm>
            <a:off x="809625" y="800101"/>
            <a:ext cx="4005072" cy="5431922"/>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6" name="Text Placeholder 9">
            <a:extLst>
              <a:ext uri="{FF2B5EF4-FFF2-40B4-BE49-F238E27FC236}">
                <a16:creationId xmlns:a16="http://schemas.microsoft.com/office/drawing/2014/main" id="{49B56ECF-F299-516E-B46D-DE71E7A58C58}"/>
              </a:ext>
            </a:extLst>
          </p:cNvPr>
          <p:cNvSpPr>
            <a:spLocks noGrp="1" noChangeAspect="1"/>
          </p:cNvSpPr>
          <p:nvPr>
            <p:ph type="body" sz="quarter" idx="27"/>
          </p:nvPr>
        </p:nvSpPr>
        <p:spPr>
          <a:xfrm>
            <a:off x="5028998" y="3941063"/>
            <a:ext cx="4005072" cy="5451377"/>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Text Placeholder 9">
            <a:extLst>
              <a:ext uri="{FF2B5EF4-FFF2-40B4-BE49-F238E27FC236}">
                <a16:creationId xmlns:a16="http://schemas.microsoft.com/office/drawing/2014/main" id="{BC878FE3-0077-BFFB-4FB2-0F966B8E8F78}"/>
              </a:ext>
            </a:extLst>
          </p:cNvPr>
          <p:cNvSpPr>
            <a:spLocks noGrp="1" noChangeAspect="1"/>
          </p:cNvSpPr>
          <p:nvPr>
            <p:ph type="body" sz="quarter" idx="28"/>
          </p:nvPr>
        </p:nvSpPr>
        <p:spPr>
          <a:xfrm>
            <a:off x="9258097" y="800100"/>
            <a:ext cx="4005072" cy="5429169"/>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EA0E2F1-68E4-2452-F505-EAFA7EB5AF58}"/>
              </a:ext>
            </a:extLst>
          </p:cNvPr>
          <p:cNvSpPr>
            <a:spLocks noGrp="1" noChangeAspect="1"/>
          </p:cNvSpPr>
          <p:nvPr>
            <p:ph type="body" sz="quarter" idx="29"/>
          </p:nvPr>
        </p:nvSpPr>
        <p:spPr>
          <a:xfrm>
            <a:off x="13487403" y="3941063"/>
            <a:ext cx="4005072" cy="5451377"/>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Picture Placeholder 14">
            <a:extLst>
              <a:ext uri="{FF2B5EF4-FFF2-40B4-BE49-F238E27FC236}">
                <a16:creationId xmlns:a16="http://schemas.microsoft.com/office/drawing/2014/main" id="{3FEBDA04-297B-B686-A83F-E8606D39BE9A}"/>
              </a:ext>
            </a:extLst>
          </p:cNvPr>
          <p:cNvSpPr>
            <a:spLocks noGrp="1"/>
          </p:cNvSpPr>
          <p:nvPr>
            <p:ph type="pic" sz="quarter" idx="31"/>
          </p:nvPr>
        </p:nvSpPr>
        <p:spPr>
          <a:xfrm>
            <a:off x="811911" y="6465194"/>
            <a:ext cx="4000500" cy="2907792"/>
          </a:xfrm>
        </p:spPr>
        <p:txBody>
          <a:bodyPr/>
          <a:lstStyle/>
          <a:p>
            <a:r>
              <a:rPr lang="en-US"/>
              <a:t>Click icon to add picture</a:t>
            </a:r>
          </a:p>
        </p:txBody>
      </p:sp>
      <p:sp>
        <p:nvSpPr>
          <p:cNvPr id="9" name="Picture Placeholder 14">
            <a:extLst>
              <a:ext uri="{FF2B5EF4-FFF2-40B4-BE49-F238E27FC236}">
                <a16:creationId xmlns:a16="http://schemas.microsoft.com/office/drawing/2014/main" id="{DB7D34EB-6762-4D88-386B-CCC83A15E65E}"/>
              </a:ext>
            </a:extLst>
          </p:cNvPr>
          <p:cNvSpPr>
            <a:spLocks noGrp="1"/>
          </p:cNvSpPr>
          <p:nvPr>
            <p:ph type="pic" sz="quarter" idx="33"/>
          </p:nvPr>
        </p:nvSpPr>
        <p:spPr>
          <a:xfrm>
            <a:off x="9267825" y="6465194"/>
            <a:ext cx="4000500" cy="2907792"/>
          </a:xfrm>
        </p:spPr>
        <p:txBody>
          <a:bodyPr/>
          <a:lstStyle/>
          <a:p>
            <a:r>
              <a:rPr lang="en-US"/>
              <a:t>Click icon to add picture</a:t>
            </a:r>
          </a:p>
        </p:txBody>
      </p:sp>
      <p:sp>
        <p:nvSpPr>
          <p:cNvPr id="10" name="Picture Placeholder 14">
            <a:extLst>
              <a:ext uri="{FF2B5EF4-FFF2-40B4-BE49-F238E27FC236}">
                <a16:creationId xmlns:a16="http://schemas.microsoft.com/office/drawing/2014/main" id="{ED57AF19-9C0C-CF88-3EE2-F35514583D54}"/>
              </a:ext>
            </a:extLst>
          </p:cNvPr>
          <p:cNvSpPr>
            <a:spLocks noGrp="1"/>
          </p:cNvSpPr>
          <p:nvPr>
            <p:ph type="pic" sz="quarter" idx="34"/>
          </p:nvPr>
        </p:nvSpPr>
        <p:spPr>
          <a:xfrm>
            <a:off x="5038725" y="800100"/>
            <a:ext cx="4000500" cy="2907792"/>
          </a:xfrm>
        </p:spPr>
        <p:txBody>
          <a:bodyPr/>
          <a:lstStyle/>
          <a:p>
            <a:r>
              <a:rPr lang="en-US"/>
              <a:t>Click icon to add picture</a:t>
            </a:r>
          </a:p>
        </p:txBody>
      </p:sp>
      <p:sp>
        <p:nvSpPr>
          <p:cNvPr id="12" name="Picture Placeholder 14">
            <a:extLst>
              <a:ext uri="{FF2B5EF4-FFF2-40B4-BE49-F238E27FC236}">
                <a16:creationId xmlns:a16="http://schemas.microsoft.com/office/drawing/2014/main" id="{48C0F769-5950-6660-D01F-763E57B2EF8B}"/>
              </a:ext>
            </a:extLst>
          </p:cNvPr>
          <p:cNvSpPr>
            <a:spLocks noGrp="1"/>
          </p:cNvSpPr>
          <p:nvPr>
            <p:ph type="pic" sz="quarter" idx="35"/>
          </p:nvPr>
        </p:nvSpPr>
        <p:spPr>
          <a:xfrm>
            <a:off x="13487403" y="800100"/>
            <a:ext cx="4000500" cy="2907792"/>
          </a:xfrm>
        </p:spPr>
        <p:txBody>
          <a:bodyPr/>
          <a:lstStyle/>
          <a:p>
            <a:r>
              <a:rPr lang="en-US"/>
              <a:t>Click icon to add picture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20" name="Content Placeholder 17">
            <a:extLst>
              <a:ext uri="{FF2B5EF4-FFF2-40B4-BE49-F238E27FC236}">
                <a16:creationId xmlns:a16="http://schemas.microsoft.com/office/drawing/2014/main" id="{970A9D82-FE3D-49CF-4CC9-C1AD13F50E9E}"/>
              </a:ext>
            </a:extLst>
          </p:cNvPr>
          <p:cNvSpPr>
            <a:spLocks noGrp="1"/>
          </p:cNvSpPr>
          <p:nvPr>
            <p:ph sz="quarter" idx="19" hasCustomPrompt="1"/>
          </p:nvPr>
        </p:nvSpPr>
        <p:spPr>
          <a:xfrm>
            <a:off x="1154255" y="4542201"/>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1" name="Content Placeholder 17">
            <a:extLst>
              <a:ext uri="{FF2B5EF4-FFF2-40B4-BE49-F238E27FC236}">
                <a16:creationId xmlns:a16="http://schemas.microsoft.com/office/drawing/2014/main" id="{47D02826-B030-6A8A-A4B9-1B67610C280A}"/>
              </a:ext>
            </a:extLst>
          </p:cNvPr>
          <p:cNvSpPr>
            <a:spLocks noGrp="1"/>
          </p:cNvSpPr>
          <p:nvPr>
            <p:ph sz="quarter" idx="21" hasCustomPrompt="1"/>
          </p:nvPr>
        </p:nvSpPr>
        <p:spPr>
          <a:xfrm>
            <a:off x="5379230" y="770080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2" name="Content Placeholder 17">
            <a:extLst>
              <a:ext uri="{FF2B5EF4-FFF2-40B4-BE49-F238E27FC236}">
                <a16:creationId xmlns:a16="http://schemas.microsoft.com/office/drawing/2014/main" id="{EB40AB2B-067D-59DD-C0D7-9453ECF10AB3}"/>
              </a:ext>
            </a:extLst>
          </p:cNvPr>
          <p:cNvSpPr>
            <a:spLocks noGrp="1"/>
          </p:cNvSpPr>
          <p:nvPr>
            <p:ph sz="quarter" idx="23" hasCustomPrompt="1"/>
          </p:nvPr>
        </p:nvSpPr>
        <p:spPr>
          <a:xfrm>
            <a:off x="9630639" y="4539450"/>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23" name="Content Placeholder 17">
            <a:extLst>
              <a:ext uri="{FF2B5EF4-FFF2-40B4-BE49-F238E27FC236}">
                <a16:creationId xmlns:a16="http://schemas.microsoft.com/office/drawing/2014/main" id="{2050BE89-5F98-5709-9B2F-F53167E9F72C}"/>
              </a:ext>
            </a:extLst>
          </p:cNvPr>
          <p:cNvSpPr>
            <a:spLocks noGrp="1"/>
          </p:cNvSpPr>
          <p:nvPr>
            <p:ph sz="quarter" idx="25" hasCustomPrompt="1"/>
          </p:nvPr>
        </p:nvSpPr>
        <p:spPr>
          <a:xfrm>
            <a:off x="13844082" y="7696659"/>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1163986962"/>
      </p:ext>
    </p:extLst>
  </p:cSld>
  <p:clrMapOvr>
    <a:masterClrMapping/>
  </p:clrMapOvr>
  <p:transition>
    <p:fade/>
  </p:transition>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llage_5">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p:cNvSpPr>
          <p:nvPr>
            <p:ph type="body" sz="quarter" idx="27"/>
          </p:nvPr>
        </p:nvSpPr>
        <p:spPr>
          <a:xfrm>
            <a:off x="810651" y="810650"/>
            <a:ext cx="4005072" cy="4169664"/>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p:cNvSpPr>
          <p:nvPr>
            <p:ph type="body" sz="quarter" idx="29"/>
          </p:nvPr>
        </p:nvSpPr>
        <p:spPr>
          <a:xfrm>
            <a:off x="13486374" y="5203080"/>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1153140" y="3277778"/>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41322" y="7676640"/>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10651" y="5203080"/>
            <a:ext cx="4000500" cy="4169664"/>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71371" y="810650"/>
            <a:ext cx="4000500" cy="2907792"/>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1371" y="3941208"/>
            <a:ext cx="4000500" cy="5431536"/>
          </a:xfrm>
        </p:spPr>
        <p:txBody>
          <a:bodyPr/>
          <a:lstStyle/>
          <a:p>
            <a:r>
              <a:rPr lang="en-US"/>
              <a:t>Click icon to add picture</a:t>
            </a:r>
          </a:p>
        </p:txBody>
      </p:sp>
      <p:sp>
        <p:nvSpPr>
          <p:cNvPr id="7" name="Picture Placeholder 14">
            <a:extLst>
              <a:ext uri="{FF2B5EF4-FFF2-40B4-BE49-F238E27FC236}">
                <a16:creationId xmlns:a16="http://schemas.microsoft.com/office/drawing/2014/main" id="{04FF6F36-C403-9EEC-6295-23DD0D845A0C}"/>
              </a:ext>
            </a:extLst>
          </p:cNvPr>
          <p:cNvSpPr>
            <a:spLocks noGrp="1"/>
          </p:cNvSpPr>
          <p:nvPr>
            <p:ph type="pic" sz="quarter" idx="34"/>
          </p:nvPr>
        </p:nvSpPr>
        <p:spPr>
          <a:xfrm>
            <a:off x="5041011" y="810650"/>
            <a:ext cx="4000500" cy="5431536"/>
          </a:xfrm>
        </p:spPr>
        <p:txBody>
          <a:bodyPr/>
          <a:lstStyle/>
          <a:p>
            <a:r>
              <a:rPr lang="en-US"/>
              <a:t>Click icon to add picture</a:t>
            </a:r>
          </a:p>
        </p:txBody>
      </p:sp>
      <p:sp>
        <p:nvSpPr>
          <p:cNvPr id="11" name="Picture Placeholder 14">
            <a:extLst>
              <a:ext uri="{FF2B5EF4-FFF2-40B4-BE49-F238E27FC236}">
                <a16:creationId xmlns:a16="http://schemas.microsoft.com/office/drawing/2014/main" id="{C8BE91A7-A7D9-3BD5-BF6F-7B808A754629}"/>
              </a:ext>
            </a:extLst>
          </p:cNvPr>
          <p:cNvSpPr>
            <a:spLocks noGrp="1"/>
          </p:cNvSpPr>
          <p:nvPr>
            <p:ph type="pic" sz="quarter" idx="35"/>
          </p:nvPr>
        </p:nvSpPr>
        <p:spPr>
          <a:xfrm>
            <a:off x="13490946" y="810650"/>
            <a:ext cx="4000500" cy="4169664"/>
          </a:xfrm>
        </p:spPr>
        <p:txBody>
          <a:bodyPr/>
          <a:lstStyle/>
          <a:p>
            <a:r>
              <a:rPr lang="en-US"/>
              <a:t>Click icon to add picture</a:t>
            </a:r>
          </a:p>
        </p:txBody>
      </p:sp>
      <p:sp>
        <p:nvSpPr>
          <p:cNvPr id="9" name="Picture Placeholder 14">
            <a:extLst>
              <a:ext uri="{FF2B5EF4-FFF2-40B4-BE49-F238E27FC236}">
                <a16:creationId xmlns:a16="http://schemas.microsoft.com/office/drawing/2014/main" id="{3491EE34-E1C1-2175-B601-E6F6A58026E9}"/>
              </a:ext>
            </a:extLst>
          </p:cNvPr>
          <p:cNvSpPr>
            <a:spLocks noGrp="1"/>
          </p:cNvSpPr>
          <p:nvPr>
            <p:ph type="pic" sz="quarter" idx="36"/>
          </p:nvPr>
        </p:nvSpPr>
        <p:spPr>
          <a:xfrm>
            <a:off x="5041011" y="6464952"/>
            <a:ext cx="4000500" cy="2907792"/>
          </a:xfrm>
        </p:spPr>
        <p:txBody>
          <a:bodyPr/>
          <a:lstStyle/>
          <a:p>
            <a:r>
              <a:rPr lang="en-US"/>
              <a:t>Click icon to add picture</a:t>
            </a:r>
          </a:p>
        </p:txBody>
      </p:sp>
    </p:spTree>
    <p:extLst>
      <p:ext uri="{BB962C8B-B14F-4D97-AF65-F5344CB8AC3E}">
        <p14:creationId xmlns:p14="http://schemas.microsoft.com/office/powerpoint/2010/main" val="1643067247"/>
      </p:ext>
    </p:extLst>
  </p:cSld>
  <p:clrMapOvr>
    <a:masterClrMapping/>
  </p:clrMapOvr>
  <p:transition>
    <p:fade/>
  </p:transition>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llage_6">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p:cNvSpPr>
          <p:nvPr>
            <p:ph type="body" sz="quarter" idx="27"/>
          </p:nvPr>
        </p:nvSpPr>
        <p:spPr>
          <a:xfrm>
            <a:off x="804027" y="810651"/>
            <a:ext cx="4005072" cy="4169664"/>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p:cNvSpPr>
          <p:nvPr>
            <p:ph type="body" sz="quarter" idx="29"/>
          </p:nvPr>
        </p:nvSpPr>
        <p:spPr>
          <a:xfrm>
            <a:off x="5038725" y="5203079"/>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1164891" y="328044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5394273" y="768110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00100" y="5203079"/>
            <a:ext cx="4000500" cy="4169664"/>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2195" y="5203079"/>
            <a:ext cx="4000500" cy="4169664"/>
          </a:xfrm>
        </p:spPr>
        <p:txBody>
          <a:bodyPr/>
          <a:lstStyle/>
          <a:p>
            <a:r>
              <a:rPr lang="en-US"/>
              <a:t>Click icon to add picture</a:t>
            </a:r>
          </a:p>
        </p:txBody>
      </p:sp>
      <p:sp>
        <p:nvSpPr>
          <p:cNvPr id="7" name="Picture Placeholder 14">
            <a:extLst>
              <a:ext uri="{FF2B5EF4-FFF2-40B4-BE49-F238E27FC236}">
                <a16:creationId xmlns:a16="http://schemas.microsoft.com/office/drawing/2014/main" id="{04FF6F36-C403-9EEC-6295-23DD0D845A0C}"/>
              </a:ext>
            </a:extLst>
          </p:cNvPr>
          <p:cNvSpPr>
            <a:spLocks noGrp="1"/>
          </p:cNvSpPr>
          <p:nvPr>
            <p:ph type="pic" sz="quarter" idx="34"/>
          </p:nvPr>
        </p:nvSpPr>
        <p:spPr>
          <a:xfrm>
            <a:off x="5038725" y="810648"/>
            <a:ext cx="4000500" cy="4169664"/>
          </a:xfrm>
        </p:spPr>
        <p:txBody>
          <a:bodyPr/>
          <a:lstStyle/>
          <a:p>
            <a:r>
              <a:rPr lang="en-US"/>
              <a:t>Click icon to add picture</a:t>
            </a:r>
          </a:p>
        </p:txBody>
      </p:sp>
      <p:sp>
        <p:nvSpPr>
          <p:cNvPr id="11" name="Picture Placeholder 14">
            <a:extLst>
              <a:ext uri="{FF2B5EF4-FFF2-40B4-BE49-F238E27FC236}">
                <a16:creationId xmlns:a16="http://schemas.microsoft.com/office/drawing/2014/main" id="{C8BE91A7-A7D9-3BD5-BF6F-7B808A754629}"/>
              </a:ext>
            </a:extLst>
          </p:cNvPr>
          <p:cNvSpPr>
            <a:spLocks noGrp="1"/>
          </p:cNvSpPr>
          <p:nvPr>
            <p:ph type="pic" sz="quarter" idx="35"/>
          </p:nvPr>
        </p:nvSpPr>
        <p:spPr>
          <a:xfrm>
            <a:off x="13501497" y="810650"/>
            <a:ext cx="4000500" cy="4169664"/>
          </a:xfrm>
        </p:spPr>
        <p:txBody>
          <a:bodyPr/>
          <a:lstStyle/>
          <a:p>
            <a:r>
              <a:rPr lang="en-US"/>
              <a:t>Click icon to add picture</a:t>
            </a:r>
          </a:p>
        </p:txBody>
      </p:sp>
      <p:sp>
        <p:nvSpPr>
          <p:cNvPr id="8" name="Text Placeholder 9">
            <a:extLst>
              <a:ext uri="{FF2B5EF4-FFF2-40B4-BE49-F238E27FC236}">
                <a16:creationId xmlns:a16="http://schemas.microsoft.com/office/drawing/2014/main" id="{F51DECA3-ADF5-FAB1-E911-6B66A7953360}"/>
              </a:ext>
            </a:extLst>
          </p:cNvPr>
          <p:cNvSpPr>
            <a:spLocks noGrp="1"/>
          </p:cNvSpPr>
          <p:nvPr>
            <p:ph type="body" sz="quarter" idx="36"/>
          </p:nvPr>
        </p:nvSpPr>
        <p:spPr>
          <a:xfrm>
            <a:off x="9239051" y="810650"/>
            <a:ext cx="4005072" cy="4169664"/>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2" name="Content Placeholder 17">
            <a:extLst>
              <a:ext uri="{FF2B5EF4-FFF2-40B4-BE49-F238E27FC236}">
                <a16:creationId xmlns:a16="http://schemas.microsoft.com/office/drawing/2014/main" id="{A9273835-8F5C-39FD-2513-AEEA5EF214F6}"/>
              </a:ext>
            </a:extLst>
          </p:cNvPr>
          <p:cNvSpPr>
            <a:spLocks noGrp="1"/>
          </p:cNvSpPr>
          <p:nvPr>
            <p:ph sz="quarter" idx="37" hasCustomPrompt="1"/>
          </p:nvPr>
        </p:nvSpPr>
        <p:spPr>
          <a:xfrm>
            <a:off x="9594599" y="3288676"/>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14" name="Text Placeholder 9">
            <a:extLst>
              <a:ext uri="{FF2B5EF4-FFF2-40B4-BE49-F238E27FC236}">
                <a16:creationId xmlns:a16="http://schemas.microsoft.com/office/drawing/2014/main" id="{97EB9489-7752-F7F6-048C-2714098E05D3}"/>
              </a:ext>
            </a:extLst>
          </p:cNvPr>
          <p:cNvSpPr>
            <a:spLocks noGrp="1"/>
          </p:cNvSpPr>
          <p:nvPr>
            <p:ph type="body" sz="quarter" idx="38"/>
          </p:nvPr>
        </p:nvSpPr>
        <p:spPr>
          <a:xfrm>
            <a:off x="13480448" y="5203079"/>
            <a:ext cx="4005072" cy="4169664"/>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5" name="Content Placeholder 17">
            <a:extLst>
              <a:ext uri="{FF2B5EF4-FFF2-40B4-BE49-F238E27FC236}">
                <a16:creationId xmlns:a16="http://schemas.microsoft.com/office/drawing/2014/main" id="{7E60FCB8-9D97-260F-818B-693217DF00B9}"/>
              </a:ext>
            </a:extLst>
          </p:cNvPr>
          <p:cNvSpPr>
            <a:spLocks noGrp="1"/>
          </p:cNvSpPr>
          <p:nvPr>
            <p:ph sz="quarter" idx="39" hasCustomPrompt="1"/>
          </p:nvPr>
        </p:nvSpPr>
        <p:spPr>
          <a:xfrm>
            <a:off x="13835996" y="768110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3786054171"/>
      </p:ext>
    </p:extLst>
  </p:cSld>
  <p:clrMapOvr>
    <a:masterClrMapping/>
  </p:clrMapOvr>
  <p:transition>
    <p:fade/>
  </p:transition>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ext_with_One_Image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258301" y="800100"/>
            <a:ext cx="8227220" cy="85725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522292218"/>
      </p:ext>
    </p:extLst>
  </p:cSld>
  <p:clrMapOvr>
    <a:masterClrMapping/>
  </p:clrMapOvr>
  <p:transition>
    <p:fade/>
  </p:transition>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ext_with_One_Image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Picture Placeholder 7">
            <a:extLst>
              <a:ext uri="{FF2B5EF4-FFF2-40B4-BE49-F238E27FC236}">
                <a16:creationId xmlns:a16="http://schemas.microsoft.com/office/drawing/2014/main" id="{1A93E7BB-D3A3-ABA1-B7D4-C289058474F8}"/>
              </a:ext>
            </a:extLst>
          </p:cNvPr>
          <p:cNvSpPr>
            <a:spLocks noGrp="1"/>
          </p:cNvSpPr>
          <p:nvPr>
            <p:ph type="pic" sz="quarter" idx="15"/>
          </p:nvPr>
        </p:nvSpPr>
        <p:spPr>
          <a:xfrm>
            <a:off x="802478" y="800100"/>
            <a:ext cx="8227220" cy="8572500"/>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068264966"/>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Title 7">
            <a:extLst>
              <a:ext uri="{FF2B5EF4-FFF2-40B4-BE49-F238E27FC236}">
                <a16:creationId xmlns:a16="http://schemas.microsoft.com/office/drawing/2014/main" id="{1F583F6C-9A3D-4D75-A8D7-3F21A23E84F0}"/>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392797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_Three_Image_Sta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9">
            <a:extLst>
              <a:ext uri="{FF2B5EF4-FFF2-40B4-BE49-F238E27FC236}">
                <a16:creationId xmlns:a16="http://schemas.microsoft.com/office/drawing/2014/main" id="{94846930-0DAE-5545-D294-7102A8217230}"/>
              </a:ext>
            </a:extLst>
          </p:cNvPr>
          <p:cNvSpPr>
            <a:spLocks noGrp="1"/>
          </p:cNvSpPr>
          <p:nvPr>
            <p:ph type="body" sz="quarter" idx="29"/>
          </p:nvPr>
        </p:nvSpPr>
        <p:spPr>
          <a:xfrm>
            <a:off x="13487198" y="810650"/>
            <a:ext cx="4012245" cy="5431536"/>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4" name="Content Placeholder 17">
            <a:extLst>
              <a:ext uri="{FF2B5EF4-FFF2-40B4-BE49-F238E27FC236}">
                <a16:creationId xmlns:a16="http://schemas.microsoft.com/office/drawing/2014/main" id="{313AFB70-1333-60DF-8ACC-29DA22E25715}"/>
              </a:ext>
            </a:extLst>
          </p:cNvPr>
          <p:cNvSpPr>
            <a:spLocks noGrp="1"/>
          </p:cNvSpPr>
          <p:nvPr>
            <p:ph sz="quarter" idx="25" hasCustomPrompt="1"/>
          </p:nvPr>
        </p:nvSpPr>
        <p:spPr>
          <a:xfrm>
            <a:off x="13830098" y="4555117"/>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5" name="Picture Placeholder 14">
            <a:extLst>
              <a:ext uri="{FF2B5EF4-FFF2-40B4-BE49-F238E27FC236}">
                <a16:creationId xmlns:a16="http://schemas.microsoft.com/office/drawing/2014/main" id="{BA864844-3DC9-D01A-924D-642E40C85E2C}"/>
              </a:ext>
            </a:extLst>
          </p:cNvPr>
          <p:cNvSpPr>
            <a:spLocks noGrp="1"/>
          </p:cNvSpPr>
          <p:nvPr>
            <p:ph type="pic" sz="quarter" idx="32"/>
          </p:nvPr>
        </p:nvSpPr>
        <p:spPr>
          <a:xfrm>
            <a:off x="9262467"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1BDEBB04-6F20-ACF8-576F-4BD80A66C641}"/>
              </a:ext>
            </a:extLst>
          </p:cNvPr>
          <p:cNvSpPr>
            <a:spLocks noGrp="1"/>
          </p:cNvSpPr>
          <p:nvPr>
            <p:ph type="pic" sz="quarter" idx="33"/>
          </p:nvPr>
        </p:nvSpPr>
        <p:spPr>
          <a:xfrm>
            <a:off x="9262467" y="3941064"/>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3A7A7D99-2491-5FCB-2BE8-E61D770925FB}"/>
              </a:ext>
            </a:extLst>
          </p:cNvPr>
          <p:cNvSpPr>
            <a:spLocks noGrp="1"/>
          </p:cNvSpPr>
          <p:nvPr>
            <p:ph type="pic" sz="quarter" idx="35"/>
          </p:nvPr>
        </p:nvSpPr>
        <p:spPr>
          <a:xfrm>
            <a:off x="13491770" y="6464808"/>
            <a:ext cx="4000500" cy="2907792"/>
          </a:xfrm>
        </p:spPr>
        <p:txBody>
          <a:bodyPr/>
          <a:lstStyle/>
          <a:p>
            <a:r>
              <a:rPr lang="en-US"/>
              <a:t>Click icon to add picture</a:t>
            </a:r>
          </a:p>
        </p:txBody>
      </p:sp>
    </p:spTree>
    <p:extLst>
      <p:ext uri="{BB962C8B-B14F-4D97-AF65-F5344CB8AC3E}">
        <p14:creationId xmlns:p14="http://schemas.microsoft.com/office/powerpoint/2010/main" val="1318984230"/>
      </p:ext>
    </p:extLst>
  </p:cSld>
  <p:clrMapOvr>
    <a:masterClrMapping/>
  </p:clrMapOvr>
  <p:transition>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_Three_Image_Stat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3" name="Text Placeholder 9">
            <a:extLst>
              <a:ext uri="{FF2B5EF4-FFF2-40B4-BE49-F238E27FC236}">
                <a16:creationId xmlns:a16="http://schemas.microsoft.com/office/drawing/2014/main" id="{0F99F171-8443-6F3F-89E0-70FBF3FCE56A}"/>
              </a:ext>
            </a:extLst>
          </p:cNvPr>
          <p:cNvSpPr>
            <a:spLocks noGrp="1"/>
          </p:cNvSpPr>
          <p:nvPr>
            <p:ph type="body" sz="quarter" idx="29"/>
          </p:nvPr>
        </p:nvSpPr>
        <p:spPr>
          <a:xfrm>
            <a:off x="802478" y="3941064"/>
            <a:ext cx="4012245" cy="5431536"/>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Content Placeholder 17">
            <a:extLst>
              <a:ext uri="{FF2B5EF4-FFF2-40B4-BE49-F238E27FC236}">
                <a16:creationId xmlns:a16="http://schemas.microsoft.com/office/drawing/2014/main" id="{4E948061-EE08-C6FC-537D-F17B3AB1D1B1}"/>
              </a:ext>
            </a:extLst>
          </p:cNvPr>
          <p:cNvSpPr>
            <a:spLocks noGrp="1"/>
          </p:cNvSpPr>
          <p:nvPr>
            <p:ph sz="quarter" idx="25" hasCustomPrompt="1"/>
          </p:nvPr>
        </p:nvSpPr>
        <p:spPr>
          <a:xfrm>
            <a:off x="1169177" y="768553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9" name="Picture Placeholder 14">
            <a:extLst>
              <a:ext uri="{FF2B5EF4-FFF2-40B4-BE49-F238E27FC236}">
                <a16:creationId xmlns:a16="http://schemas.microsoft.com/office/drawing/2014/main" id="{55E91D6D-DB40-9DD8-A0A6-286AB424D0D5}"/>
              </a:ext>
            </a:extLst>
          </p:cNvPr>
          <p:cNvSpPr>
            <a:spLocks noGrp="1"/>
          </p:cNvSpPr>
          <p:nvPr>
            <p:ph type="pic" sz="quarter" idx="32"/>
          </p:nvPr>
        </p:nvSpPr>
        <p:spPr>
          <a:xfrm>
            <a:off x="804470"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6B5C5340-4B78-8931-A749-407E1A41D813}"/>
              </a:ext>
            </a:extLst>
          </p:cNvPr>
          <p:cNvSpPr>
            <a:spLocks noGrp="1"/>
          </p:cNvSpPr>
          <p:nvPr>
            <p:ph type="pic" sz="quarter" idx="33"/>
          </p:nvPr>
        </p:nvSpPr>
        <p:spPr>
          <a:xfrm>
            <a:off x="5033772" y="810650"/>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64FC86A2-4563-D002-8193-60C0F846A271}"/>
              </a:ext>
            </a:extLst>
          </p:cNvPr>
          <p:cNvSpPr>
            <a:spLocks noGrp="1"/>
          </p:cNvSpPr>
          <p:nvPr>
            <p:ph type="pic" sz="quarter" idx="35"/>
          </p:nvPr>
        </p:nvSpPr>
        <p:spPr>
          <a:xfrm>
            <a:off x="5033772" y="6464808"/>
            <a:ext cx="4000500" cy="2907792"/>
          </a:xfrm>
        </p:spPr>
        <p:txBody>
          <a:bodyPr/>
          <a:lstStyle/>
          <a:p>
            <a:r>
              <a:rPr lang="en-US"/>
              <a:t>Click icon to add picture</a:t>
            </a:r>
          </a:p>
        </p:txBody>
      </p:sp>
    </p:spTree>
    <p:extLst>
      <p:ext uri="{BB962C8B-B14F-4D97-AF65-F5344CB8AC3E}">
        <p14:creationId xmlns:p14="http://schemas.microsoft.com/office/powerpoint/2010/main" val="1281800590"/>
      </p:ext>
    </p:extLst>
  </p:cSld>
  <p:clrMapOvr>
    <a:masterClrMapping/>
  </p:clrMapOvr>
  <p:transition>
    <p:fade/>
  </p:transition>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ext_with_Four_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Picture Placeholder 14">
            <a:extLst>
              <a:ext uri="{FF2B5EF4-FFF2-40B4-BE49-F238E27FC236}">
                <a16:creationId xmlns:a16="http://schemas.microsoft.com/office/drawing/2014/main" id="{BA864844-3DC9-D01A-924D-642E40C85E2C}"/>
              </a:ext>
            </a:extLst>
          </p:cNvPr>
          <p:cNvSpPr>
            <a:spLocks noGrp="1"/>
          </p:cNvSpPr>
          <p:nvPr>
            <p:ph type="pic" sz="quarter" idx="32"/>
          </p:nvPr>
        </p:nvSpPr>
        <p:spPr>
          <a:xfrm>
            <a:off x="9262467"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1BDEBB04-6F20-ACF8-576F-4BD80A66C641}"/>
              </a:ext>
            </a:extLst>
          </p:cNvPr>
          <p:cNvSpPr>
            <a:spLocks noGrp="1"/>
          </p:cNvSpPr>
          <p:nvPr>
            <p:ph type="pic" sz="quarter" idx="33"/>
          </p:nvPr>
        </p:nvSpPr>
        <p:spPr>
          <a:xfrm>
            <a:off x="9262467" y="3941064"/>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3A7A7D99-2491-5FCB-2BE8-E61D770925FB}"/>
              </a:ext>
            </a:extLst>
          </p:cNvPr>
          <p:cNvSpPr>
            <a:spLocks noGrp="1"/>
          </p:cNvSpPr>
          <p:nvPr>
            <p:ph type="pic" sz="quarter" idx="35"/>
          </p:nvPr>
        </p:nvSpPr>
        <p:spPr>
          <a:xfrm>
            <a:off x="13491770" y="6464808"/>
            <a:ext cx="4000500" cy="2907792"/>
          </a:xfrm>
        </p:spPr>
        <p:txBody>
          <a:bodyPr/>
          <a:lstStyle/>
          <a:p>
            <a:r>
              <a:rPr lang="en-US"/>
              <a:t>Click icon to add picture</a:t>
            </a:r>
          </a:p>
        </p:txBody>
      </p:sp>
      <p:sp>
        <p:nvSpPr>
          <p:cNvPr id="8" name="Picture Placeholder 14">
            <a:extLst>
              <a:ext uri="{FF2B5EF4-FFF2-40B4-BE49-F238E27FC236}">
                <a16:creationId xmlns:a16="http://schemas.microsoft.com/office/drawing/2014/main" id="{71519D0B-88AC-87C2-45AA-443C16D75D0A}"/>
              </a:ext>
            </a:extLst>
          </p:cNvPr>
          <p:cNvSpPr>
            <a:spLocks noGrp="1"/>
          </p:cNvSpPr>
          <p:nvPr>
            <p:ph type="pic" sz="quarter" idx="36"/>
          </p:nvPr>
        </p:nvSpPr>
        <p:spPr>
          <a:xfrm>
            <a:off x="13491770" y="800100"/>
            <a:ext cx="4000500" cy="5431536"/>
          </a:xfrm>
        </p:spPr>
        <p:txBody>
          <a:bodyPr/>
          <a:lstStyle/>
          <a:p>
            <a:r>
              <a:rPr lang="en-US"/>
              <a:t>Click icon to add picture</a:t>
            </a:r>
          </a:p>
        </p:txBody>
      </p:sp>
    </p:spTree>
    <p:extLst>
      <p:ext uri="{BB962C8B-B14F-4D97-AF65-F5344CB8AC3E}">
        <p14:creationId xmlns:p14="http://schemas.microsoft.com/office/powerpoint/2010/main" val="105166075"/>
      </p:ext>
    </p:extLst>
  </p:cSld>
  <p:clrMapOvr>
    <a:masterClrMapping/>
  </p:clrMapOvr>
  <p:transition>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ext_with_Four_Image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Picture Placeholder 14">
            <a:extLst>
              <a:ext uri="{FF2B5EF4-FFF2-40B4-BE49-F238E27FC236}">
                <a16:creationId xmlns:a16="http://schemas.microsoft.com/office/drawing/2014/main" id="{55E91D6D-DB40-9DD8-A0A6-286AB424D0D5}"/>
              </a:ext>
            </a:extLst>
          </p:cNvPr>
          <p:cNvSpPr>
            <a:spLocks noGrp="1"/>
          </p:cNvSpPr>
          <p:nvPr>
            <p:ph type="pic" sz="quarter" idx="32"/>
          </p:nvPr>
        </p:nvSpPr>
        <p:spPr>
          <a:xfrm>
            <a:off x="804470"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6B5C5340-4B78-8931-A749-407E1A41D813}"/>
              </a:ext>
            </a:extLst>
          </p:cNvPr>
          <p:cNvSpPr>
            <a:spLocks noGrp="1"/>
          </p:cNvSpPr>
          <p:nvPr>
            <p:ph type="pic" sz="quarter" idx="33"/>
          </p:nvPr>
        </p:nvSpPr>
        <p:spPr>
          <a:xfrm>
            <a:off x="5033772" y="810650"/>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64FC86A2-4563-D002-8193-60C0F846A271}"/>
              </a:ext>
            </a:extLst>
          </p:cNvPr>
          <p:cNvSpPr>
            <a:spLocks noGrp="1"/>
          </p:cNvSpPr>
          <p:nvPr>
            <p:ph type="pic" sz="quarter" idx="35"/>
          </p:nvPr>
        </p:nvSpPr>
        <p:spPr>
          <a:xfrm>
            <a:off x="5033772" y="6464808"/>
            <a:ext cx="4000500" cy="2907792"/>
          </a:xfrm>
        </p:spPr>
        <p:txBody>
          <a:bodyPr/>
          <a:lstStyle/>
          <a:p>
            <a:r>
              <a:rPr lang="en-US"/>
              <a:t>Click icon to add picture</a:t>
            </a:r>
          </a:p>
        </p:txBody>
      </p:sp>
      <p:sp>
        <p:nvSpPr>
          <p:cNvPr id="2" name="Picture Placeholder 14">
            <a:extLst>
              <a:ext uri="{FF2B5EF4-FFF2-40B4-BE49-F238E27FC236}">
                <a16:creationId xmlns:a16="http://schemas.microsoft.com/office/drawing/2014/main" id="{B509D592-154B-8D5E-CE8A-F1F7EE573B28}"/>
              </a:ext>
            </a:extLst>
          </p:cNvPr>
          <p:cNvSpPr>
            <a:spLocks noGrp="1"/>
          </p:cNvSpPr>
          <p:nvPr>
            <p:ph type="pic" sz="quarter" idx="36"/>
          </p:nvPr>
        </p:nvSpPr>
        <p:spPr>
          <a:xfrm>
            <a:off x="800100" y="3941064"/>
            <a:ext cx="4000500" cy="5431536"/>
          </a:xfrm>
        </p:spPr>
        <p:txBody>
          <a:bodyPr/>
          <a:lstStyle/>
          <a:p>
            <a:r>
              <a:rPr lang="en-US"/>
              <a:t>Click icon to add picture</a:t>
            </a:r>
          </a:p>
        </p:txBody>
      </p:sp>
    </p:spTree>
    <p:extLst>
      <p:ext uri="{BB962C8B-B14F-4D97-AF65-F5344CB8AC3E}">
        <p14:creationId xmlns:p14="http://schemas.microsoft.com/office/powerpoint/2010/main" val="2048981171"/>
      </p:ext>
    </p:extLst>
  </p:cSld>
  <p:clrMapOvr>
    <a:masterClrMapping/>
  </p:clrMapOvr>
  <p:transition>
    <p:fade/>
  </p:transition>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_Three_Image_Sta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Picture Placeholder 14">
            <a:extLst>
              <a:ext uri="{FF2B5EF4-FFF2-40B4-BE49-F238E27FC236}">
                <a16:creationId xmlns:a16="http://schemas.microsoft.com/office/drawing/2014/main" id="{DCF586BE-CDCE-C8AF-398B-74B471140238}"/>
              </a:ext>
            </a:extLst>
          </p:cNvPr>
          <p:cNvSpPr>
            <a:spLocks noGrp="1"/>
          </p:cNvSpPr>
          <p:nvPr>
            <p:ph type="pic" sz="quarter" idx="33"/>
          </p:nvPr>
        </p:nvSpPr>
        <p:spPr>
          <a:xfrm>
            <a:off x="9262467" y="5203079"/>
            <a:ext cx="4000500" cy="4169664"/>
          </a:xfrm>
        </p:spPr>
        <p:txBody>
          <a:bodyPr/>
          <a:lstStyle/>
          <a:p>
            <a:r>
              <a:rPr lang="en-US"/>
              <a:t>Click icon to add picture</a:t>
            </a:r>
          </a:p>
        </p:txBody>
      </p:sp>
      <p:sp>
        <p:nvSpPr>
          <p:cNvPr id="4" name="Picture Placeholder 14">
            <a:extLst>
              <a:ext uri="{FF2B5EF4-FFF2-40B4-BE49-F238E27FC236}">
                <a16:creationId xmlns:a16="http://schemas.microsoft.com/office/drawing/2014/main" id="{3501A839-AA35-678F-0EB2-BA7FAEE34243}"/>
              </a:ext>
            </a:extLst>
          </p:cNvPr>
          <p:cNvSpPr>
            <a:spLocks noGrp="1"/>
          </p:cNvSpPr>
          <p:nvPr>
            <p:ph type="pic" sz="quarter" idx="35"/>
          </p:nvPr>
        </p:nvSpPr>
        <p:spPr>
          <a:xfrm>
            <a:off x="13501497" y="5206332"/>
            <a:ext cx="4000500" cy="4169664"/>
          </a:xfrm>
        </p:spPr>
        <p:txBody>
          <a:bodyPr/>
          <a:lstStyle/>
          <a:p>
            <a:r>
              <a:rPr lang="en-US"/>
              <a:t>Click icon to add picture</a:t>
            </a:r>
          </a:p>
        </p:txBody>
      </p:sp>
      <p:sp>
        <p:nvSpPr>
          <p:cNvPr id="15" name="Text Placeholder 9">
            <a:extLst>
              <a:ext uri="{FF2B5EF4-FFF2-40B4-BE49-F238E27FC236}">
                <a16:creationId xmlns:a16="http://schemas.microsoft.com/office/drawing/2014/main" id="{7939E6C9-4994-419E-B927-EC00ED48FBD3}"/>
              </a:ext>
            </a:extLst>
          </p:cNvPr>
          <p:cNvSpPr>
            <a:spLocks noGrp="1"/>
          </p:cNvSpPr>
          <p:nvPr>
            <p:ph type="body" sz="quarter" idx="38"/>
          </p:nvPr>
        </p:nvSpPr>
        <p:spPr>
          <a:xfrm>
            <a:off x="13490175" y="810650"/>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Content Placeholder 17">
            <a:extLst>
              <a:ext uri="{FF2B5EF4-FFF2-40B4-BE49-F238E27FC236}">
                <a16:creationId xmlns:a16="http://schemas.microsoft.com/office/drawing/2014/main" id="{F312A203-3ACE-AD73-8A36-130344B80A14}"/>
              </a:ext>
            </a:extLst>
          </p:cNvPr>
          <p:cNvSpPr>
            <a:spLocks noGrp="1"/>
          </p:cNvSpPr>
          <p:nvPr>
            <p:ph sz="quarter" idx="39" hasCustomPrompt="1"/>
          </p:nvPr>
        </p:nvSpPr>
        <p:spPr>
          <a:xfrm>
            <a:off x="13845723" y="329324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Picture Placeholder 14">
            <a:extLst>
              <a:ext uri="{FF2B5EF4-FFF2-40B4-BE49-F238E27FC236}">
                <a16:creationId xmlns:a16="http://schemas.microsoft.com/office/drawing/2014/main" id="{5C0209FC-E4D7-65BC-9E50-8D33A510A8A6}"/>
              </a:ext>
            </a:extLst>
          </p:cNvPr>
          <p:cNvSpPr>
            <a:spLocks noGrp="1"/>
          </p:cNvSpPr>
          <p:nvPr>
            <p:ph type="pic" sz="quarter" idx="40"/>
          </p:nvPr>
        </p:nvSpPr>
        <p:spPr>
          <a:xfrm>
            <a:off x="9262467" y="810650"/>
            <a:ext cx="4000500" cy="4169664"/>
          </a:xfrm>
        </p:spPr>
        <p:txBody>
          <a:bodyPr/>
          <a:lstStyle/>
          <a:p>
            <a:r>
              <a:rPr lang="en-US"/>
              <a:t>Click icon to add picture</a:t>
            </a:r>
          </a:p>
        </p:txBody>
      </p:sp>
    </p:spTree>
    <p:extLst>
      <p:ext uri="{BB962C8B-B14F-4D97-AF65-F5344CB8AC3E}">
        <p14:creationId xmlns:p14="http://schemas.microsoft.com/office/powerpoint/2010/main" val="464175232"/>
      </p:ext>
    </p:extLst>
  </p:cSld>
  <p:clrMapOvr>
    <a:masterClrMapping/>
  </p:clrMapOvr>
  <p:transition>
    <p:fade/>
  </p:transition>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ext_Three_Image_Stat_4">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3" name="Picture Placeholder 14">
            <a:extLst>
              <a:ext uri="{FF2B5EF4-FFF2-40B4-BE49-F238E27FC236}">
                <a16:creationId xmlns:a16="http://schemas.microsoft.com/office/drawing/2014/main" id="{AE25D6E6-DBBD-AA1D-5620-167D7AB150BA}"/>
              </a:ext>
            </a:extLst>
          </p:cNvPr>
          <p:cNvSpPr>
            <a:spLocks noGrp="1"/>
          </p:cNvSpPr>
          <p:nvPr>
            <p:ph type="pic" sz="quarter" idx="33"/>
          </p:nvPr>
        </p:nvSpPr>
        <p:spPr>
          <a:xfrm>
            <a:off x="807193" y="5203079"/>
            <a:ext cx="4000500" cy="4169664"/>
          </a:xfrm>
        </p:spPr>
        <p:txBody>
          <a:bodyPr/>
          <a:lstStyle/>
          <a:p>
            <a:r>
              <a:rPr lang="en-US"/>
              <a:t>Click icon to add picture</a:t>
            </a:r>
          </a:p>
        </p:txBody>
      </p:sp>
      <p:sp>
        <p:nvSpPr>
          <p:cNvPr id="8" name="Picture Placeholder 14">
            <a:extLst>
              <a:ext uri="{FF2B5EF4-FFF2-40B4-BE49-F238E27FC236}">
                <a16:creationId xmlns:a16="http://schemas.microsoft.com/office/drawing/2014/main" id="{E4F729E0-47EB-515D-C3D8-77A68E1B7C8B}"/>
              </a:ext>
            </a:extLst>
          </p:cNvPr>
          <p:cNvSpPr>
            <a:spLocks noGrp="1"/>
          </p:cNvSpPr>
          <p:nvPr>
            <p:ph type="pic" sz="quarter" idx="35"/>
          </p:nvPr>
        </p:nvSpPr>
        <p:spPr>
          <a:xfrm>
            <a:off x="5036496" y="5206332"/>
            <a:ext cx="4000500" cy="4169664"/>
          </a:xfrm>
        </p:spPr>
        <p:txBody>
          <a:bodyPr/>
          <a:lstStyle/>
          <a:p>
            <a:r>
              <a:rPr lang="en-US"/>
              <a:t>Click icon to add picture</a:t>
            </a:r>
          </a:p>
        </p:txBody>
      </p:sp>
      <p:sp>
        <p:nvSpPr>
          <p:cNvPr id="13" name="Text Placeholder 9">
            <a:extLst>
              <a:ext uri="{FF2B5EF4-FFF2-40B4-BE49-F238E27FC236}">
                <a16:creationId xmlns:a16="http://schemas.microsoft.com/office/drawing/2014/main" id="{9190BA8F-BF4D-AE85-2B8A-3C72855F003A}"/>
              </a:ext>
            </a:extLst>
          </p:cNvPr>
          <p:cNvSpPr>
            <a:spLocks noGrp="1"/>
          </p:cNvSpPr>
          <p:nvPr>
            <p:ph type="body" sz="quarter" idx="38"/>
          </p:nvPr>
        </p:nvSpPr>
        <p:spPr>
          <a:xfrm>
            <a:off x="801666" y="810650"/>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Content Placeholder 17">
            <a:extLst>
              <a:ext uri="{FF2B5EF4-FFF2-40B4-BE49-F238E27FC236}">
                <a16:creationId xmlns:a16="http://schemas.microsoft.com/office/drawing/2014/main" id="{4100F890-2980-4DC9-0DAA-58486C3FF105}"/>
              </a:ext>
            </a:extLst>
          </p:cNvPr>
          <p:cNvSpPr>
            <a:spLocks noGrp="1"/>
          </p:cNvSpPr>
          <p:nvPr>
            <p:ph sz="quarter" idx="39" hasCustomPrompt="1"/>
          </p:nvPr>
        </p:nvSpPr>
        <p:spPr>
          <a:xfrm>
            <a:off x="1168365" y="329324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5" name="Picture Placeholder 14">
            <a:extLst>
              <a:ext uri="{FF2B5EF4-FFF2-40B4-BE49-F238E27FC236}">
                <a16:creationId xmlns:a16="http://schemas.microsoft.com/office/drawing/2014/main" id="{2FDD22CB-9EBC-40F7-51FB-DC1233605BCF}"/>
              </a:ext>
            </a:extLst>
          </p:cNvPr>
          <p:cNvSpPr>
            <a:spLocks noGrp="1"/>
          </p:cNvSpPr>
          <p:nvPr>
            <p:ph type="pic" sz="quarter" idx="40"/>
          </p:nvPr>
        </p:nvSpPr>
        <p:spPr>
          <a:xfrm>
            <a:off x="5036496" y="810650"/>
            <a:ext cx="4000500" cy="4169664"/>
          </a:xfrm>
        </p:spPr>
        <p:txBody>
          <a:bodyPr/>
          <a:lstStyle/>
          <a:p>
            <a:r>
              <a:rPr lang="en-US"/>
              <a:t>Click icon to add picture</a:t>
            </a:r>
          </a:p>
        </p:txBody>
      </p:sp>
    </p:spTree>
    <p:extLst>
      <p:ext uri="{BB962C8B-B14F-4D97-AF65-F5344CB8AC3E}">
        <p14:creationId xmlns:p14="http://schemas.microsoft.com/office/powerpoint/2010/main" val="2319851768"/>
      </p:ext>
    </p:extLst>
  </p:cSld>
  <p:clrMapOvr>
    <a:masterClrMapping/>
  </p:clrMapOvr>
  <p:transition>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our_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Picture Placeholder 14">
            <a:extLst>
              <a:ext uri="{FF2B5EF4-FFF2-40B4-BE49-F238E27FC236}">
                <a16:creationId xmlns:a16="http://schemas.microsoft.com/office/drawing/2014/main" id="{DCF586BE-CDCE-C8AF-398B-74B471140238}"/>
              </a:ext>
            </a:extLst>
          </p:cNvPr>
          <p:cNvSpPr>
            <a:spLocks noGrp="1"/>
          </p:cNvSpPr>
          <p:nvPr>
            <p:ph type="pic" sz="quarter" idx="33"/>
          </p:nvPr>
        </p:nvSpPr>
        <p:spPr>
          <a:xfrm>
            <a:off x="9262467" y="5203079"/>
            <a:ext cx="4000500" cy="4169664"/>
          </a:xfrm>
        </p:spPr>
        <p:txBody>
          <a:bodyPr/>
          <a:lstStyle/>
          <a:p>
            <a:r>
              <a:rPr lang="en-US"/>
              <a:t>Click icon to add picture</a:t>
            </a:r>
          </a:p>
        </p:txBody>
      </p:sp>
      <p:sp>
        <p:nvSpPr>
          <p:cNvPr id="4" name="Picture Placeholder 14">
            <a:extLst>
              <a:ext uri="{FF2B5EF4-FFF2-40B4-BE49-F238E27FC236}">
                <a16:creationId xmlns:a16="http://schemas.microsoft.com/office/drawing/2014/main" id="{3501A839-AA35-678F-0EB2-BA7FAEE34243}"/>
              </a:ext>
            </a:extLst>
          </p:cNvPr>
          <p:cNvSpPr>
            <a:spLocks noGrp="1"/>
          </p:cNvSpPr>
          <p:nvPr>
            <p:ph type="pic" sz="quarter" idx="35"/>
          </p:nvPr>
        </p:nvSpPr>
        <p:spPr>
          <a:xfrm>
            <a:off x="13501497" y="5206332"/>
            <a:ext cx="4000500" cy="4169664"/>
          </a:xfrm>
        </p:spPr>
        <p:txBody>
          <a:bodyPr/>
          <a:lstStyle/>
          <a:p>
            <a:r>
              <a:rPr lang="en-US"/>
              <a:t>Click icon to add picture</a:t>
            </a:r>
          </a:p>
        </p:txBody>
      </p:sp>
      <p:sp>
        <p:nvSpPr>
          <p:cNvPr id="17" name="Picture Placeholder 14">
            <a:extLst>
              <a:ext uri="{FF2B5EF4-FFF2-40B4-BE49-F238E27FC236}">
                <a16:creationId xmlns:a16="http://schemas.microsoft.com/office/drawing/2014/main" id="{5C0209FC-E4D7-65BC-9E50-8D33A510A8A6}"/>
              </a:ext>
            </a:extLst>
          </p:cNvPr>
          <p:cNvSpPr>
            <a:spLocks noGrp="1"/>
          </p:cNvSpPr>
          <p:nvPr>
            <p:ph type="pic" sz="quarter" idx="40"/>
          </p:nvPr>
        </p:nvSpPr>
        <p:spPr>
          <a:xfrm>
            <a:off x="9262467" y="810650"/>
            <a:ext cx="4000500" cy="4169664"/>
          </a:xfrm>
        </p:spPr>
        <p:txBody>
          <a:bodyPr/>
          <a:lstStyle/>
          <a:p>
            <a:r>
              <a:rPr lang="en-US"/>
              <a:t>Click icon to add picture</a:t>
            </a:r>
          </a:p>
        </p:txBody>
      </p:sp>
      <p:sp>
        <p:nvSpPr>
          <p:cNvPr id="5" name="Picture Placeholder 14">
            <a:extLst>
              <a:ext uri="{FF2B5EF4-FFF2-40B4-BE49-F238E27FC236}">
                <a16:creationId xmlns:a16="http://schemas.microsoft.com/office/drawing/2014/main" id="{D8041BBB-3EC5-B76F-EBB3-9231B449B7D1}"/>
              </a:ext>
            </a:extLst>
          </p:cNvPr>
          <p:cNvSpPr>
            <a:spLocks noGrp="1"/>
          </p:cNvSpPr>
          <p:nvPr>
            <p:ph type="pic" sz="quarter" idx="41"/>
          </p:nvPr>
        </p:nvSpPr>
        <p:spPr>
          <a:xfrm>
            <a:off x="13501497" y="800100"/>
            <a:ext cx="4000500" cy="4169664"/>
          </a:xfrm>
        </p:spPr>
        <p:txBody>
          <a:bodyPr/>
          <a:lstStyle/>
          <a:p>
            <a:r>
              <a:rPr lang="en-US"/>
              <a:t>Click icon to add picture</a:t>
            </a:r>
          </a:p>
        </p:txBody>
      </p:sp>
    </p:spTree>
    <p:extLst>
      <p:ext uri="{BB962C8B-B14F-4D97-AF65-F5344CB8AC3E}">
        <p14:creationId xmlns:p14="http://schemas.microsoft.com/office/powerpoint/2010/main" val="860574459"/>
      </p:ext>
    </p:extLst>
  </p:cSld>
  <p:clrMapOvr>
    <a:masterClrMapping/>
  </p:clrMapOvr>
  <p:transition>
    <p:fade/>
  </p:transition>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our_Image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Picture Placeholder 14">
            <a:extLst>
              <a:ext uri="{FF2B5EF4-FFF2-40B4-BE49-F238E27FC236}">
                <a16:creationId xmlns:a16="http://schemas.microsoft.com/office/drawing/2014/main" id="{C4D05452-D3DC-C50D-7DD9-ECAEDCAA470C}"/>
              </a:ext>
            </a:extLst>
          </p:cNvPr>
          <p:cNvSpPr>
            <a:spLocks noGrp="1"/>
          </p:cNvSpPr>
          <p:nvPr>
            <p:ph type="pic" sz="quarter" idx="33"/>
          </p:nvPr>
        </p:nvSpPr>
        <p:spPr>
          <a:xfrm>
            <a:off x="799898" y="5203079"/>
            <a:ext cx="4000500" cy="4169664"/>
          </a:xfrm>
        </p:spPr>
        <p:txBody>
          <a:bodyPr/>
          <a:lstStyle/>
          <a:p>
            <a:r>
              <a:rPr lang="en-US"/>
              <a:t>Click icon to add picture</a:t>
            </a:r>
          </a:p>
        </p:txBody>
      </p:sp>
      <p:sp>
        <p:nvSpPr>
          <p:cNvPr id="9" name="Picture Placeholder 14">
            <a:extLst>
              <a:ext uri="{FF2B5EF4-FFF2-40B4-BE49-F238E27FC236}">
                <a16:creationId xmlns:a16="http://schemas.microsoft.com/office/drawing/2014/main" id="{43C487E9-ABAC-5934-1087-C921432ABA2E}"/>
              </a:ext>
            </a:extLst>
          </p:cNvPr>
          <p:cNvSpPr>
            <a:spLocks noGrp="1"/>
          </p:cNvSpPr>
          <p:nvPr>
            <p:ph type="pic" sz="quarter" idx="35"/>
          </p:nvPr>
        </p:nvSpPr>
        <p:spPr>
          <a:xfrm>
            <a:off x="5038928" y="5206332"/>
            <a:ext cx="4000500" cy="4169664"/>
          </a:xfrm>
        </p:spPr>
        <p:txBody>
          <a:bodyPr/>
          <a:lstStyle/>
          <a:p>
            <a:r>
              <a:rPr lang="en-US"/>
              <a:t>Click icon to add picture</a:t>
            </a:r>
          </a:p>
        </p:txBody>
      </p:sp>
      <p:sp>
        <p:nvSpPr>
          <p:cNvPr id="11" name="Picture Placeholder 14">
            <a:extLst>
              <a:ext uri="{FF2B5EF4-FFF2-40B4-BE49-F238E27FC236}">
                <a16:creationId xmlns:a16="http://schemas.microsoft.com/office/drawing/2014/main" id="{347D2708-DE40-8091-DA7D-A7FDBD7E776F}"/>
              </a:ext>
            </a:extLst>
          </p:cNvPr>
          <p:cNvSpPr>
            <a:spLocks noGrp="1"/>
          </p:cNvSpPr>
          <p:nvPr>
            <p:ph type="pic" sz="quarter" idx="40"/>
          </p:nvPr>
        </p:nvSpPr>
        <p:spPr>
          <a:xfrm>
            <a:off x="799898" y="810650"/>
            <a:ext cx="4000500" cy="4169664"/>
          </a:xfrm>
        </p:spPr>
        <p:txBody>
          <a:bodyPr/>
          <a:lstStyle/>
          <a:p>
            <a:r>
              <a:rPr lang="en-US"/>
              <a:t>Click icon to add picture</a:t>
            </a:r>
          </a:p>
        </p:txBody>
      </p:sp>
      <p:sp>
        <p:nvSpPr>
          <p:cNvPr id="12" name="Picture Placeholder 14">
            <a:extLst>
              <a:ext uri="{FF2B5EF4-FFF2-40B4-BE49-F238E27FC236}">
                <a16:creationId xmlns:a16="http://schemas.microsoft.com/office/drawing/2014/main" id="{B586CA97-0160-3CBE-135C-01D30D1C14B2}"/>
              </a:ext>
            </a:extLst>
          </p:cNvPr>
          <p:cNvSpPr>
            <a:spLocks noGrp="1"/>
          </p:cNvSpPr>
          <p:nvPr>
            <p:ph type="pic" sz="quarter" idx="41"/>
          </p:nvPr>
        </p:nvSpPr>
        <p:spPr>
          <a:xfrm>
            <a:off x="5038928" y="800100"/>
            <a:ext cx="4000500" cy="4169664"/>
          </a:xfrm>
        </p:spPr>
        <p:txBody>
          <a:bodyPr/>
          <a:lstStyle/>
          <a:p>
            <a:r>
              <a:rPr lang="en-US"/>
              <a:t>Click icon to add picture</a:t>
            </a:r>
          </a:p>
        </p:txBody>
      </p:sp>
    </p:spTree>
    <p:extLst>
      <p:ext uri="{BB962C8B-B14F-4D97-AF65-F5344CB8AC3E}">
        <p14:creationId xmlns:p14="http://schemas.microsoft.com/office/powerpoint/2010/main" val="1091483501"/>
      </p:ext>
    </p:extLst>
  </p:cSld>
  <p:clrMapOvr>
    <a:masterClrMapping/>
  </p:clrMapOvr>
  <p:transition>
    <p:fade/>
  </p:transition>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Large_Image_Caption_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4836323"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4" name="Text Placeholder 10">
            <a:extLst>
              <a:ext uri="{FF2B5EF4-FFF2-40B4-BE49-F238E27FC236}">
                <a16:creationId xmlns:a16="http://schemas.microsoft.com/office/drawing/2014/main" id="{2E647254-6EDF-DC3D-7593-FE9684837679}"/>
              </a:ext>
            </a:extLst>
          </p:cNvPr>
          <p:cNvSpPr>
            <a:spLocks noGrp="1"/>
          </p:cNvSpPr>
          <p:nvPr>
            <p:ph type="body" sz="quarter" idx="19"/>
          </p:nvPr>
        </p:nvSpPr>
        <p:spPr>
          <a:xfrm>
            <a:off x="800102" y="2073858"/>
            <a:ext cx="4838699" cy="7296912"/>
          </a:xfrm>
        </p:spPr>
        <p:txBody>
          <a:bodyPr lIns="0" tIns="0" rIns="0" bIns="0">
            <a:normAutofit/>
          </a:bodyPr>
          <a:lstStyle>
            <a:lvl1pPr marL="0" indent="0">
              <a:lnSpc>
                <a:spcPct val="88000"/>
              </a:lnSpc>
              <a:spcBef>
                <a:spcPts val="2250"/>
              </a:spcBef>
              <a:buNone/>
              <a:defRPr sz="3825" spc="-4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4" name="Picture Placeholder 13">
            <a:extLst>
              <a:ext uri="{FF2B5EF4-FFF2-40B4-BE49-F238E27FC236}">
                <a16:creationId xmlns:a16="http://schemas.microsoft.com/office/drawing/2014/main" id="{6F7B69FD-5AC8-A9E9-0EDE-D36EDA14B8DD}"/>
              </a:ext>
            </a:extLst>
          </p:cNvPr>
          <p:cNvSpPr>
            <a:spLocks noGrp="1"/>
          </p:cNvSpPr>
          <p:nvPr>
            <p:ph type="pic" sz="quarter" idx="20"/>
          </p:nvPr>
        </p:nvSpPr>
        <p:spPr>
          <a:xfrm>
            <a:off x="6438900" y="800100"/>
            <a:ext cx="11049000" cy="8572500"/>
          </a:xfrm>
        </p:spPr>
        <p:txBody>
          <a:bodyPr/>
          <a:lstStyle/>
          <a:p>
            <a:r>
              <a:rPr lang="en-US"/>
              <a:t>Click icon to add picture</a:t>
            </a:r>
          </a:p>
        </p:txBody>
      </p:sp>
      <p:sp>
        <p:nvSpPr>
          <p:cNvPr id="5" name="Rectangle 4">
            <a:extLst>
              <a:ext uri="{FF2B5EF4-FFF2-40B4-BE49-F238E27FC236}">
                <a16:creationId xmlns:a16="http://schemas.microsoft.com/office/drawing/2014/main" id="{D16C7E41-FCC6-C191-8C33-4123D27A5617}"/>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Tree>
    <p:extLst>
      <p:ext uri="{BB962C8B-B14F-4D97-AF65-F5344CB8AC3E}">
        <p14:creationId xmlns:p14="http://schemas.microsoft.com/office/powerpoint/2010/main" val="2563275923"/>
      </p:ext>
    </p:extLst>
  </p:cSld>
  <p:clrMapOvr>
    <a:masterClrMapping/>
  </p:clrMapOvr>
  <p:transition>
    <p:fade/>
  </p:transition>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arge_Image_Caption_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F7B69FD-5AC8-A9E9-0EDE-D36EDA14B8DD}"/>
              </a:ext>
            </a:extLst>
          </p:cNvPr>
          <p:cNvSpPr>
            <a:spLocks noGrp="1"/>
          </p:cNvSpPr>
          <p:nvPr>
            <p:ph type="pic" sz="quarter" idx="20"/>
          </p:nvPr>
        </p:nvSpPr>
        <p:spPr>
          <a:xfrm>
            <a:off x="800102" y="800100"/>
            <a:ext cx="11049000" cy="857250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12651578" y="800100"/>
            <a:ext cx="4836323"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4" name="Text Placeholder 10">
            <a:extLst>
              <a:ext uri="{FF2B5EF4-FFF2-40B4-BE49-F238E27FC236}">
                <a16:creationId xmlns:a16="http://schemas.microsoft.com/office/drawing/2014/main" id="{2E647254-6EDF-DC3D-7593-FE9684837679}"/>
              </a:ext>
            </a:extLst>
          </p:cNvPr>
          <p:cNvSpPr>
            <a:spLocks noGrp="1"/>
          </p:cNvSpPr>
          <p:nvPr>
            <p:ph type="body" sz="quarter" idx="19"/>
          </p:nvPr>
        </p:nvSpPr>
        <p:spPr>
          <a:xfrm>
            <a:off x="12649202" y="2073858"/>
            <a:ext cx="4838699" cy="7296912"/>
          </a:xfrm>
        </p:spPr>
        <p:txBody>
          <a:bodyPr lIns="0" tIns="0" rIns="0" bIns="0">
            <a:normAutofit/>
          </a:bodyPr>
          <a:lstStyle>
            <a:lvl1pPr marL="0" indent="0">
              <a:lnSpc>
                <a:spcPct val="88000"/>
              </a:lnSpc>
              <a:spcBef>
                <a:spcPts val="2250"/>
              </a:spcBef>
              <a:buNone/>
              <a:defRPr sz="3825" spc="-4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5" name="Rectangle 4">
            <a:extLst>
              <a:ext uri="{FF2B5EF4-FFF2-40B4-BE49-F238E27FC236}">
                <a16:creationId xmlns:a16="http://schemas.microsoft.com/office/drawing/2014/main" id="{816F9E07-5129-58D7-64EE-C1C0EF6F792C}"/>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Tree>
    <p:extLst>
      <p:ext uri="{BB962C8B-B14F-4D97-AF65-F5344CB8AC3E}">
        <p14:creationId xmlns:p14="http://schemas.microsoft.com/office/powerpoint/2010/main" val="2836094649"/>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Rectangle 9"/>
          <p:cNvSpPr/>
          <p:nvPr userDrawn="1"/>
        </p:nvSpPr>
        <p:spPr>
          <a:xfrm>
            <a:off x="0" y="2400300"/>
            <a:ext cx="18288000" cy="5486400"/>
          </a:xfrm>
          <a:prstGeom prst="rect">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a:extLst>
              <a:ext uri="{FF2B5EF4-FFF2-40B4-BE49-F238E27FC236}">
                <a16:creationId xmlns:a16="http://schemas.microsoft.com/office/drawing/2014/main" id="{2EA67422-5389-4399-9F88-96957DF071EB}"/>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40099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One Column_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327ACC-F3BD-121D-04D2-F243F590AD3C}"/>
              </a:ext>
            </a:extLst>
          </p:cNvPr>
          <p:cNvSpPr>
            <a:spLocks noGrp="1"/>
          </p:cNvSpPr>
          <p:nvPr>
            <p:ph sz="quarter" idx="20"/>
          </p:nvPr>
        </p:nvSpPr>
        <p:spPr>
          <a:xfrm>
            <a:off x="800100" y="2073858"/>
            <a:ext cx="11163300" cy="7298742"/>
          </a:xfrm>
        </p:spPr>
        <p:txBody>
          <a:bodyPr lIns="0" tIns="0" rIns="0" bIns="0"/>
          <a:lstStyle>
            <a:lvl1pPr marL="0" indent="0">
              <a:lnSpc>
                <a:spcPct val="88000"/>
              </a:lnSpc>
              <a:spcBef>
                <a:spcPts val="2250"/>
              </a:spcBef>
              <a:buNone/>
              <a:defRPr/>
            </a:lvl1pPr>
          </a:lstStyle>
          <a:p>
            <a:pPr lvl="0"/>
            <a:r>
              <a:rPr lang="en-US"/>
              <a:t>Click to edit Master text styles</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739543796"/>
      </p:ext>
    </p:extLst>
  </p:cSld>
  <p:clrMapOvr>
    <a:masterClrMapping/>
  </p:clrMapOvr>
  <p:transition>
    <p:fade/>
  </p:transition>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One Column_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Content Placeholder 3">
            <a:extLst>
              <a:ext uri="{FF2B5EF4-FFF2-40B4-BE49-F238E27FC236}">
                <a16:creationId xmlns:a16="http://schemas.microsoft.com/office/drawing/2014/main" id="{E80EB477-3B07-BA81-383B-4523AF2D21FC}"/>
              </a:ext>
            </a:extLst>
          </p:cNvPr>
          <p:cNvSpPr>
            <a:spLocks noGrp="1"/>
          </p:cNvSpPr>
          <p:nvPr>
            <p:ph sz="quarter" idx="20"/>
          </p:nvPr>
        </p:nvSpPr>
        <p:spPr>
          <a:xfrm>
            <a:off x="800100" y="2073858"/>
            <a:ext cx="11163300" cy="7298742"/>
          </a:xfrm>
        </p:spPr>
        <p:txBody>
          <a:bodyPr lIns="0" tIns="0" rIns="0" bIns="0"/>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82983287"/>
      </p:ext>
    </p:extLst>
  </p:cSld>
  <p:clrMapOvr>
    <a:masterClrMapping/>
  </p:clrMapOvr>
  <p:transition>
    <p:fade/>
  </p:transition>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wo_Column_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6353E2-7DE8-6423-F529-B45E9C423502}"/>
              </a:ext>
            </a:extLst>
          </p:cNvPr>
          <p:cNvSpPr>
            <a:spLocks noGrp="1"/>
          </p:cNvSpPr>
          <p:nvPr>
            <p:ph sz="quarter" idx="21"/>
          </p:nvPr>
        </p:nvSpPr>
        <p:spPr>
          <a:xfrm>
            <a:off x="800100" y="2057401"/>
            <a:ext cx="8229600" cy="7312820"/>
          </a:xfrm>
        </p:spPr>
        <p:txBody>
          <a:bodyPr/>
          <a:lstStyle>
            <a:lvl1pPr marL="0" indent="0">
              <a:lnSpc>
                <a:spcPct val="88000"/>
              </a:lnSpc>
              <a:spcBef>
                <a:spcPts val="2250"/>
              </a:spcBef>
              <a:buNone/>
              <a:defRPr/>
            </a:lvl1pPr>
          </a:lstStyle>
          <a:p>
            <a:pPr lvl="0"/>
            <a:r>
              <a:rPr lang="en-US"/>
              <a:t>Click to edit Master text styles</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Content Placeholder 3">
            <a:extLst>
              <a:ext uri="{FF2B5EF4-FFF2-40B4-BE49-F238E27FC236}">
                <a16:creationId xmlns:a16="http://schemas.microsoft.com/office/drawing/2014/main" id="{2731CD23-9A56-F6DC-4044-6651A1642C4D}"/>
              </a:ext>
            </a:extLst>
          </p:cNvPr>
          <p:cNvSpPr>
            <a:spLocks noGrp="1"/>
          </p:cNvSpPr>
          <p:nvPr>
            <p:ph sz="quarter" idx="22"/>
          </p:nvPr>
        </p:nvSpPr>
        <p:spPr>
          <a:xfrm>
            <a:off x="9258299" y="2057401"/>
            <a:ext cx="8227220"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1036722192"/>
      </p:ext>
    </p:extLst>
  </p:cSld>
  <p:clrMapOvr>
    <a:masterClrMapping/>
  </p:clrMapOvr>
  <p:transition>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wo_Column_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Content Placeholder 3">
            <a:extLst>
              <a:ext uri="{FF2B5EF4-FFF2-40B4-BE49-F238E27FC236}">
                <a16:creationId xmlns:a16="http://schemas.microsoft.com/office/drawing/2014/main" id="{E393D6BF-E6F7-13CE-3C84-912FC7E21DE6}"/>
              </a:ext>
            </a:extLst>
          </p:cNvPr>
          <p:cNvSpPr>
            <a:spLocks noGrp="1"/>
          </p:cNvSpPr>
          <p:nvPr>
            <p:ph sz="quarter" idx="21"/>
          </p:nvPr>
        </p:nvSpPr>
        <p:spPr>
          <a:xfrm>
            <a:off x="800100" y="2057401"/>
            <a:ext cx="8229600" cy="7312820"/>
          </a:xfrm>
        </p:spPr>
        <p:txBody>
          <a:bodyPr/>
          <a:lstStyle>
            <a:lvl1pPr marL="0" indent="0">
              <a:lnSpc>
                <a:spcPct val="88000"/>
              </a:lnSpc>
              <a:spcBef>
                <a:spcPts val="2250"/>
              </a:spcBef>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011A6653-3B49-10E5-58D6-A3962AB4959F}"/>
              </a:ext>
            </a:extLst>
          </p:cNvPr>
          <p:cNvSpPr>
            <a:spLocks noGrp="1"/>
          </p:cNvSpPr>
          <p:nvPr>
            <p:ph sz="quarter" idx="22"/>
          </p:nvPr>
        </p:nvSpPr>
        <p:spPr>
          <a:xfrm>
            <a:off x="9258299" y="2057401"/>
            <a:ext cx="8227220"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2321398672"/>
      </p:ext>
    </p:extLst>
  </p:cSld>
  <p:clrMapOvr>
    <a:masterClrMapping/>
  </p:clrMapOvr>
  <p:transition>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hree_Column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Content Placeholder 3">
            <a:extLst>
              <a:ext uri="{FF2B5EF4-FFF2-40B4-BE49-F238E27FC236}">
                <a16:creationId xmlns:a16="http://schemas.microsoft.com/office/drawing/2014/main" id="{A0F23013-B610-9570-9EB2-018608B192A1}"/>
              </a:ext>
            </a:extLst>
          </p:cNvPr>
          <p:cNvSpPr>
            <a:spLocks noGrp="1"/>
          </p:cNvSpPr>
          <p:nvPr>
            <p:ph sz="quarter" idx="21"/>
          </p:nvPr>
        </p:nvSpPr>
        <p:spPr>
          <a:xfrm>
            <a:off x="800100" y="2057401"/>
            <a:ext cx="5410200" cy="7312820"/>
          </a:xfrm>
        </p:spPr>
        <p:txBody>
          <a:bodyPr/>
          <a:lstStyle>
            <a:lvl1pPr marL="0" indent="0">
              <a:lnSpc>
                <a:spcPct val="88000"/>
              </a:lnSpc>
              <a:spcBef>
                <a:spcPts val="2250"/>
              </a:spcBef>
              <a:buNone/>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4CD23F17-E868-DA17-5CB1-B1F760C36949}"/>
              </a:ext>
            </a:extLst>
          </p:cNvPr>
          <p:cNvSpPr>
            <a:spLocks noGrp="1"/>
          </p:cNvSpPr>
          <p:nvPr>
            <p:ph sz="quarter" idx="22"/>
          </p:nvPr>
        </p:nvSpPr>
        <p:spPr>
          <a:xfrm>
            <a:off x="6438899" y="2057401"/>
            <a:ext cx="5405438" cy="7312820"/>
          </a:xfrm>
        </p:spPr>
        <p:txBody>
          <a:bodyPr/>
          <a:lstStyle>
            <a:lvl1pPr marL="0" indent="0">
              <a:lnSpc>
                <a:spcPct val="88000"/>
              </a:lnSpc>
              <a:spcBef>
                <a:spcPts val="2250"/>
              </a:spcBef>
              <a:buNone/>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6478AAD6-34E2-B393-9902-7A2F9C690A4E}"/>
              </a:ext>
            </a:extLst>
          </p:cNvPr>
          <p:cNvSpPr>
            <a:spLocks noGrp="1"/>
          </p:cNvSpPr>
          <p:nvPr>
            <p:ph sz="quarter" idx="23"/>
          </p:nvPr>
        </p:nvSpPr>
        <p:spPr>
          <a:xfrm>
            <a:off x="12077699" y="2059781"/>
            <a:ext cx="5405438"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3529280447"/>
      </p:ext>
    </p:extLst>
  </p:cSld>
  <p:clrMapOvr>
    <a:masterClrMapping/>
  </p:clrMapOvr>
  <p:transition>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ree_Column_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9" name="Content Placeholder 3">
            <a:extLst>
              <a:ext uri="{FF2B5EF4-FFF2-40B4-BE49-F238E27FC236}">
                <a16:creationId xmlns:a16="http://schemas.microsoft.com/office/drawing/2014/main" id="{1A9D5848-BB72-0CB0-D121-8DCCC0D24EFD}"/>
              </a:ext>
            </a:extLst>
          </p:cNvPr>
          <p:cNvSpPr>
            <a:spLocks noGrp="1"/>
          </p:cNvSpPr>
          <p:nvPr>
            <p:ph sz="quarter" idx="21"/>
          </p:nvPr>
        </p:nvSpPr>
        <p:spPr>
          <a:xfrm>
            <a:off x="800100" y="2057401"/>
            <a:ext cx="5410200" cy="7312820"/>
          </a:xfrm>
        </p:spPr>
        <p:txBody>
          <a:bodyPr/>
          <a:lstStyle>
            <a:lvl1pPr marL="0" indent="0">
              <a:lnSpc>
                <a:spcPct val="88000"/>
              </a:lnSpc>
              <a:spcBef>
                <a:spcPts val="2250"/>
              </a:spcBef>
              <a:buNone/>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5EED3832-D2BB-5AF7-9295-6EE4C2AE006D}"/>
              </a:ext>
            </a:extLst>
          </p:cNvPr>
          <p:cNvSpPr>
            <a:spLocks noGrp="1"/>
          </p:cNvSpPr>
          <p:nvPr>
            <p:ph sz="quarter" idx="22"/>
          </p:nvPr>
        </p:nvSpPr>
        <p:spPr>
          <a:xfrm>
            <a:off x="6438899" y="2057401"/>
            <a:ext cx="5405438" cy="7312820"/>
          </a:xfrm>
        </p:spPr>
        <p:txBody>
          <a:bodyPr/>
          <a:lstStyle>
            <a:lvl1pPr marL="0" indent="0">
              <a:lnSpc>
                <a:spcPct val="88000"/>
              </a:lnSpc>
              <a:spcBef>
                <a:spcPts val="2250"/>
              </a:spcBef>
              <a:buNone/>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F98163CB-A881-F185-D1E9-4E2850039FE4}"/>
              </a:ext>
            </a:extLst>
          </p:cNvPr>
          <p:cNvSpPr>
            <a:spLocks noGrp="1"/>
          </p:cNvSpPr>
          <p:nvPr>
            <p:ph sz="quarter" idx="23"/>
          </p:nvPr>
        </p:nvSpPr>
        <p:spPr>
          <a:xfrm>
            <a:off x="12077699" y="2059781"/>
            <a:ext cx="5405438"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4250542892"/>
      </p:ext>
    </p:extLst>
  </p:cSld>
  <p:clrMapOvr>
    <a:masterClrMapping/>
  </p:clrMapOvr>
  <p:transition>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our Column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400049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5034935"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3" name="Text Placeholder 10">
            <a:extLst>
              <a:ext uri="{FF2B5EF4-FFF2-40B4-BE49-F238E27FC236}">
                <a16:creationId xmlns:a16="http://schemas.microsoft.com/office/drawing/2014/main" id="{2D73DCDD-6928-DAA4-D1FC-3ED33C6415AE}"/>
              </a:ext>
            </a:extLst>
          </p:cNvPr>
          <p:cNvSpPr>
            <a:spLocks noGrp="1"/>
          </p:cNvSpPr>
          <p:nvPr>
            <p:ph type="body" sz="quarter" idx="21"/>
          </p:nvPr>
        </p:nvSpPr>
        <p:spPr>
          <a:xfrm>
            <a:off x="9269768"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4" name="Text Placeholder 10">
            <a:extLst>
              <a:ext uri="{FF2B5EF4-FFF2-40B4-BE49-F238E27FC236}">
                <a16:creationId xmlns:a16="http://schemas.microsoft.com/office/drawing/2014/main" id="{37348533-69E5-9931-AFF3-7FAE32B22CD5}"/>
              </a:ext>
            </a:extLst>
          </p:cNvPr>
          <p:cNvSpPr>
            <a:spLocks noGrp="1"/>
          </p:cNvSpPr>
          <p:nvPr>
            <p:ph type="body" sz="quarter" idx="22"/>
          </p:nvPr>
        </p:nvSpPr>
        <p:spPr>
          <a:xfrm>
            <a:off x="13504601" y="2075688"/>
            <a:ext cx="398091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4110353303"/>
      </p:ext>
    </p:extLst>
  </p:cSld>
  <p:clrMapOvr>
    <a:masterClrMapping/>
  </p:clrMapOvr>
  <p:transition>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Four Column_6">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A1C1FAD8-F1CA-4A01-4F18-7FAC0255ADFA}"/>
              </a:ext>
            </a:extLst>
          </p:cNvPr>
          <p:cNvSpPr>
            <a:spLocks noGrp="1"/>
          </p:cNvSpPr>
          <p:nvPr>
            <p:ph type="body" sz="quarter" idx="19"/>
          </p:nvPr>
        </p:nvSpPr>
        <p:spPr>
          <a:xfrm>
            <a:off x="800102" y="2073858"/>
            <a:ext cx="400049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8" name="Text Placeholder 10">
            <a:extLst>
              <a:ext uri="{FF2B5EF4-FFF2-40B4-BE49-F238E27FC236}">
                <a16:creationId xmlns:a16="http://schemas.microsoft.com/office/drawing/2014/main" id="{C0B8641F-E61F-7FB6-1534-0D022F30AA87}"/>
              </a:ext>
            </a:extLst>
          </p:cNvPr>
          <p:cNvSpPr>
            <a:spLocks noGrp="1"/>
          </p:cNvSpPr>
          <p:nvPr>
            <p:ph type="body" sz="quarter" idx="20"/>
          </p:nvPr>
        </p:nvSpPr>
        <p:spPr>
          <a:xfrm>
            <a:off x="5034935"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9" name="Text Placeholder 10">
            <a:extLst>
              <a:ext uri="{FF2B5EF4-FFF2-40B4-BE49-F238E27FC236}">
                <a16:creationId xmlns:a16="http://schemas.microsoft.com/office/drawing/2014/main" id="{39D7AB12-EE92-7E34-722E-69FDD0A681FF}"/>
              </a:ext>
            </a:extLst>
          </p:cNvPr>
          <p:cNvSpPr>
            <a:spLocks noGrp="1"/>
          </p:cNvSpPr>
          <p:nvPr>
            <p:ph type="body" sz="quarter" idx="21"/>
          </p:nvPr>
        </p:nvSpPr>
        <p:spPr>
          <a:xfrm>
            <a:off x="9269768"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3" name="Text Placeholder 10">
            <a:extLst>
              <a:ext uri="{FF2B5EF4-FFF2-40B4-BE49-F238E27FC236}">
                <a16:creationId xmlns:a16="http://schemas.microsoft.com/office/drawing/2014/main" id="{657051DC-BE82-DAFF-ED1E-9627C9995F18}"/>
              </a:ext>
            </a:extLst>
          </p:cNvPr>
          <p:cNvSpPr>
            <a:spLocks noGrp="1"/>
          </p:cNvSpPr>
          <p:nvPr>
            <p:ph type="body" sz="quarter" idx="22"/>
          </p:nvPr>
        </p:nvSpPr>
        <p:spPr>
          <a:xfrm>
            <a:off x="13504601" y="2075688"/>
            <a:ext cx="398091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3859411569"/>
      </p:ext>
    </p:extLst>
  </p:cSld>
  <p:clrMapOvr>
    <a:masterClrMapping/>
  </p:clrMapOvr>
  <p:transition>
    <p:fade/>
  </p:transition>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Five Column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1B6FFA25-BCF6-E21B-4037-37CFB53EEFBD}"/>
              </a:ext>
            </a:extLst>
          </p:cNvPr>
          <p:cNvSpPr>
            <a:spLocks noGrp="1"/>
          </p:cNvSpPr>
          <p:nvPr>
            <p:ph type="body" sz="quarter" idx="19"/>
          </p:nvPr>
        </p:nvSpPr>
        <p:spPr>
          <a:xfrm>
            <a:off x="800096"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8" name="Text Placeholder 10">
            <a:extLst>
              <a:ext uri="{FF2B5EF4-FFF2-40B4-BE49-F238E27FC236}">
                <a16:creationId xmlns:a16="http://schemas.microsoft.com/office/drawing/2014/main" id="{F3A1A543-A771-0A39-E1EC-BDB8AB0C1D5A}"/>
              </a:ext>
            </a:extLst>
          </p:cNvPr>
          <p:cNvSpPr>
            <a:spLocks noGrp="1"/>
          </p:cNvSpPr>
          <p:nvPr>
            <p:ph type="body" sz="quarter" idx="20"/>
          </p:nvPr>
        </p:nvSpPr>
        <p:spPr>
          <a:xfrm>
            <a:off x="4182782"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9" name="Text Placeholder 10">
            <a:extLst>
              <a:ext uri="{FF2B5EF4-FFF2-40B4-BE49-F238E27FC236}">
                <a16:creationId xmlns:a16="http://schemas.microsoft.com/office/drawing/2014/main" id="{6A1F6F04-8E33-C37C-D8CB-8094E4F9A97A}"/>
              </a:ext>
            </a:extLst>
          </p:cNvPr>
          <p:cNvSpPr>
            <a:spLocks noGrp="1"/>
          </p:cNvSpPr>
          <p:nvPr>
            <p:ph type="body" sz="quarter" idx="21"/>
          </p:nvPr>
        </p:nvSpPr>
        <p:spPr>
          <a:xfrm>
            <a:off x="7565468"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3" name="Text Placeholder 10">
            <a:extLst>
              <a:ext uri="{FF2B5EF4-FFF2-40B4-BE49-F238E27FC236}">
                <a16:creationId xmlns:a16="http://schemas.microsoft.com/office/drawing/2014/main" id="{055F994B-3B5C-5323-5EFA-0EB4125224E8}"/>
              </a:ext>
            </a:extLst>
          </p:cNvPr>
          <p:cNvSpPr>
            <a:spLocks noGrp="1"/>
          </p:cNvSpPr>
          <p:nvPr>
            <p:ph type="body" sz="quarter" idx="22"/>
          </p:nvPr>
        </p:nvSpPr>
        <p:spPr>
          <a:xfrm>
            <a:off x="10948154"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5" name="Text Placeholder 10">
            <a:extLst>
              <a:ext uri="{FF2B5EF4-FFF2-40B4-BE49-F238E27FC236}">
                <a16:creationId xmlns:a16="http://schemas.microsoft.com/office/drawing/2014/main" id="{EF5F1DCD-5B42-A895-2BDB-BC6FFAE19724}"/>
              </a:ext>
            </a:extLst>
          </p:cNvPr>
          <p:cNvSpPr>
            <a:spLocks noGrp="1"/>
          </p:cNvSpPr>
          <p:nvPr>
            <p:ph type="body" sz="quarter" idx="23"/>
          </p:nvPr>
        </p:nvSpPr>
        <p:spPr>
          <a:xfrm>
            <a:off x="14330840"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3378764083"/>
      </p:ext>
    </p:extLst>
  </p:cSld>
  <p:clrMapOvr>
    <a:masterClrMapping/>
  </p:clrMapOvr>
  <p:transition>
    <p:fade/>
  </p:transition>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ive Column_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4182786"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3" name="Text Placeholder 10">
            <a:extLst>
              <a:ext uri="{FF2B5EF4-FFF2-40B4-BE49-F238E27FC236}">
                <a16:creationId xmlns:a16="http://schemas.microsoft.com/office/drawing/2014/main" id="{2D73DCDD-6928-DAA4-D1FC-3ED33C6415AE}"/>
              </a:ext>
            </a:extLst>
          </p:cNvPr>
          <p:cNvSpPr>
            <a:spLocks noGrp="1"/>
          </p:cNvSpPr>
          <p:nvPr>
            <p:ph type="body" sz="quarter" idx="21"/>
          </p:nvPr>
        </p:nvSpPr>
        <p:spPr>
          <a:xfrm>
            <a:off x="7565471"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4" name="Text Placeholder 10">
            <a:extLst>
              <a:ext uri="{FF2B5EF4-FFF2-40B4-BE49-F238E27FC236}">
                <a16:creationId xmlns:a16="http://schemas.microsoft.com/office/drawing/2014/main" id="{37348533-69E5-9931-AFF3-7FAE32B22CD5}"/>
              </a:ext>
            </a:extLst>
          </p:cNvPr>
          <p:cNvSpPr>
            <a:spLocks noGrp="1"/>
          </p:cNvSpPr>
          <p:nvPr>
            <p:ph type="body" sz="quarter" idx="22"/>
          </p:nvPr>
        </p:nvSpPr>
        <p:spPr>
          <a:xfrm>
            <a:off x="10948155"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4" name="Text Placeholder 10">
            <a:extLst>
              <a:ext uri="{FF2B5EF4-FFF2-40B4-BE49-F238E27FC236}">
                <a16:creationId xmlns:a16="http://schemas.microsoft.com/office/drawing/2014/main" id="{479CB035-1BDA-1481-B1F7-706EE930F473}"/>
              </a:ext>
            </a:extLst>
          </p:cNvPr>
          <p:cNvSpPr>
            <a:spLocks noGrp="1"/>
          </p:cNvSpPr>
          <p:nvPr>
            <p:ph type="body" sz="quarter" idx="23"/>
          </p:nvPr>
        </p:nvSpPr>
        <p:spPr>
          <a:xfrm>
            <a:off x="14330840"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341778506"/>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6916401" y="9095866"/>
            <a:ext cx="1733550" cy="954107"/>
          </a:xfrm>
          <a:prstGeom prst="rect">
            <a:avLst/>
          </a:prstGeom>
          <a:noFill/>
        </p:spPr>
        <p:txBody>
          <a:bodyPr wrap="square" rtlCol="0">
            <a:spAutoFit/>
          </a:bodyPr>
          <a:lstStyle>
            <a:lvl1pPr>
              <a:defRPr lang="uk-UA" sz="2800" b="1" smtClean="0">
                <a:solidFill>
                  <a:schemeClr val="accent2"/>
                </a:solidFill>
                <a:cs typeface="Poppins" pitchFamily="2" charset="77"/>
              </a:defRPr>
            </a:lvl1pPr>
          </a:lstStyle>
          <a:p>
            <a:r>
              <a:rPr lang="en-US">
                <a:latin typeface="Poppins" pitchFamily="2" charset="77"/>
              </a:rPr>
              <a:t>page</a:t>
            </a:r>
          </a:p>
          <a:p>
            <a:r>
              <a:rPr lang="en-US">
                <a:latin typeface="Poppins" pitchFamily="2" charset="77"/>
              </a:rPr>
              <a:t>0</a:t>
            </a:r>
            <a:fld id="{37D409AB-2201-4E18-8A34-C31753AD9B06}" type="slidenum">
              <a:rPr smtClean="0">
                <a:latin typeface="Poppins" pitchFamily="2" charset="77"/>
              </a:rPr>
              <a:pPr/>
              <a:t>‹#›</a:t>
            </a:fld>
            <a:endParaRPr>
              <a:latin typeface="Poppins" pitchFamily="2" charset="77"/>
            </a:endParaRPr>
          </a:p>
        </p:txBody>
      </p:sp>
      <p:cxnSp>
        <p:nvCxnSpPr>
          <p:cNvPr id="10" name="Straight Connector 9"/>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7">
            <a:extLst>
              <a:ext uri="{FF2B5EF4-FFF2-40B4-BE49-F238E27FC236}">
                <a16:creationId xmlns:a16="http://schemas.microsoft.com/office/drawing/2014/main" id="{835AFC13-2C85-4140-9F48-E768061FA1AC}"/>
              </a:ext>
            </a:extLst>
          </p:cNvPr>
          <p:cNvSpPr>
            <a:spLocks noGrp="1"/>
          </p:cNvSpPr>
          <p:nvPr>
            <p:ph type="title" hasCustomPrompt="1"/>
          </p:nvPr>
        </p:nvSpPr>
        <p:spPr>
          <a:xfrm>
            <a:off x="876300" y="-160046"/>
            <a:ext cx="5448300" cy="2169825"/>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Poppins" pitchFamily="2" charset="77"/>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39519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wo_Title_Text_1">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3BA9DA-EABA-F990-ECED-4CA6D5ECA850}"/>
              </a:ext>
            </a:extLst>
          </p:cNvPr>
          <p:cNvSpPr/>
          <p:nvPr/>
        </p:nvSpPr>
        <p:spPr>
          <a:xfrm>
            <a:off x="0" y="0"/>
            <a:ext cx="9144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FCBA1C9C-3836-BFD2-FBFC-2B53B7AC3B51}"/>
              </a:ext>
            </a:extLst>
          </p:cNvPr>
          <p:cNvSpPr>
            <a:spLocks noGrp="1"/>
          </p:cNvSpPr>
          <p:nvPr>
            <p:ph type="body" sz="quarter" idx="13"/>
          </p:nvPr>
        </p:nvSpPr>
        <p:spPr>
          <a:xfrm>
            <a:off x="9966960"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ext Placeholder 10">
            <a:extLst>
              <a:ext uri="{FF2B5EF4-FFF2-40B4-BE49-F238E27FC236}">
                <a16:creationId xmlns:a16="http://schemas.microsoft.com/office/drawing/2014/main" id="{667672C5-0E9D-BB48-D9E9-0B4E8A285951}"/>
              </a:ext>
            </a:extLst>
          </p:cNvPr>
          <p:cNvSpPr>
            <a:spLocks noGrp="1"/>
          </p:cNvSpPr>
          <p:nvPr>
            <p:ph type="body" sz="quarter" idx="19"/>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9" name="Text Placeholder 9">
            <a:extLst>
              <a:ext uri="{FF2B5EF4-FFF2-40B4-BE49-F238E27FC236}">
                <a16:creationId xmlns:a16="http://schemas.microsoft.com/office/drawing/2014/main" id="{EAE92591-8E1C-0F38-9A94-24CCF4E7FF87}"/>
              </a:ext>
            </a:extLst>
          </p:cNvPr>
          <p:cNvSpPr>
            <a:spLocks noGrp="1"/>
          </p:cNvSpPr>
          <p:nvPr>
            <p:ph type="body" sz="quarter" idx="105"/>
          </p:nvPr>
        </p:nvSpPr>
        <p:spPr>
          <a:xfrm>
            <a:off x="9966960" y="798575"/>
            <a:ext cx="692944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8" name="Rectangle 7">
            <a:extLst>
              <a:ext uri="{FF2B5EF4-FFF2-40B4-BE49-F238E27FC236}">
                <a16:creationId xmlns:a16="http://schemas.microsoft.com/office/drawing/2014/main" id="{4E9B0D52-DB3F-426A-9B1C-674CA5D20CD5}"/>
              </a:ext>
            </a:extLst>
          </p:cNvPr>
          <p:cNvSpPr/>
          <p:nvPr userDrawn="1"/>
        </p:nvSpPr>
        <p:spPr>
          <a:xfrm>
            <a:off x="0" y="0"/>
            <a:ext cx="9144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Tree>
    <p:extLst>
      <p:ext uri="{BB962C8B-B14F-4D97-AF65-F5344CB8AC3E}">
        <p14:creationId xmlns:p14="http://schemas.microsoft.com/office/powerpoint/2010/main" val="1875367283"/>
      </p:ext>
    </p:extLst>
  </p:cSld>
  <p:clrMapOvr>
    <a:masterClrMapping/>
  </p:clrMapOvr>
  <p:transition>
    <p:fade/>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wo_Title_Text_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3BA9DA-EABA-F990-ECED-4CA6D5ECA850}"/>
              </a:ext>
            </a:extLst>
          </p:cNvPr>
          <p:cNvSpPr/>
          <p:nvPr/>
        </p:nvSpPr>
        <p:spPr>
          <a:xfrm>
            <a:off x="9144000" y="0"/>
            <a:ext cx="9144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FCBA1C9C-3836-BFD2-FBFC-2B53B7AC3B51}"/>
              </a:ext>
            </a:extLst>
          </p:cNvPr>
          <p:cNvSpPr>
            <a:spLocks noGrp="1"/>
          </p:cNvSpPr>
          <p:nvPr>
            <p:ph type="body" sz="quarter" idx="13"/>
          </p:nvPr>
        </p:nvSpPr>
        <p:spPr>
          <a:xfrm>
            <a:off x="9966960"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ext Placeholder 10">
            <a:extLst>
              <a:ext uri="{FF2B5EF4-FFF2-40B4-BE49-F238E27FC236}">
                <a16:creationId xmlns:a16="http://schemas.microsoft.com/office/drawing/2014/main" id="{667672C5-0E9D-BB48-D9E9-0B4E8A285951}"/>
              </a:ext>
            </a:extLst>
          </p:cNvPr>
          <p:cNvSpPr>
            <a:spLocks noGrp="1"/>
          </p:cNvSpPr>
          <p:nvPr>
            <p:ph type="body" sz="quarter" idx="19"/>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9" name="Text Placeholder 9">
            <a:extLst>
              <a:ext uri="{FF2B5EF4-FFF2-40B4-BE49-F238E27FC236}">
                <a16:creationId xmlns:a16="http://schemas.microsoft.com/office/drawing/2014/main" id="{D2294B53-A4C9-8454-C5EE-9EE705E58FC3}"/>
              </a:ext>
            </a:extLst>
          </p:cNvPr>
          <p:cNvSpPr>
            <a:spLocks noGrp="1"/>
          </p:cNvSpPr>
          <p:nvPr>
            <p:ph type="body" sz="quarter" idx="105"/>
          </p:nvPr>
        </p:nvSpPr>
        <p:spPr>
          <a:xfrm>
            <a:off x="9966960" y="798575"/>
            <a:ext cx="692944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8" name="Rectangle 7">
            <a:extLst>
              <a:ext uri="{FF2B5EF4-FFF2-40B4-BE49-F238E27FC236}">
                <a16:creationId xmlns:a16="http://schemas.microsoft.com/office/drawing/2014/main" id="{6F71B0FF-3CD3-0080-E59E-68F51EC28E24}"/>
              </a:ext>
            </a:extLst>
          </p:cNvPr>
          <p:cNvSpPr/>
          <p:nvPr userDrawn="1"/>
        </p:nvSpPr>
        <p:spPr>
          <a:xfrm>
            <a:off x="9144000" y="0"/>
            <a:ext cx="9144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Tree>
    <p:extLst>
      <p:ext uri="{BB962C8B-B14F-4D97-AF65-F5344CB8AC3E}">
        <p14:creationId xmlns:p14="http://schemas.microsoft.com/office/powerpoint/2010/main" val="324252032"/>
      </p:ext>
    </p:extLst>
  </p:cSld>
  <p:clrMapOvr>
    <a:masterClrMapping/>
  </p:clrMapOvr>
  <p:transition>
    <p:fade/>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toryboard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5339"/>
            <a:ext cx="11315700" cy="381704"/>
          </a:xfrm>
        </p:spPr>
        <p:txBody>
          <a:bodyPr lIns="0" tIns="0" rIns="0" bIns="0" anchor="t">
            <a:noAutofit/>
          </a:bodyPr>
          <a:lstStyle>
            <a:lvl1pPr>
              <a:lnSpc>
                <a:spcPct val="90000"/>
              </a:lnSpc>
              <a:spcBef>
                <a:spcPts val="1350"/>
              </a:spcBef>
              <a:defRPr sz="2550" b="1" cap="all" spc="0" baseline="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097"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097" y="2057400"/>
            <a:ext cx="3977640" cy="2286000"/>
          </a:xfrm>
          <a:noFill/>
          <a:ln>
            <a:noFill/>
          </a:ln>
        </p:spPr>
        <p:txBody>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17956" y="2057400"/>
            <a:ext cx="3977640" cy="2286000"/>
          </a:xfrm>
          <a:noFill/>
          <a:ln>
            <a:noFill/>
          </a:ln>
        </p:spPr>
        <p:txBody>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2057400"/>
            <a:ext cx="3977640" cy="2286000"/>
          </a:xfrm>
          <a:noFill/>
          <a:ln>
            <a:noFill/>
          </a:ln>
        </p:spPr>
        <p:txBody>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7399" y="2057400"/>
            <a:ext cx="3977640" cy="2286000"/>
          </a:xfrm>
          <a:noFill/>
          <a:ln>
            <a:noFill/>
          </a:ln>
        </p:spPr>
        <p:txBody>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17956"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399"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8" name="Text Placeholder 9">
            <a:extLst>
              <a:ext uri="{FF2B5EF4-FFF2-40B4-BE49-F238E27FC236}">
                <a16:creationId xmlns:a16="http://schemas.microsoft.com/office/drawing/2014/main" id="{68E42218-D215-8743-A433-0799EB6FB647}"/>
              </a:ext>
            </a:extLst>
          </p:cNvPr>
          <p:cNvSpPr>
            <a:spLocks noGrp="1"/>
          </p:cNvSpPr>
          <p:nvPr>
            <p:ph type="body" sz="quarter" idx="22"/>
          </p:nvPr>
        </p:nvSpPr>
        <p:spPr>
          <a:xfrm>
            <a:off x="800097"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 name="Picture Placeholder 8">
            <a:extLst>
              <a:ext uri="{FF2B5EF4-FFF2-40B4-BE49-F238E27FC236}">
                <a16:creationId xmlns:a16="http://schemas.microsoft.com/office/drawing/2014/main" id="{7D920578-BAE0-9282-03EC-BA712B0A7E03}"/>
              </a:ext>
            </a:extLst>
          </p:cNvPr>
          <p:cNvSpPr>
            <a:spLocks noGrp="1"/>
          </p:cNvSpPr>
          <p:nvPr>
            <p:ph type="pic" sz="quarter" idx="23"/>
          </p:nvPr>
        </p:nvSpPr>
        <p:spPr>
          <a:xfrm>
            <a:off x="800097" y="5851769"/>
            <a:ext cx="3977640" cy="2286000"/>
          </a:xfrm>
          <a:noFill/>
          <a:ln>
            <a:noFill/>
          </a:ln>
        </p:spPr>
        <p:txBody>
          <a:bodyPr>
            <a:noAutofit/>
          </a:bodyPr>
          <a:lstStyle/>
          <a:p>
            <a:r>
              <a:rPr lang="en-US"/>
              <a:t>Click icon to add picture</a:t>
            </a:r>
          </a:p>
        </p:txBody>
      </p:sp>
      <p:sp>
        <p:nvSpPr>
          <p:cNvPr id="12" name="Picture Placeholder 8">
            <a:extLst>
              <a:ext uri="{FF2B5EF4-FFF2-40B4-BE49-F238E27FC236}">
                <a16:creationId xmlns:a16="http://schemas.microsoft.com/office/drawing/2014/main" id="{FD2A992B-FE27-C5C5-97A0-4117C53775BE}"/>
              </a:ext>
            </a:extLst>
          </p:cNvPr>
          <p:cNvSpPr>
            <a:spLocks noGrp="1"/>
          </p:cNvSpPr>
          <p:nvPr>
            <p:ph type="pic" sz="quarter" idx="24"/>
          </p:nvPr>
        </p:nvSpPr>
        <p:spPr>
          <a:xfrm>
            <a:off x="5017956" y="5851769"/>
            <a:ext cx="3977640" cy="2286000"/>
          </a:xfrm>
          <a:noFill/>
          <a:ln>
            <a:noFill/>
          </a:ln>
        </p:spPr>
        <p:txBody>
          <a:bodyPr>
            <a:noAutofit/>
          </a:bodyPr>
          <a:lstStyle/>
          <a:p>
            <a:r>
              <a:rPr lang="en-US"/>
              <a:t>Click icon to add picture</a:t>
            </a:r>
          </a:p>
        </p:txBody>
      </p:sp>
      <p:sp>
        <p:nvSpPr>
          <p:cNvPr id="19" name="Picture Placeholder 8">
            <a:extLst>
              <a:ext uri="{FF2B5EF4-FFF2-40B4-BE49-F238E27FC236}">
                <a16:creationId xmlns:a16="http://schemas.microsoft.com/office/drawing/2014/main" id="{B9C78444-76B4-EE49-57CE-08BE4564F762}"/>
              </a:ext>
            </a:extLst>
          </p:cNvPr>
          <p:cNvSpPr>
            <a:spLocks noGrp="1"/>
          </p:cNvSpPr>
          <p:nvPr>
            <p:ph type="pic" sz="quarter" idx="25"/>
          </p:nvPr>
        </p:nvSpPr>
        <p:spPr>
          <a:xfrm>
            <a:off x="9258300" y="5851769"/>
            <a:ext cx="3977640" cy="2286000"/>
          </a:xfrm>
          <a:noFill/>
          <a:ln>
            <a:noFill/>
          </a:ln>
        </p:spPr>
        <p:txBody>
          <a:bodyPr>
            <a:noAutofit/>
          </a:bodyPr>
          <a:lstStyle/>
          <a:p>
            <a:r>
              <a:rPr lang="en-US"/>
              <a:t>Click icon to add picture</a:t>
            </a:r>
          </a:p>
        </p:txBody>
      </p:sp>
      <p:sp>
        <p:nvSpPr>
          <p:cNvPr id="20" name="Picture Placeholder 8">
            <a:extLst>
              <a:ext uri="{FF2B5EF4-FFF2-40B4-BE49-F238E27FC236}">
                <a16:creationId xmlns:a16="http://schemas.microsoft.com/office/drawing/2014/main" id="{4006EBAE-7CF0-74CB-E93C-0EDBDEFBE0BA}"/>
              </a:ext>
            </a:extLst>
          </p:cNvPr>
          <p:cNvSpPr>
            <a:spLocks noGrp="1"/>
          </p:cNvSpPr>
          <p:nvPr>
            <p:ph type="pic" sz="quarter" idx="26"/>
          </p:nvPr>
        </p:nvSpPr>
        <p:spPr>
          <a:xfrm>
            <a:off x="13487399" y="5851769"/>
            <a:ext cx="3977640" cy="2286000"/>
          </a:xfrm>
          <a:noFill/>
          <a:ln>
            <a:noFill/>
          </a:ln>
        </p:spPr>
        <p:txBody>
          <a:bodyPr>
            <a:noAutofit/>
          </a:bodyPr>
          <a:lstStyle/>
          <a:p>
            <a:r>
              <a:rPr lang="en-US"/>
              <a:t>Click icon to add picture</a:t>
            </a:r>
          </a:p>
        </p:txBody>
      </p:sp>
      <p:sp>
        <p:nvSpPr>
          <p:cNvPr id="22" name="Text Placeholder 9">
            <a:extLst>
              <a:ext uri="{FF2B5EF4-FFF2-40B4-BE49-F238E27FC236}">
                <a16:creationId xmlns:a16="http://schemas.microsoft.com/office/drawing/2014/main" id="{FA514110-39D8-A8A7-6F7B-0EC9D9188A0B}"/>
              </a:ext>
            </a:extLst>
          </p:cNvPr>
          <p:cNvSpPr>
            <a:spLocks noGrp="1"/>
          </p:cNvSpPr>
          <p:nvPr>
            <p:ph type="body" sz="quarter" idx="27"/>
          </p:nvPr>
        </p:nvSpPr>
        <p:spPr>
          <a:xfrm>
            <a:off x="5017956"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3" name="Text Placeholder 9">
            <a:extLst>
              <a:ext uri="{FF2B5EF4-FFF2-40B4-BE49-F238E27FC236}">
                <a16:creationId xmlns:a16="http://schemas.microsoft.com/office/drawing/2014/main" id="{5ED008FF-7DBC-A844-B0A1-73721A3F8EE5}"/>
              </a:ext>
            </a:extLst>
          </p:cNvPr>
          <p:cNvSpPr>
            <a:spLocks noGrp="1"/>
          </p:cNvSpPr>
          <p:nvPr>
            <p:ph type="body" sz="quarter" idx="28"/>
          </p:nvPr>
        </p:nvSpPr>
        <p:spPr>
          <a:xfrm>
            <a:off x="9258300"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4" name="Text Placeholder 9">
            <a:extLst>
              <a:ext uri="{FF2B5EF4-FFF2-40B4-BE49-F238E27FC236}">
                <a16:creationId xmlns:a16="http://schemas.microsoft.com/office/drawing/2014/main" id="{9B3A9095-3B56-CBC8-A944-F41A13101A8C}"/>
              </a:ext>
            </a:extLst>
          </p:cNvPr>
          <p:cNvSpPr>
            <a:spLocks noGrp="1"/>
          </p:cNvSpPr>
          <p:nvPr>
            <p:ph type="body" sz="quarter" idx="29"/>
          </p:nvPr>
        </p:nvSpPr>
        <p:spPr>
          <a:xfrm>
            <a:off x="13487399"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Tree>
    <p:extLst>
      <p:ext uri="{BB962C8B-B14F-4D97-AF65-F5344CB8AC3E}">
        <p14:creationId xmlns:p14="http://schemas.microsoft.com/office/powerpoint/2010/main" val="1436798503"/>
      </p:ext>
    </p:extLst>
  </p:cSld>
  <p:clrMapOvr>
    <a:masterClrMapping/>
  </p:clrMapOvr>
  <p:transition>
    <p:fade/>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Org Chart_1">
    <p:spTree>
      <p:nvGrpSpPr>
        <p:cNvPr id="1" name=""/>
        <p:cNvGrpSpPr/>
        <p:nvPr/>
      </p:nvGrpSpPr>
      <p:grpSpPr>
        <a:xfrm>
          <a:off x="0" y="0"/>
          <a:ext cx="0" cy="0"/>
          <a:chOff x="0" y="0"/>
          <a:chExt cx="0" cy="0"/>
        </a:xfrm>
      </p:grpSpPr>
      <p:sp>
        <p:nvSpPr>
          <p:cNvPr id="120" name="Text Placeholder 9">
            <a:extLst>
              <a:ext uri="{FF2B5EF4-FFF2-40B4-BE49-F238E27FC236}">
                <a16:creationId xmlns:a16="http://schemas.microsoft.com/office/drawing/2014/main" id="{4020D117-C643-4EF2-0C9D-053892FB3860}"/>
              </a:ext>
            </a:extLst>
          </p:cNvPr>
          <p:cNvSpPr>
            <a:spLocks noGrp="1"/>
          </p:cNvSpPr>
          <p:nvPr>
            <p:ph type="body" sz="quarter" idx="51"/>
          </p:nvPr>
        </p:nvSpPr>
        <p:spPr>
          <a:xfrm>
            <a:off x="632291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1" name="Text Placeholder 9">
            <a:extLst>
              <a:ext uri="{FF2B5EF4-FFF2-40B4-BE49-F238E27FC236}">
                <a16:creationId xmlns:a16="http://schemas.microsoft.com/office/drawing/2014/main" id="{E5EC68A0-E937-CD7A-EBC4-4610A284A5A1}"/>
              </a:ext>
            </a:extLst>
          </p:cNvPr>
          <p:cNvSpPr>
            <a:spLocks noGrp="1"/>
          </p:cNvSpPr>
          <p:nvPr>
            <p:ph type="body" sz="quarter" idx="52"/>
          </p:nvPr>
        </p:nvSpPr>
        <p:spPr>
          <a:xfrm>
            <a:off x="794904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2" name="Text Placeholder 9">
            <a:extLst>
              <a:ext uri="{FF2B5EF4-FFF2-40B4-BE49-F238E27FC236}">
                <a16:creationId xmlns:a16="http://schemas.microsoft.com/office/drawing/2014/main" id="{31E5E45C-FECF-7920-60B4-B665AA4ACA77}"/>
              </a:ext>
            </a:extLst>
          </p:cNvPr>
          <p:cNvSpPr>
            <a:spLocks noGrp="1"/>
          </p:cNvSpPr>
          <p:nvPr>
            <p:ph type="body" sz="quarter" idx="53"/>
          </p:nvPr>
        </p:nvSpPr>
        <p:spPr>
          <a:xfrm>
            <a:off x="957516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3" name="Picture Placeholder 8">
            <a:extLst>
              <a:ext uri="{FF2B5EF4-FFF2-40B4-BE49-F238E27FC236}">
                <a16:creationId xmlns:a16="http://schemas.microsoft.com/office/drawing/2014/main" id="{7911A392-909D-BF1E-8EF1-BDFDBED4C23B}"/>
              </a:ext>
            </a:extLst>
          </p:cNvPr>
          <p:cNvSpPr>
            <a:spLocks noGrp="1"/>
          </p:cNvSpPr>
          <p:nvPr>
            <p:ph type="pic" sz="quarter" idx="54"/>
          </p:nvPr>
        </p:nvSpPr>
        <p:spPr>
          <a:xfrm>
            <a:off x="6322917" y="2057400"/>
            <a:ext cx="1412748" cy="1412748"/>
          </a:xfrm>
          <a:noFill/>
          <a:ln>
            <a:noFill/>
          </a:ln>
        </p:spPr>
        <p:txBody>
          <a:bodyPr>
            <a:normAutofit/>
          </a:bodyPr>
          <a:lstStyle>
            <a:lvl1pPr marL="0" indent="0">
              <a:buNone/>
              <a:defRPr sz="1950"/>
            </a:lvl1pPr>
          </a:lstStyle>
          <a:p>
            <a:r>
              <a:rPr lang="en-US"/>
              <a:t>Click icon to add picture</a:t>
            </a:r>
          </a:p>
        </p:txBody>
      </p:sp>
      <p:sp>
        <p:nvSpPr>
          <p:cNvPr id="124" name="Picture Placeholder 8">
            <a:extLst>
              <a:ext uri="{FF2B5EF4-FFF2-40B4-BE49-F238E27FC236}">
                <a16:creationId xmlns:a16="http://schemas.microsoft.com/office/drawing/2014/main" id="{491A3A0A-7510-8331-0E1E-87BC8FFA7FAE}"/>
              </a:ext>
            </a:extLst>
          </p:cNvPr>
          <p:cNvSpPr>
            <a:spLocks noGrp="1"/>
          </p:cNvSpPr>
          <p:nvPr>
            <p:ph type="pic" sz="quarter" idx="55"/>
          </p:nvPr>
        </p:nvSpPr>
        <p:spPr>
          <a:xfrm>
            <a:off x="7949043" y="2057400"/>
            <a:ext cx="1412748" cy="1412748"/>
          </a:xfrm>
          <a:noFill/>
          <a:ln>
            <a:noFill/>
          </a:ln>
        </p:spPr>
        <p:txBody>
          <a:bodyPr>
            <a:normAutofit/>
          </a:bodyPr>
          <a:lstStyle>
            <a:lvl1pPr marL="0" indent="0">
              <a:buNone/>
              <a:defRPr sz="1950"/>
            </a:lvl1pPr>
          </a:lstStyle>
          <a:p>
            <a:r>
              <a:rPr lang="en-US"/>
              <a:t>Click icon to add picture</a:t>
            </a:r>
          </a:p>
        </p:txBody>
      </p:sp>
      <p:sp>
        <p:nvSpPr>
          <p:cNvPr id="125" name="Picture Placeholder 8">
            <a:extLst>
              <a:ext uri="{FF2B5EF4-FFF2-40B4-BE49-F238E27FC236}">
                <a16:creationId xmlns:a16="http://schemas.microsoft.com/office/drawing/2014/main" id="{F61F9148-DBBA-3290-247F-AF26E230C611}"/>
              </a:ext>
            </a:extLst>
          </p:cNvPr>
          <p:cNvSpPr>
            <a:spLocks noGrp="1"/>
          </p:cNvSpPr>
          <p:nvPr>
            <p:ph type="pic" sz="quarter" idx="56"/>
          </p:nvPr>
        </p:nvSpPr>
        <p:spPr>
          <a:xfrm>
            <a:off x="9575169" y="2057400"/>
            <a:ext cx="1412748" cy="1412748"/>
          </a:xfrm>
          <a:noFill/>
          <a:ln>
            <a:noFill/>
          </a:ln>
        </p:spPr>
        <p:txBody>
          <a:bodyPr>
            <a:normAutofit/>
          </a:bodyPr>
          <a:lstStyle>
            <a:lvl1pPr marL="0" indent="0">
              <a:buNone/>
              <a:defRPr sz="1950"/>
            </a:lvl1pPr>
          </a:lstStyle>
          <a:p>
            <a:r>
              <a:rPr lang="en-US"/>
              <a:t>Click icon to add picture</a:t>
            </a:r>
          </a:p>
        </p:txBody>
      </p:sp>
      <p:sp>
        <p:nvSpPr>
          <p:cNvPr id="126" name="Text Placeholder 9">
            <a:extLst>
              <a:ext uri="{FF2B5EF4-FFF2-40B4-BE49-F238E27FC236}">
                <a16:creationId xmlns:a16="http://schemas.microsoft.com/office/drawing/2014/main" id="{C6A6692D-9C23-B2BD-2F88-CDB68787234E}"/>
              </a:ext>
            </a:extLst>
          </p:cNvPr>
          <p:cNvSpPr>
            <a:spLocks noGrp="1"/>
          </p:cNvSpPr>
          <p:nvPr>
            <p:ph type="body" sz="quarter" idx="57"/>
          </p:nvPr>
        </p:nvSpPr>
        <p:spPr>
          <a:xfrm>
            <a:off x="632291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7" name="Text Placeholder 9">
            <a:extLst>
              <a:ext uri="{FF2B5EF4-FFF2-40B4-BE49-F238E27FC236}">
                <a16:creationId xmlns:a16="http://schemas.microsoft.com/office/drawing/2014/main" id="{231D8912-C24B-8292-29DF-906C254E2C9C}"/>
              </a:ext>
            </a:extLst>
          </p:cNvPr>
          <p:cNvSpPr>
            <a:spLocks noGrp="1"/>
          </p:cNvSpPr>
          <p:nvPr>
            <p:ph type="body" sz="quarter" idx="58"/>
          </p:nvPr>
        </p:nvSpPr>
        <p:spPr>
          <a:xfrm>
            <a:off x="794904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8" name="Text Placeholder 9">
            <a:extLst>
              <a:ext uri="{FF2B5EF4-FFF2-40B4-BE49-F238E27FC236}">
                <a16:creationId xmlns:a16="http://schemas.microsoft.com/office/drawing/2014/main" id="{E1F5E2AF-DB7F-06A9-2EF9-79945ED14562}"/>
              </a:ext>
            </a:extLst>
          </p:cNvPr>
          <p:cNvSpPr>
            <a:spLocks noGrp="1"/>
          </p:cNvSpPr>
          <p:nvPr>
            <p:ph type="body" sz="quarter" idx="59"/>
          </p:nvPr>
        </p:nvSpPr>
        <p:spPr>
          <a:xfrm>
            <a:off x="957516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9" name="Text Placeholder 9">
            <a:extLst>
              <a:ext uri="{FF2B5EF4-FFF2-40B4-BE49-F238E27FC236}">
                <a16:creationId xmlns:a16="http://schemas.microsoft.com/office/drawing/2014/main" id="{0CE205BE-6333-BAD9-B5BF-1483C6F72B6C}"/>
              </a:ext>
            </a:extLst>
          </p:cNvPr>
          <p:cNvSpPr>
            <a:spLocks noGrp="1"/>
          </p:cNvSpPr>
          <p:nvPr>
            <p:ph type="body" sz="quarter" idx="60"/>
          </p:nvPr>
        </p:nvSpPr>
        <p:spPr>
          <a:xfrm>
            <a:off x="632529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0" name="Text Placeholder 9">
            <a:extLst>
              <a:ext uri="{FF2B5EF4-FFF2-40B4-BE49-F238E27FC236}">
                <a16:creationId xmlns:a16="http://schemas.microsoft.com/office/drawing/2014/main" id="{AE68E7AC-FB97-B823-9BAE-59908FD7198E}"/>
              </a:ext>
            </a:extLst>
          </p:cNvPr>
          <p:cNvSpPr>
            <a:spLocks noGrp="1"/>
          </p:cNvSpPr>
          <p:nvPr>
            <p:ph type="body" sz="quarter" idx="61"/>
          </p:nvPr>
        </p:nvSpPr>
        <p:spPr>
          <a:xfrm>
            <a:off x="795142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1" name="Text Placeholder 9">
            <a:extLst>
              <a:ext uri="{FF2B5EF4-FFF2-40B4-BE49-F238E27FC236}">
                <a16:creationId xmlns:a16="http://schemas.microsoft.com/office/drawing/2014/main" id="{A5798CFC-10AB-2071-5934-746A185E80C4}"/>
              </a:ext>
            </a:extLst>
          </p:cNvPr>
          <p:cNvSpPr>
            <a:spLocks noGrp="1"/>
          </p:cNvSpPr>
          <p:nvPr>
            <p:ph type="body" sz="quarter" idx="62"/>
          </p:nvPr>
        </p:nvSpPr>
        <p:spPr>
          <a:xfrm>
            <a:off x="9577550"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2" name="Picture Placeholder 8">
            <a:extLst>
              <a:ext uri="{FF2B5EF4-FFF2-40B4-BE49-F238E27FC236}">
                <a16:creationId xmlns:a16="http://schemas.microsoft.com/office/drawing/2014/main" id="{1E545EF0-BDA1-7D71-6D89-4D16FD32440B}"/>
              </a:ext>
            </a:extLst>
          </p:cNvPr>
          <p:cNvSpPr>
            <a:spLocks noGrp="1"/>
          </p:cNvSpPr>
          <p:nvPr>
            <p:ph type="pic" sz="quarter" idx="63"/>
          </p:nvPr>
        </p:nvSpPr>
        <p:spPr>
          <a:xfrm>
            <a:off x="6325298" y="4582179"/>
            <a:ext cx="1412748" cy="1412748"/>
          </a:xfrm>
          <a:noFill/>
          <a:ln>
            <a:noFill/>
          </a:ln>
        </p:spPr>
        <p:txBody>
          <a:bodyPr>
            <a:normAutofit/>
          </a:bodyPr>
          <a:lstStyle>
            <a:lvl1pPr marL="0" indent="0">
              <a:buNone/>
              <a:defRPr sz="1950"/>
            </a:lvl1pPr>
          </a:lstStyle>
          <a:p>
            <a:r>
              <a:rPr lang="en-US"/>
              <a:t>Click icon to add picture</a:t>
            </a:r>
          </a:p>
        </p:txBody>
      </p:sp>
      <p:sp>
        <p:nvSpPr>
          <p:cNvPr id="133" name="Picture Placeholder 8">
            <a:extLst>
              <a:ext uri="{FF2B5EF4-FFF2-40B4-BE49-F238E27FC236}">
                <a16:creationId xmlns:a16="http://schemas.microsoft.com/office/drawing/2014/main" id="{349FF4A5-23EE-5AC0-B782-6B495AC55DB9}"/>
              </a:ext>
            </a:extLst>
          </p:cNvPr>
          <p:cNvSpPr>
            <a:spLocks noGrp="1"/>
          </p:cNvSpPr>
          <p:nvPr>
            <p:ph type="pic" sz="quarter" idx="64"/>
          </p:nvPr>
        </p:nvSpPr>
        <p:spPr>
          <a:xfrm>
            <a:off x="7951424" y="4582179"/>
            <a:ext cx="1412748" cy="1412748"/>
          </a:xfrm>
          <a:noFill/>
          <a:ln>
            <a:noFill/>
          </a:ln>
        </p:spPr>
        <p:txBody>
          <a:bodyPr>
            <a:normAutofit/>
          </a:bodyPr>
          <a:lstStyle>
            <a:lvl1pPr marL="0" indent="0">
              <a:buNone/>
              <a:defRPr sz="1950"/>
            </a:lvl1pPr>
          </a:lstStyle>
          <a:p>
            <a:r>
              <a:rPr lang="en-US"/>
              <a:t>Click icon to add picture</a:t>
            </a:r>
          </a:p>
        </p:txBody>
      </p:sp>
      <p:sp>
        <p:nvSpPr>
          <p:cNvPr id="134" name="Picture Placeholder 8">
            <a:extLst>
              <a:ext uri="{FF2B5EF4-FFF2-40B4-BE49-F238E27FC236}">
                <a16:creationId xmlns:a16="http://schemas.microsoft.com/office/drawing/2014/main" id="{11D20339-27F7-E8E5-383B-E83F4B27C4C6}"/>
              </a:ext>
            </a:extLst>
          </p:cNvPr>
          <p:cNvSpPr>
            <a:spLocks noGrp="1"/>
          </p:cNvSpPr>
          <p:nvPr>
            <p:ph type="pic" sz="quarter" idx="65"/>
          </p:nvPr>
        </p:nvSpPr>
        <p:spPr>
          <a:xfrm>
            <a:off x="9577550" y="4582179"/>
            <a:ext cx="1412748" cy="1412748"/>
          </a:xfrm>
          <a:noFill/>
          <a:ln>
            <a:noFill/>
          </a:ln>
        </p:spPr>
        <p:txBody>
          <a:bodyPr>
            <a:normAutofit/>
          </a:bodyPr>
          <a:lstStyle>
            <a:lvl1pPr marL="0" indent="0">
              <a:buNone/>
              <a:defRPr sz="1950"/>
            </a:lvl1pPr>
          </a:lstStyle>
          <a:p>
            <a:r>
              <a:rPr lang="en-US"/>
              <a:t>Click icon to add picture</a:t>
            </a:r>
          </a:p>
        </p:txBody>
      </p:sp>
      <p:sp>
        <p:nvSpPr>
          <p:cNvPr id="135" name="Text Placeholder 9">
            <a:extLst>
              <a:ext uri="{FF2B5EF4-FFF2-40B4-BE49-F238E27FC236}">
                <a16:creationId xmlns:a16="http://schemas.microsoft.com/office/drawing/2014/main" id="{9C343997-43E6-F144-B98A-A4F28757BC27}"/>
              </a:ext>
            </a:extLst>
          </p:cNvPr>
          <p:cNvSpPr>
            <a:spLocks noGrp="1"/>
          </p:cNvSpPr>
          <p:nvPr>
            <p:ph type="body" sz="quarter" idx="66"/>
          </p:nvPr>
        </p:nvSpPr>
        <p:spPr>
          <a:xfrm>
            <a:off x="632529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6" name="Text Placeholder 9">
            <a:extLst>
              <a:ext uri="{FF2B5EF4-FFF2-40B4-BE49-F238E27FC236}">
                <a16:creationId xmlns:a16="http://schemas.microsoft.com/office/drawing/2014/main" id="{9C3D78F0-5155-0974-75CA-C1EDB9922031}"/>
              </a:ext>
            </a:extLst>
          </p:cNvPr>
          <p:cNvSpPr>
            <a:spLocks noGrp="1"/>
          </p:cNvSpPr>
          <p:nvPr>
            <p:ph type="body" sz="quarter" idx="67"/>
          </p:nvPr>
        </p:nvSpPr>
        <p:spPr>
          <a:xfrm>
            <a:off x="795142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7" name="Text Placeholder 9">
            <a:extLst>
              <a:ext uri="{FF2B5EF4-FFF2-40B4-BE49-F238E27FC236}">
                <a16:creationId xmlns:a16="http://schemas.microsoft.com/office/drawing/2014/main" id="{526429A3-3EF0-9957-B6EE-417EF56E5BC6}"/>
              </a:ext>
            </a:extLst>
          </p:cNvPr>
          <p:cNvSpPr>
            <a:spLocks noGrp="1"/>
          </p:cNvSpPr>
          <p:nvPr>
            <p:ph type="body" sz="quarter" idx="68"/>
          </p:nvPr>
        </p:nvSpPr>
        <p:spPr>
          <a:xfrm>
            <a:off x="9577550"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8" name="Text Placeholder 9">
            <a:extLst>
              <a:ext uri="{FF2B5EF4-FFF2-40B4-BE49-F238E27FC236}">
                <a16:creationId xmlns:a16="http://schemas.microsoft.com/office/drawing/2014/main" id="{420E16BE-AC9C-50EE-8D41-B55F03E676F0}"/>
              </a:ext>
            </a:extLst>
          </p:cNvPr>
          <p:cNvSpPr>
            <a:spLocks noGrp="1"/>
          </p:cNvSpPr>
          <p:nvPr>
            <p:ph type="body" sz="quarter" idx="69"/>
          </p:nvPr>
        </p:nvSpPr>
        <p:spPr>
          <a:xfrm>
            <a:off x="632529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9" name="Text Placeholder 9">
            <a:extLst>
              <a:ext uri="{FF2B5EF4-FFF2-40B4-BE49-F238E27FC236}">
                <a16:creationId xmlns:a16="http://schemas.microsoft.com/office/drawing/2014/main" id="{DB1CE984-7112-30D9-DFF4-297B43458B71}"/>
              </a:ext>
            </a:extLst>
          </p:cNvPr>
          <p:cNvSpPr>
            <a:spLocks noGrp="1"/>
          </p:cNvSpPr>
          <p:nvPr>
            <p:ph type="body" sz="quarter" idx="70"/>
          </p:nvPr>
        </p:nvSpPr>
        <p:spPr>
          <a:xfrm>
            <a:off x="795142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0" name="Text Placeholder 9">
            <a:extLst>
              <a:ext uri="{FF2B5EF4-FFF2-40B4-BE49-F238E27FC236}">
                <a16:creationId xmlns:a16="http://schemas.microsoft.com/office/drawing/2014/main" id="{3E4D80FB-466F-796B-669B-B33C7FD585A0}"/>
              </a:ext>
            </a:extLst>
          </p:cNvPr>
          <p:cNvSpPr>
            <a:spLocks noGrp="1"/>
          </p:cNvSpPr>
          <p:nvPr>
            <p:ph type="body" sz="quarter" idx="71"/>
          </p:nvPr>
        </p:nvSpPr>
        <p:spPr>
          <a:xfrm>
            <a:off x="9577550"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1" name="Picture Placeholder 8">
            <a:extLst>
              <a:ext uri="{FF2B5EF4-FFF2-40B4-BE49-F238E27FC236}">
                <a16:creationId xmlns:a16="http://schemas.microsoft.com/office/drawing/2014/main" id="{8ACF1F13-A053-26B7-3ABA-235DCE19F500}"/>
              </a:ext>
            </a:extLst>
          </p:cNvPr>
          <p:cNvSpPr>
            <a:spLocks noGrp="1"/>
          </p:cNvSpPr>
          <p:nvPr>
            <p:ph type="pic" sz="quarter" idx="72"/>
          </p:nvPr>
        </p:nvSpPr>
        <p:spPr>
          <a:xfrm>
            <a:off x="6325298" y="7095201"/>
            <a:ext cx="1412748" cy="1412748"/>
          </a:xfrm>
          <a:noFill/>
          <a:ln>
            <a:noFill/>
          </a:ln>
        </p:spPr>
        <p:txBody>
          <a:bodyPr>
            <a:normAutofit/>
          </a:bodyPr>
          <a:lstStyle>
            <a:lvl1pPr marL="0" indent="0">
              <a:buNone/>
              <a:defRPr sz="1950"/>
            </a:lvl1pPr>
          </a:lstStyle>
          <a:p>
            <a:r>
              <a:rPr lang="en-US"/>
              <a:t>Click icon to add picture</a:t>
            </a:r>
          </a:p>
        </p:txBody>
      </p:sp>
      <p:sp>
        <p:nvSpPr>
          <p:cNvPr id="142" name="Picture Placeholder 8">
            <a:extLst>
              <a:ext uri="{FF2B5EF4-FFF2-40B4-BE49-F238E27FC236}">
                <a16:creationId xmlns:a16="http://schemas.microsoft.com/office/drawing/2014/main" id="{1D4E89BC-ADFD-6A17-EEEE-AA8816946ABD}"/>
              </a:ext>
            </a:extLst>
          </p:cNvPr>
          <p:cNvSpPr>
            <a:spLocks noGrp="1"/>
          </p:cNvSpPr>
          <p:nvPr>
            <p:ph type="pic" sz="quarter" idx="73"/>
          </p:nvPr>
        </p:nvSpPr>
        <p:spPr>
          <a:xfrm>
            <a:off x="7951424" y="7095201"/>
            <a:ext cx="1412748" cy="1412748"/>
          </a:xfrm>
          <a:noFill/>
          <a:ln>
            <a:noFill/>
          </a:ln>
        </p:spPr>
        <p:txBody>
          <a:bodyPr>
            <a:normAutofit/>
          </a:bodyPr>
          <a:lstStyle>
            <a:lvl1pPr marL="0" indent="0">
              <a:buNone/>
              <a:defRPr sz="1950"/>
            </a:lvl1pPr>
          </a:lstStyle>
          <a:p>
            <a:r>
              <a:rPr lang="en-US"/>
              <a:t>Click icon to add picture</a:t>
            </a:r>
          </a:p>
        </p:txBody>
      </p:sp>
      <p:sp>
        <p:nvSpPr>
          <p:cNvPr id="143" name="Picture Placeholder 8">
            <a:extLst>
              <a:ext uri="{FF2B5EF4-FFF2-40B4-BE49-F238E27FC236}">
                <a16:creationId xmlns:a16="http://schemas.microsoft.com/office/drawing/2014/main" id="{95C31F53-4533-B909-0FAD-FEFA421B4FB5}"/>
              </a:ext>
            </a:extLst>
          </p:cNvPr>
          <p:cNvSpPr>
            <a:spLocks noGrp="1"/>
          </p:cNvSpPr>
          <p:nvPr>
            <p:ph type="pic" sz="quarter" idx="74"/>
          </p:nvPr>
        </p:nvSpPr>
        <p:spPr>
          <a:xfrm>
            <a:off x="9577550" y="7095201"/>
            <a:ext cx="1412748" cy="1412748"/>
          </a:xfrm>
          <a:noFill/>
          <a:ln>
            <a:noFill/>
          </a:ln>
        </p:spPr>
        <p:txBody>
          <a:bodyPr>
            <a:normAutofit/>
          </a:bodyPr>
          <a:lstStyle>
            <a:lvl1pPr marL="0" indent="0">
              <a:buNone/>
              <a:defRPr sz="1950"/>
            </a:lvl1pPr>
          </a:lstStyle>
          <a:p>
            <a:r>
              <a:rPr lang="en-US"/>
              <a:t>Click icon to add picture</a:t>
            </a:r>
          </a:p>
        </p:txBody>
      </p:sp>
      <p:sp>
        <p:nvSpPr>
          <p:cNvPr id="144" name="Text Placeholder 9">
            <a:extLst>
              <a:ext uri="{FF2B5EF4-FFF2-40B4-BE49-F238E27FC236}">
                <a16:creationId xmlns:a16="http://schemas.microsoft.com/office/drawing/2014/main" id="{7FC9CD0D-6E1F-3A69-A6E4-744204F1ED77}"/>
              </a:ext>
            </a:extLst>
          </p:cNvPr>
          <p:cNvSpPr>
            <a:spLocks noGrp="1"/>
          </p:cNvSpPr>
          <p:nvPr>
            <p:ph type="body" sz="quarter" idx="75"/>
          </p:nvPr>
        </p:nvSpPr>
        <p:spPr>
          <a:xfrm>
            <a:off x="632529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5" name="Text Placeholder 9">
            <a:extLst>
              <a:ext uri="{FF2B5EF4-FFF2-40B4-BE49-F238E27FC236}">
                <a16:creationId xmlns:a16="http://schemas.microsoft.com/office/drawing/2014/main" id="{FD286265-6855-470E-2F48-6D8E34CFF926}"/>
              </a:ext>
            </a:extLst>
          </p:cNvPr>
          <p:cNvSpPr>
            <a:spLocks noGrp="1"/>
          </p:cNvSpPr>
          <p:nvPr>
            <p:ph type="body" sz="quarter" idx="76"/>
          </p:nvPr>
        </p:nvSpPr>
        <p:spPr>
          <a:xfrm>
            <a:off x="795142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6" name="Text Placeholder 9">
            <a:extLst>
              <a:ext uri="{FF2B5EF4-FFF2-40B4-BE49-F238E27FC236}">
                <a16:creationId xmlns:a16="http://schemas.microsoft.com/office/drawing/2014/main" id="{BDFA1466-5B07-3B1E-0DD0-6DB26A1C8618}"/>
              </a:ext>
            </a:extLst>
          </p:cNvPr>
          <p:cNvSpPr>
            <a:spLocks noGrp="1"/>
          </p:cNvSpPr>
          <p:nvPr>
            <p:ph type="body" sz="quarter" idx="77"/>
          </p:nvPr>
        </p:nvSpPr>
        <p:spPr>
          <a:xfrm>
            <a:off x="9577550"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7" name="Text Placeholder 9">
            <a:extLst>
              <a:ext uri="{FF2B5EF4-FFF2-40B4-BE49-F238E27FC236}">
                <a16:creationId xmlns:a16="http://schemas.microsoft.com/office/drawing/2014/main" id="{A84B75B7-D61D-3A15-1144-B0A5AABE2A45}"/>
              </a:ext>
            </a:extLst>
          </p:cNvPr>
          <p:cNvSpPr>
            <a:spLocks noGrp="1"/>
          </p:cNvSpPr>
          <p:nvPr>
            <p:ph type="body" sz="quarter" idx="78"/>
          </p:nvPr>
        </p:nvSpPr>
        <p:spPr>
          <a:xfrm>
            <a:off x="11966480"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8" name="Text Placeholder 9">
            <a:extLst>
              <a:ext uri="{FF2B5EF4-FFF2-40B4-BE49-F238E27FC236}">
                <a16:creationId xmlns:a16="http://schemas.microsoft.com/office/drawing/2014/main" id="{C977D74F-7DA6-230A-07BD-018F79F208D5}"/>
              </a:ext>
            </a:extLst>
          </p:cNvPr>
          <p:cNvSpPr>
            <a:spLocks noGrp="1"/>
          </p:cNvSpPr>
          <p:nvPr>
            <p:ph type="body" sz="quarter" idx="79"/>
          </p:nvPr>
        </p:nvSpPr>
        <p:spPr>
          <a:xfrm>
            <a:off x="1359260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9" name="Text Placeholder 9">
            <a:extLst>
              <a:ext uri="{FF2B5EF4-FFF2-40B4-BE49-F238E27FC236}">
                <a16:creationId xmlns:a16="http://schemas.microsoft.com/office/drawing/2014/main" id="{716517C2-9312-4E62-B3F7-A6DDB85219DD}"/>
              </a:ext>
            </a:extLst>
          </p:cNvPr>
          <p:cNvSpPr>
            <a:spLocks noGrp="1"/>
          </p:cNvSpPr>
          <p:nvPr>
            <p:ph type="body" sz="quarter" idx="80"/>
          </p:nvPr>
        </p:nvSpPr>
        <p:spPr>
          <a:xfrm>
            <a:off x="15218732"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0" name="Picture Placeholder 8">
            <a:extLst>
              <a:ext uri="{FF2B5EF4-FFF2-40B4-BE49-F238E27FC236}">
                <a16:creationId xmlns:a16="http://schemas.microsoft.com/office/drawing/2014/main" id="{2D86AD87-F5E6-0AE9-4617-A500435678C8}"/>
              </a:ext>
            </a:extLst>
          </p:cNvPr>
          <p:cNvSpPr>
            <a:spLocks noGrp="1"/>
          </p:cNvSpPr>
          <p:nvPr>
            <p:ph type="pic" sz="quarter" idx="81"/>
          </p:nvPr>
        </p:nvSpPr>
        <p:spPr>
          <a:xfrm>
            <a:off x="11966480" y="2057400"/>
            <a:ext cx="1412748" cy="1412748"/>
          </a:xfrm>
          <a:noFill/>
          <a:ln>
            <a:noFill/>
          </a:ln>
        </p:spPr>
        <p:txBody>
          <a:bodyPr>
            <a:normAutofit/>
          </a:bodyPr>
          <a:lstStyle>
            <a:lvl1pPr marL="0" indent="0">
              <a:buNone/>
              <a:defRPr sz="1950"/>
            </a:lvl1pPr>
          </a:lstStyle>
          <a:p>
            <a:r>
              <a:rPr lang="en-US"/>
              <a:t>Click icon to add picture</a:t>
            </a:r>
          </a:p>
        </p:txBody>
      </p:sp>
      <p:sp>
        <p:nvSpPr>
          <p:cNvPr id="151" name="Picture Placeholder 8">
            <a:extLst>
              <a:ext uri="{FF2B5EF4-FFF2-40B4-BE49-F238E27FC236}">
                <a16:creationId xmlns:a16="http://schemas.microsoft.com/office/drawing/2014/main" id="{FE790D89-F996-F434-7FFD-2B42D7D54A96}"/>
              </a:ext>
            </a:extLst>
          </p:cNvPr>
          <p:cNvSpPr>
            <a:spLocks noGrp="1"/>
          </p:cNvSpPr>
          <p:nvPr>
            <p:ph type="pic" sz="quarter" idx="82"/>
          </p:nvPr>
        </p:nvSpPr>
        <p:spPr>
          <a:xfrm>
            <a:off x="13592606" y="2057400"/>
            <a:ext cx="1412748" cy="1412748"/>
          </a:xfrm>
          <a:noFill/>
          <a:ln>
            <a:noFill/>
          </a:ln>
        </p:spPr>
        <p:txBody>
          <a:bodyPr>
            <a:normAutofit/>
          </a:bodyPr>
          <a:lstStyle>
            <a:lvl1pPr marL="0" indent="0">
              <a:buNone/>
              <a:defRPr sz="1950"/>
            </a:lvl1pPr>
          </a:lstStyle>
          <a:p>
            <a:r>
              <a:rPr lang="en-US"/>
              <a:t>Click icon to add picture</a:t>
            </a:r>
          </a:p>
        </p:txBody>
      </p:sp>
      <p:sp>
        <p:nvSpPr>
          <p:cNvPr id="152" name="Picture Placeholder 8">
            <a:extLst>
              <a:ext uri="{FF2B5EF4-FFF2-40B4-BE49-F238E27FC236}">
                <a16:creationId xmlns:a16="http://schemas.microsoft.com/office/drawing/2014/main" id="{64EDCB6F-BD9E-F1FA-6164-F637A6E613CA}"/>
              </a:ext>
            </a:extLst>
          </p:cNvPr>
          <p:cNvSpPr>
            <a:spLocks noGrp="1"/>
          </p:cNvSpPr>
          <p:nvPr>
            <p:ph type="pic" sz="quarter" idx="83"/>
          </p:nvPr>
        </p:nvSpPr>
        <p:spPr>
          <a:xfrm>
            <a:off x="15218732" y="2057400"/>
            <a:ext cx="1412748" cy="1412748"/>
          </a:xfrm>
          <a:noFill/>
          <a:ln>
            <a:noFill/>
          </a:ln>
        </p:spPr>
        <p:txBody>
          <a:bodyPr>
            <a:normAutofit/>
          </a:bodyPr>
          <a:lstStyle>
            <a:lvl1pPr marL="0" indent="0">
              <a:buNone/>
              <a:defRPr sz="1950"/>
            </a:lvl1pPr>
          </a:lstStyle>
          <a:p>
            <a:r>
              <a:rPr lang="en-US"/>
              <a:t>Click icon to add picture</a:t>
            </a:r>
          </a:p>
        </p:txBody>
      </p:sp>
      <p:sp>
        <p:nvSpPr>
          <p:cNvPr id="153" name="Text Placeholder 9">
            <a:extLst>
              <a:ext uri="{FF2B5EF4-FFF2-40B4-BE49-F238E27FC236}">
                <a16:creationId xmlns:a16="http://schemas.microsoft.com/office/drawing/2014/main" id="{A8BA8B6B-CD19-542C-7AC5-A6F6B3753A0E}"/>
              </a:ext>
            </a:extLst>
          </p:cNvPr>
          <p:cNvSpPr>
            <a:spLocks noGrp="1"/>
          </p:cNvSpPr>
          <p:nvPr>
            <p:ph type="body" sz="quarter" idx="84"/>
          </p:nvPr>
        </p:nvSpPr>
        <p:spPr>
          <a:xfrm>
            <a:off x="11966480"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4" name="Text Placeholder 9">
            <a:extLst>
              <a:ext uri="{FF2B5EF4-FFF2-40B4-BE49-F238E27FC236}">
                <a16:creationId xmlns:a16="http://schemas.microsoft.com/office/drawing/2014/main" id="{0B812F55-17A5-D634-48B2-C0FC992D688B}"/>
              </a:ext>
            </a:extLst>
          </p:cNvPr>
          <p:cNvSpPr>
            <a:spLocks noGrp="1"/>
          </p:cNvSpPr>
          <p:nvPr>
            <p:ph type="body" sz="quarter" idx="85"/>
          </p:nvPr>
        </p:nvSpPr>
        <p:spPr>
          <a:xfrm>
            <a:off x="1359260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5" name="Text Placeholder 9">
            <a:extLst>
              <a:ext uri="{FF2B5EF4-FFF2-40B4-BE49-F238E27FC236}">
                <a16:creationId xmlns:a16="http://schemas.microsoft.com/office/drawing/2014/main" id="{1E2B4ED3-EEBE-97CC-E44E-C46C5B03127F}"/>
              </a:ext>
            </a:extLst>
          </p:cNvPr>
          <p:cNvSpPr>
            <a:spLocks noGrp="1"/>
          </p:cNvSpPr>
          <p:nvPr>
            <p:ph type="body" sz="quarter" idx="86"/>
          </p:nvPr>
        </p:nvSpPr>
        <p:spPr>
          <a:xfrm>
            <a:off x="15218732"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6" name="Text Placeholder 9">
            <a:extLst>
              <a:ext uri="{FF2B5EF4-FFF2-40B4-BE49-F238E27FC236}">
                <a16:creationId xmlns:a16="http://schemas.microsoft.com/office/drawing/2014/main" id="{94A8C9CB-8385-EA88-86E5-F6C8CA012D63}"/>
              </a:ext>
            </a:extLst>
          </p:cNvPr>
          <p:cNvSpPr>
            <a:spLocks noGrp="1"/>
          </p:cNvSpPr>
          <p:nvPr>
            <p:ph type="body" sz="quarter" idx="87"/>
          </p:nvPr>
        </p:nvSpPr>
        <p:spPr>
          <a:xfrm>
            <a:off x="11968860"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7" name="Text Placeholder 9">
            <a:extLst>
              <a:ext uri="{FF2B5EF4-FFF2-40B4-BE49-F238E27FC236}">
                <a16:creationId xmlns:a16="http://schemas.microsoft.com/office/drawing/2014/main" id="{B79C7240-F594-5CD0-8770-F578C2C043FB}"/>
              </a:ext>
            </a:extLst>
          </p:cNvPr>
          <p:cNvSpPr>
            <a:spLocks noGrp="1"/>
          </p:cNvSpPr>
          <p:nvPr>
            <p:ph type="body" sz="quarter" idx="88"/>
          </p:nvPr>
        </p:nvSpPr>
        <p:spPr>
          <a:xfrm>
            <a:off x="13594986"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8" name="Text Placeholder 9">
            <a:extLst>
              <a:ext uri="{FF2B5EF4-FFF2-40B4-BE49-F238E27FC236}">
                <a16:creationId xmlns:a16="http://schemas.microsoft.com/office/drawing/2014/main" id="{48C574DD-38F0-957B-620F-E6D19873C0C4}"/>
              </a:ext>
            </a:extLst>
          </p:cNvPr>
          <p:cNvSpPr>
            <a:spLocks noGrp="1"/>
          </p:cNvSpPr>
          <p:nvPr>
            <p:ph type="body" sz="quarter" idx="89"/>
          </p:nvPr>
        </p:nvSpPr>
        <p:spPr>
          <a:xfrm>
            <a:off x="15221112"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9" name="Picture Placeholder 8">
            <a:extLst>
              <a:ext uri="{FF2B5EF4-FFF2-40B4-BE49-F238E27FC236}">
                <a16:creationId xmlns:a16="http://schemas.microsoft.com/office/drawing/2014/main" id="{3DCC6A3A-4D79-91F6-2C78-6330B760302A}"/>
              </a:ext>
            </a:extLst>
          </p:cNvPr>
          <p:cNvSpPr>
            <a:spLocks noGrp="1"/>
          </p:cNvSpPr>
          <p:nvPr>
            <p:ph type="pic" sz="quarter" idx="90"/>
          </p:nvPr>
        </p:nvSpPr>
        <p:spPr>
          <a:xfrm>
            <a:off x="11968860" y="4582179"/>
            <a:ext cx="1412748" cy="1412748"/>
          </a:xfrm>
          <a:noFill/>
          <a:ln>
            <a:noFill/>
          </a:ln>
        </p:spPr>
        <p:txBody>
          <a:bodyPr>
            <a:normAutofit/>
          </a:bodyPr>
          <a:lstStyle>
            <a:lvl1pPr marL="0" indent="0">
              <a:buNone/>
              <a:defRPr sz="1950"/>
            </a:lvl1pPr>
          </a:lstStyle>
          <a:p>
            <a:r>
              <a:rPr lang="en-US"/>
              <a:t>Click icon to add picture</a:t>
            </a:r>
          </a:p>
        </p:txBody>
      </p:sp>
      <p:sp>
        <p:nvSpPr>
          <p:cNvPr id="160" name="Picture Placeholder 8">
            <a:extLst>
              <a:ext uri="{FF2B5EF4-FFF2-40B4-BE49-F238E27FC236}">
                <a16:creationId xmlns:a16="http://schemas.microsoft.com/office/drawing/2014/main" id="{A9AEF571-6865-2A4A-5895-FB8D927FA308}"/>
              </a:ext>
            </a:extLst>
          </p:cNvPr>
          <p:cNvSpPr>
            <a:spLocks noGrp="1"/>
          </p:cNvSpPr>
          <p:nvPr>
            <p:ph type="pic" sz="quarter" idx="91"/>
          </p:nvPr>
        </p:nvSpPr>
        <p:spPr>
          <a:xfrm>
            <a:off x="13594986" y="4582179"/>
            <a:ext cx="1412748" cy="1412748"/>
          </a:xfrm>
          <a:noFill/>
          <a:ln>
            <a:noFill/>
          </a:ln>
        </p:spPr>
        <p:txBody>
          <a:bodyPr>
            <a:normAutofit/>
          </a:bodyPr>
          <a:lstStyle>
            <a:lvl1pPr marL="0" indent="0">
              <a:buNone/>
              <a:defRPr sz="1950"/>
            </a:lvl1pPr>
          </a:lstStyle>
          <a:p>
            <a:r>
              <a:rPr lang="en-US"/>
              <a:t>Click icon to add picture</a:t>
            </a:r>
          </a:p>
        </p:txBody>
      </p:sp>
      <p:sp>
        <p:nvSpPr>
          <p:cNvPr id="161" name="Picture Placeholder 8">
            <a:extLst>
              <a:ext uri="{FF2B5EF4-FFF2-40B4-BE49-F238E27FC236}">
                <a16:creationId xmlns:a16="http://schemas.microsoft.com/office/drawing/2014/main" id="{212B2226-E239-43F5-F6D9-6850AE053B21}"/>
              </a:ext>
            </a:extLst>
          </p:cNvPr>
          <p:cNvSpPr>
            <a:spLocks noGrp="1"/>
          </p:cNvSpPr>
          <p:nvPr>
            <p:ph type="pic" sz="quarter" idx="92"/>
          </p:nvPr>
        </p:nvSpPr>
        <p:spPr>
          <a:xfrm>
            <a:off x="15221112" y="4582179"/>
            <a:ext cx="1412748" cy="1412748"/>
          </a:xfrm>
          <a:noFill/>
          <a:ln>
            <a:noFill/>
          </a:ln>
        </p:spPr>
        <p:txBody>
          <a:bodyPr>
            <a:normAutofit/>
          </a:bodyPr>
          <a:lstStyle>
            <a:lvl1pPr marL="0" indent="0">
              <a:buNone/>
              <a:defRPr sz="1950"/>
            </a:lvl1pPr>
          </a:lstStyle>
          <a:p>
            <a:r>
              <a:rPr lang="en-US"/>
              <a:t>Click icon to add picture</a:t>
            </a:r>
          </a:p>
        </p:txBody>
      </p:sp>
      <p:sp>
        <p:nvSpPr>
          <p:cNvPr id="162" name="Text Placeholder 9">
            <a:extLst>
              <a:ext uri="{FF2B5EF4-FFF2-40B4-BE49-F238E27FC236}">
                <a16:creationId xmlns:a16="http://schemas.microsoft.com/office/drawing/2014/main" id="{CEFD2846-56BC-2E79-C3F0-334C78FBE5F7}"/>
              </a:ext>
            </a:extLst>
          </p:cNvPr>
          <p:cNvSpPr>
            <a:spLocks noGrp="1"/>
          </p:cNvSpPr>
          <p:nvPr>
            <p:ph type="body" sz="quarter" idx="93"/>
          </p:nvPr>
        </p:nvSpPr>
        <p:spPr>
          <a:xfrm>
            <a:off x="11968860"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3" name="Text Placeholder 9">
            <a:extLst>
              <a:ext uri="{FF2B5EF4-FFF2-40B4-BE49-F238E27FC236}">
                <a16:creationId xmlns:a16="http://schemas.microsoft.com/office/drawing/2014/main" id="{B02F1FA7-A638-3221-FBEB-B10F42F8AF3C}"/>
              </a:ext>
            </a:extLst>
          </p:cNvPr>
          <p:cNvSpPr>
            <a:spLocks noGrp="1"/>
          </p:cNvSpPr>
          <p:nvPr>
            <p:ph type="body" sz="quarter" idx="94"/>
          </p:nvPr>
        </p:nvSpPr>
        <p:spPr>
          <a:xfrm>
            <a:off x="13594986"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4" name="Text Placeholder 9">
            <a:extLst>
              <a:ext uri="{FF2B5EF4-FFF2-40B4-BE49-F238E27FC236}">
                <a16:creationId xmlns:a16="http://schemas.microsoft.com/office/drawing/2014/main" id="{920BE934-7C71-1EB2-DBC1-479825614535}"/>
              </a:ext>
            </a:extLst>
          </p:cNvPr>
          <p:cNvSpPr>
            <a:spLocks noGrp="1"/>
          </p:cNvSpPr>
          <p:nvPr>
            <p:ph type="body" sz="quarter" idx="95"/>
          </p:nvPr>
        </p:nvSpPr>
        <p:spPr>
          <a:xfrm>
            <a:off x="15221112"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5" name="Text Placeholder 9">
            <a:extLst>
              <a:ext uri="{FF2B5EF4-FFF2-40B4-BE49-F238E27FC236}">
                <a16:creationId xmlns:a16="http://schemas.microsoft.com/office/drawing/2014/main" id="{545E1950-D9AA-AA7F-07DB-E7122A376450}"/>
              </a:ext>
            </a:extLst>
          </p:cNvPr>
          <p:cNvSpPr>
            <a:spLocks noGrp="1"/>
          </p:cNvSpPr>
          <p:nvPr>
            <p:ph type="body" sz="quarter" idx="96"/>
          </p:nvPr>
        </p:nvSpPr>
        <p:spPr>
          <a:xfrm>
            <a:off x="11968860"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6" name="Text Placeholder 9">
            <a:extLst>
              <a:ext uri="{FF2B5EF4-FFF2-40B4-BE49-F238E27FC236}">
                <a16:creationId xmlns:a16="http://schemas.microsoft.com/office/drawing/2014/main" id="{FC9ED5B5-68B7-43EE-6D0F-2EEFF92D5C9F}"/>
              </a:ext>
            </a:extLst>
          </p:cNvPr>
          <p:cNvSpPr>
            <a:spLocks noGrp="1"/>
          </p:cNvSpPr>
          <p:nvPr>
            <p:ph type="body" sz="quarter" idx="97"/>
          </p:nvPr>
        </p:nvSpPr>
        <p:spPr>
          <a:xfrm>
            <a:off x="13594986"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7" name="Text Placeholder 9">
            <a:extLst>
              <a:ext uri="{FF2B5EF4-FFF2-40B4-BE49-F238E27FC236}">
                <a16:creationId xmlns:a16="http://schemas.microsoft.com/office/drawing/2014/main" id="{8D39E3F3-9C13-0B6F-CD5D-C6A02C15E68B}"/>
              </a:ext>
            </a:extLst>
          </p:cNvPr>
          <p:cNvSpPr>
            <a:spLocks noGrp="1"/>
          </p:cNvSpPr>
          <p:nvPr>
            <p:ph type="body" sz="quarter" idx="98"/>
          </p:nvPr>
        </p:nvSpPr>
        <p:spPr>
          <a:xfrm>
            <a:off x="15221112"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8" name="Picture Placeholder 8">
            <a:extLst>
              <a:ext uri="{FF2B5EF4-FFF2-40B4-BE49-F238E27FC236}">
                <a16:creationId xmlns:a16="http://schemas.microsoft.com/office/drawing/2014/main" id="{EB29A2F4-6D7D-9054-52C8-B74F6ECC7D8E}"/>
              </a:ext>
            </a:extLst>
          </p:cNvPr>
          <p:cNvSpPr>
            <a:spLocks noGrp="1"/>
          </p:cNvSpPr>
          <p:nvPr>
            <p:ph type="pic" sz="quarter" idx="99"/>
          </p:nvPr>
        </p:nvSpPr>
        <p:spPr>
          <a:xfrm>
            <a:off x="11968860" y="7095201"/>
            <a:ext cx="1412748" cy="1412748"/>
          </a:xfrm>
          <a:noFill/>
          <a:ln>
            <a:noFill/>
          </a:ln>
        </p:spPr>
        <p:txBody>
          <a:bodyPr>
            <a:normAutofit/>
          </a:bodyPr>
          <a:lstStyle>
            <a:lvl1pPr marL="0" indent="0">
              <a:buNone/>
              <a:defRPr sz="1950"/>
            </a:lvl1pPr>
          </a:lstStyle>
          <a:p>
            <a:r>
              <a:rPr lang="en-US"/>
              <a:t>Click icon to add picture</a:t>
            </a:r>
          </a:p>
        </p:txBody>
      </p:sp>
      <p:sp>
        <p:nvSpPr>
          <p:cNvPr id="169" name="Picture Placeholder 8">
            <a:extLst>
              <a:ext uri="{FF2B5EF4-FFF2-40B4-BE49-F238E27FC236}">
                <a16:creationId xmlns:a16="http://schemas.microsoft.com/office/drawing/2014/main" id="{D835ADC2-E18C-140D-87D3-57FFE9C31127}"/>
              </a:ext>
            </a:extLst>
          </p:cNvPr>
          <p:cNvSpPr>
            <a:spLocks noGrp="1"/>
          </p:cNvSpPr>
          <p:nvPr>
            <p:ph type="pic" sz="quarter" idx="100"/>
          </p:nvPr>
        </p:nvSpPr>
        <p:spPr>
          <a:xfrm>
            <a:off x="13594986" y="7095201"/>
            <a:ext cx="1412748" cy="1412748"/>
          </a:xfrm>
          <a:noFill/>
          <a:ln>
            <a:noFill/>
          </a:ln>
        </p:spPr>
        <p:txBody>
          <a:bodyPr>
            <a:normAutofit/>
          </a:bodyPr>
          <a:lstStyle>
            <a:lvl1pPr marL="0" indent="0">
              <a:buNone/>
              <a:defRPr sz="1950"/>
            </a:lvl1pPr>
          </a:lstStyle>
          <a:p>
            <a:r>
              <a:rPr lang="en-US"/>
              <a:t>Click icon to add picture</a:t>
            </a:r>
          </a:p>
        </p:txBody>
      </p:sp>
      <p:sp>
        <p:nvSpPr>
          <p:cNvPr id="170" name="Picture Placeholder 8">
            <a:extLst>
              <a:ext uri="{FF2B5EF4-FFF2-40B4-BE49-F238E27FC236}">
                <a16:creationId xmlns:a16="http://schemas.microsoft.com/office/drawing/2014/main" id="{602BAAC6-339E-F7C3-6714-AD6975729069}"/>
              </a:ext>
            </a:extLst>
          </p:cNvPr>
          <p:cNvSpPr>
            <a:spLocks noGrp="1"/>
          </p:cNvSpPr>
          <p:nvPr>
            <p:ph type="pic" sz="quarter" idx="101"/>
          </p:nvPr>
        </p:nvSpPr>
        <p:spPr>
          <a:xfrm>
            <a:off x="15221112" y="7095201"/>
            <a:ext cx="1412748" cy="1412748"/>
          </a:xfrm>
          <a:noFill/>
          <a:ln>
            <a:noFill/>
          </a:ln>
        </p:spPr>
        <p:txBody>
          <a:bodyPr>
            <a:normAutofit/>
          </a:bodyPr>
          <a:lstStyle>
            <a:lvl1pPr marL="0" indent="0">
              <a:buNone/>
              <a:defRPr sz="1950"/>
            </a:lvl1pPr>
          </a:lstStyle>
          <a:p>
            <a:r>
              <a:rPr lang="en-US"/>
              <a:t>Click icon to add picture</a:t>
            </a:r>
          </a:p>
        </p:txBody>
      </p:sp>
      <p:sp>
        <p:nvSpPr>
          <p:cNvPr id="171" name="Text Placeholder 9">
            <a:extLst>
              <a:ext uri="{FF2B5EF4-FFF2-40B4-BE49-F238E27FC236}">
                <a16:creationId xmlns:a16="http://schemas.microsoft.com/office/drawing/2014/main" id="{5F2D1B59-AD2F-3F2E-A486-B071812F0DC2}"/>
              </a:ext>
            </a:extLst>
          </p:cNvPr>
          <p:cNvSpPr>
            <a:spLocks noGrp="1"/>
          </p:cNvSpPr>
          <p:nvPr>
            <p:ph type="body" sz="quarter" idx="102"/>
          </p:nvPr>
        </p:nvSpPr>
        <p:spPr>
          <a:xfrm>
            <a:off x="11968860"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2" name="Text Placeholder 9">
            <a:extLst>
              <a:ext uri="{FF2B5EF4-FFF2-40B4-BE49-F238E27FC236}">
                <a16:creationId xmlns:a16="http://schemas.microsoft.com/office/drawing/2014/main" id="{C1BD7006-5955-2982-5F10-48A9B08FA465}"/>
              </a:ext>
            </a:extLst>
          </p:cNvPr>
          <p:cNvSpPr>
            <a:spLocks noGrp="1"/>
          </p:cNvSpPr>
          <p:nvPr>
            <p:ph type="body" sz="quarter" idx="103"/>
          </p:nvPr>
        </p:nvSpPr>
        <p:spPr>
          <a:xfrm>
            <a:off x="13594986"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3" name="Text Placeholder 9">
            <a:extLst>
              <a:ext uri="{FF2B5EF4-FFF2-40B4-BE49-F238E27FC236}">
                <a16:creationId xmlns:a16="http://schemas.microsoft.com/office/drawing/2014/main" id="{090A8E46-B98E-AC95-0FA8-D1B71810C84D}"/>
              </a:ext>
            </a:extLst>
          </p:cNvPr>
          <p:cNvSpPr>
            <a:spLocks noGrp="1"/>
          </p:cNvSpPr>
          <p:nvPr>
            <p:ph type="body" sz="quarter" idx="104"/>
          </p:nvPr>
        </p:nvSpPr>
        <p:spPr>
          <a:xfrm>
            <a:off x="15221112"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09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242622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405234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5339"/>
            <a:ext cx="4683554" cy="381704"/>
          </a:xfrm>
        </p:spPr>
        <p:txBody>
          <a:bodyPr lIns="0" tIns="0" rIns="0" bIns="0" anchor="t">
            <a:noAutofit/>
          </a:bodyPr>
          <a:lstStyle>
            <a:lvl1pPr>
              <a:lnSpc>
                <a:spcPct val="90000"/>
              </a:lnSpc>
              <a:spcBef>
                <a:spcPts val="1350"/>
              </a:spcBef>
              <a:defRPr sz="2550" b="1" cap="all" spc="0" baseline="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097" y="2057400"/>
            <a:ext cx="1412748" cy="1412748"/>
          </a:xfrm>
          <a:noFill/>
          <a:ln>
            <a:noFill/>
          </a:ln>
        </p:spPr>
        <p:txBody>
          <a:bodyPr>
            <a:normAutofit/>
          </a:bodyPr>
          <a:lstStyle>
            <a:lvl1pPr marL="0" indent="0">
              <a:buNone/>
              <a:defRPr sz="1950"/>
            </a:lvl1p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2426223" y="2057400"/>
            <a:ext cx="1412748" cy="1412748"/>
          </a:xfrm>
          <a:noFill/>
          <a:ln>
            <a:noFill/>
          </a:ln>
        </p:spPr>
        <p:txBody>
          <a:bodyPr>
            <a:normAutofit/>
          </a:bodyPr>
          <a:lstStyle>
            <a:lvl1pPr marL="0" indent="0">
              <a:buNone/>
              <a:defRPr sz="1950"/>
            </a:lvl1p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4052349" y="2057400"/>
            <a:ext cx="1412748" cy="1412748"/>
          </a:xfrm>
          <a:noFill/>
          <a:ln>
            <a:noFill/>
          </a:ln>
        </p:spPr>
        <p:txBody>
          <a:bodyPr>
            <a:normAutofit/>
          </a:bodyPr>
          <a:lstStyle>
            <a:lvl1pPr marL="0" indent="0">
              <a:buNone/>
              <a:defRPr sz="1950"/>
            </a:lvl1pPr>
          </a:lstStyle>
          <a:p>
            <a:r>
              <a:rPr lang="en-US"/>
              <a:t>Click icon to add picture</a:t>
            </a:r>
          </a:p>
        </p:txBody>
      </p:sp>
      <p:sp>
        <p:nvSpPr>
          <p:cNvPr id="75" name="Text Placeholder 9">
            <a:extLst>
              <a:ext uri="{FF2B5EF4-FFF2-40B4-BE49-F238E27FC236}">
                <a16:creationId xmlns:a16="http://schemas.microsoft.com/office/drawing/2014/main" id="{E0B95FF3-0918-221B-04C2-D361230F380C}"/>
              </a:ext>
            </a:extLst>
          </p:cNvPr>
          <p:cNvSpPr>
            <a:spLocks noGrp="1"/>
          </p:cNvSpPr>
          <p:nvPr>
            <p:ph type="body" sz="quarter" idx="30"/>
          </p:nvPr>
        </p:nvSpPr>
        <p:spPr>
          <a:xfrm>
            <a:off x="80009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6" name="Text Placeholder 9">
            <a:extLst>
              <a:ext uri="{FF2B5EF4-FFF2-40B4-BE49-F238E27FC236}">
                <a16:creationId xmlns:a16="http://schemas.microsoft.com/office/drawing/2014/main" id="{78236A73-59D9-76FA-D885-6A2400091F46}"/>
              </a:ext>
            </a:extLst>
          </p:cNvPr>
          <p:cNvSpPr>
            <a:spLocks noGrp="1"/>
          </p:cNvSpPr>
          <p:nvPr>
            <p:ph type="body" sz="quarter" idx="31"/>
          </p:nvPr>
        </p:nvSpPr>
        <p:spPr>
          <a:xfrm>
            <a:off x="242622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7" name="Text Placeholder 9">
            <a:extLst>
              <a:ext uri="{FF2B5EF4-FFF2-40B4-BE49-F238E27FC236}">
                <a16:creationId xmlns:a16="http://schemas.microsoft.com/office/drawing/2014/main" id="{92D438CE-A17E-5C43-07AC-C1E9AB409CBA}"/>
              </a:ext>
            </a:extLst>
          </p:cNvPr>
          <p:cNvSpPr>
            <a:spLocks noGrp="1"/>
          </p:cNvSpPr>
          <p:nvPr>
            <p:ph type="body" sz="quarter" idx="32"/>
          </p:nvPr>
        </p:nvSpPr>
        <p:spPr>
          <a:xfrm>
            <a:off x="405234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2" name="Text Placeholder 9">
            <a:extLst>
              <a:ext uri="{FF2B5EF4-FFF2-40B4-BE49-F238E27FC236}">
                <a16:creationId xmlns:a16="http://schemas.microsoft.com/office/drawing/2014/main" id="{01FE9AA0-B64C-AE89-2ABE-6D5F66CED408}"/>
              </a:ext>
            </a:extLst>
          </p:cNvPr>
          <p:cNvSpPr>
            <a:spLocks noGrp="1"/>
          </p:cNvSpPr>
          <p:nvPr>
            <p:ph type="body" sz="quarter" idx="33"/>
          </p:nvPr>
        </p:nvSpPr>
        <p:spPr>
          <a:xfrm>
            <a:off x="80247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3" name="Text Placeholder 9">
            <a:extLst>
              <a:ext uri="{FF2B5EF4-FFF2-40B4-BE49-F238E27FC236}">
                <a16:creationId xmlns:a16="http://schemas.microsoft.com/office/drawing/2014/main" id="{58B76FFB-E510-714F-4B41-A6DD25733C29}"/>
              </a:ext>
            </a:extLst>
          </p:cNvPr>
          <p:cNvSpPr>
            <a:spLocks noGrp="1"/>
          </p:cNvSpPr>
          <p:nvPr>
            <p:ph type="body" sz="quarter" idx="34"/>
          </p:nvPr>
        </p:nvSpPr>
        <p:spPr>
          <a:xfrm>
            <a:off x="242860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4" name="Text Placeholder 9">
            <a:extLst>
              <a:ext uri="{FF2B5EF4-FFF2-40B4-BE49-F238E27FC236}">
                <a16:creationId xmlns:a16="http://schemas.microsoft.com/office/drawing/2014/main" id="{B66AEAA0-B604-F9FA-AD55-E2BA516D2A9E}"/>
              </a:ext>
            </a:extLst>
          </p:cNvPr>
          <p:cNvSpPr>
            <a:spLocks noGrp="1"/>
          </p:cNvSpPr>
          <p:nvPr>
            <p:ph type="body" sz="quarter" idx="35"/>
          </p:nvPr>
        </p:nvSpPr>
        <p:spPr>
          <a:xfrm>
            <a:off x="4054730"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5" name="Picture Placeholder 8">
            <a:extLst>
              <a:ext uri="{FF2B5EF4-FFF2-40B4-BE49-F238E27FC236}">
                <a16:creationId xmlns:a16="http://schemas.microsoft.com/office/drawing/2014/main" id="{5608DA36-B9C3-F604-C19F-66007A8A9A58}"/>
              </a:ext>
            </a:extLst>
          </p:cNvPr>
          <p:cNvSpPr>
            <a:spLocks noGrp="1"/>
          </p:cNvSpPr>
          <p:nvPr>
            <p:ph type="pic" sz="quarter" idx="36"/>
          </p:nvPr>
        </p:nvSpPr>
        <p:spPr>
          <a:xfrm>
            <a:off x="802478" y="4582179"/>
            <a:ext cx="1412748" cy="1412748"/>
          </a:xfrm>
          <a:noFill/>
          <a:ln>
            <a:noFill/>
          </a:ln>
        </p:spPr>
        <p:txBody>
          <a:bodyPr>
            <a:normAutofit/>
          </a:bodyPr>
          <a:lstStyle>
            <a:lvl1pPr marL="0" indent="0">
              <a:buNone/>
              <a:defRPr sz="1950"/>
            </a:lvl1pPr>
          </a:lstStyle>
          <a:p>
            <a:r>
              <a:rPr lang="en-US"/>
              <a:t>Click icon to add picture</a:t>
            </a:r>
          </a:p>
        </p:txBody>
      </p:sp>
      <p:sp>
        <p:nvSpPr>
          <p:cNvPr id="106" name="Picture Placeholder 8">
            <a:extLst>
              <a:ext uri="{FF2B5EF4-FFF2-40B4-BE49-F238E27FC236}">
                <a16:creationId xmlns:a16="http://schemas.microsoft.com/office/drawing/2014/main" id="{940382B2-FA77-02F5-AECA-A84450202C39}"/>
              </a:ext>
            </a:extLst>
          </p:cNvPr>
          <p:cNvSpPr>
            <a:spLocks noGrp="1"/>
          </p:cNvSpPr>
          <p:nvPr>
            <p:ph type="pic" sz="quarter" idx="37"/>
          </p:nvPr>
        </p:nvSpPr>
        <p:spPr>
          <a:xfrm>
            <a:off x="2428604" y="4582179"/>
            <a:ext cx="1412748" cy="1412748"/>
          </a:xfrm>
          <a:noFill/>
          <a:ln>
            <a:noFill/>
          </a:ln>
        </p:spPr>
        <p:txBody>
          <a:bodyPr>
            <a:normAutofit/>
          </a:bodyPr>
          <a:lstStyle>
            <a:lvl1pPr marL="0" indent="0">
              <a:buNone/>
              <a:defRPr sz="1950"/>
            </a:lvl1pPr>
          </a:lstStyle>
          <a:p>
            <a:r>
              <a:rPr lang="en-US"/>
              <a:t>Click icon to add picture</a:t>
            </a:r>
          </a:p>
        </p:txBody>
      </p:sp>
      <p:sp>
        <p:nvSpPr>
          <p:cNvPr id="107" name="Picture Placeholder 8">
            <a:extLst>
              <a:ext uri="{FF2B5EF4-FFF2-40B4-BE49-F238E27FC236}">
                <a16:creationId xmlns:a16="http://schemas.microsoft.com/office/drawing/2014/main" id="{01135FDB-EBB2-53AA-0953-BB7FE42CC2C0}"/>
              </a:ext>
            </a:extLst>
          </p:cNvPr>
          <p:cNvSpPr>
            <a:spLocks noGrp="1"/>
          </p:cNvSpPr>
          <p:nvPr>
            <p:ph type="pic" sz="quarter" idx="38"/>
          </p:nvPr>
        </p:nvSpPr>
        <p:spPr>
          <a:xfrm>
            <a:off x="4054730" y="4582179"/>
            <a:ext cx="1412748" cy="1412748"/>
          </a:xfrm>
          <a:noFill/>
          <a:ln>
            <a:noFill/>
          </a:ln>
        </p:spPr>
        <p:txBody>
          <a:bodyPr>
            <a:normAutofit/>
          </a:bodyPr>
          <a:lstStyle>
            <a:lvl1pPr marL="0" indent="0">
              <a:buNone/>
              <a:defRPr sz="1950"/>
            </a:lvl1pPr>
          </a:lstStyle>
          <a:p>
            <a:r>
              <a:rPr lang="en-US"/>
              <a:t>Click icon to add picture</a:t>
            </a:r>
          </a:p>
        </p:txBody>
      </p:sp>
      <p:sp>
        <p:nvSpPr>
          <p:cNvPr id="108" name="Text Placeholder 9">
            <a:extLst>
              <a:ext uri="{FF2B5EF4-FFF2-40B4-BE49-F238E27FC236}">
                <a16:creationId xmlns:a16="http://schemas.microsoft.com/office/drawing/2014/main" id="{DEAA0EE6-2EAE-D01C-AB25-DCE0C9539472}"/>
              </a:ext>
            </a:extLst>
          </p:cNvPr>
          <p:cNvSpPr>
            <a:spLocks noGrp="1"/>
          </p:cNvSpPr>
          <p:nvPr>
            <p:ph type="body" sz="quarter" idx="39"/>
          </p:nvPr>
        </p:nvSpPr>
        <p:spPr>
          <a:xfrm>
            <a:off x="80247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9" name="Text Placeholder 9">
            <a:extLst>
              <a:ext uri="{FF2B5EF4-FFF2-40B4-BE49-F238E27FC236}">
                <a16:creationId xmlns:a16="http://schemas.microsoft.com/office/drawing/2014/main" id="{8EF5EF6F-4A7D-A503-2B11-77E2999DF087}"/>
              </a:ext>
            </a:extLst>
          </p:cNvPr>
          <p:cNvSpPr>
            <a:spLocks noGrp="1"/>
          </p:cNvSpPr>
          <p:nvPr>
            <p:ph type="body" sz="quarter" idx="40"/>
          </p:nvPr>
        </p:nvSpPr>
        <p:spPr>
          <a:xfrm>
            <a:off x="242860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0" name="Text Placeholder 9">
            <a:extLst>
              <a:ext uri="{FF2B5EF4-FFF2-40B4-BE49-F238E27FC236}">
                <a16:creationId xmlns:a16="http://schemas.microsoft.com/office/drawing/2014/main" id="{3F083D84-AFBA-F8A8-F1B5-ADB0BFE80AD1}"/>
              </a:ext>
            </a:extLst>
          </p:cNvPr>
          <p:cNvSpPr>
            <a:spLocks noGrp="1"/>
          </p:cNvSpPr>
          <p:nvPr>
            <p:ph type="body" sz="quarter" idx="41"/>
          </p:nvPr>
        </p:nvSpPr>
        <p:spPr>
          <a:xfrm>
            <a:off x="4054730"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1" name="Text Placeholder 9">
            <a:extLst>
              <a:ext uri="{FF2B5EF4-FFF2-40B4-BE49-F238E27FC236}">
                <a16:creationId xmlns:a16="http://schemas.microsoft.com/office/drawing/2014/main" id="{A91BBA18-AABF-82B8-7085-3EC4A96E9223}"/>
              </a:ext>
            </a:extLst>
          </p:cNvPr>
          <p:cNvSpPr>
            <a:spLocks noGrp="1"/>
          </p:cNvSpPr>
          <p:nvPr>
            <p:ph type="body" sz="quarter" idx="42"/>
          </p:nvPr>
        </p:nvSpPr>
        <p:spPr>
          <a:xfrm>
            <a:off x="80247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2" name="Text Placeholder 9">
            <a:extLst>
              <a:ext uri="{FF2B5EF4-FFF2-40B4-BE49-F238E27FC236}">
                <a16:creationId xmlns:a16="http://schemas.microsoft.com/office/drawing/2014/main" id="{AD282B14-15A3-EBDE-F987-17499959C535}"/>
              </a:ext>
            </a:extLst>
          </p:cNvPr>
          <p:cNvSpPr>
            <a:spLocks noGrp="1"/>
          </p:cNvSpPr>
          <p:nvPr>
            <p:ph type="body" sz="quarter" idx="43"/>
          </p:nvPr>
        </p:nvSpPr>
        <p:spPr>
          <a:xfrm>
            <a:off x="242860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3" name="Text Placeholder 9">
            <a:extLst>
              <a:ext uri="{FF2B5EF4-FFF2-40B4-BE49-F238E27FC236}">
                <a16:creationId xmlns:a16="http://schemas.microsoft.com/office/drawing/2014/main" id="{D2B7F4B9-5CA9-33F4-E989-0AFDA32976D4}"/>
              </a:ext>
            </a:extLst>
          </p:cNvPr>
          <p:cNvSpPr>
            <a:spLocks noGrp="1"/>
          </p:cNvSpPr>
          <p:nvPr>
            <p:ph type="body" sz="quarter" idx="44"/>
          </p:nvPr>
        </p:nvSpPr>
        <p:spPr>
          <a:xfrm>
            <a:off x="4054730"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4" name="Picture Placeholder 8">
            <a:extLst>
              <a:ext uri="{FF2B5EF4-FFF2-40B4-BE49-F238E27FC236}">
                <a16:creationId xmlns:a16="http://schemas.microsoft.com/office/drawing/2014/main" id="{545443BF-FCF5-132A-1413-CA39F1FF2E8C}"/>
              </a:ext>
            </a:extLst>
          </p:cNvPr>
          <p:cNvSpPr>
            <a:spLocks noGrp="1"/>
          </p:cNvSpPr>
          <p:nvPr>
            <p:ph type="pic" sz="quarter" idx="45"/>
          </p:nvPr>
        </p:nvSpPr>
        <p:spPr>
          <a:xfrm>
            <a:off x="802478" y="7095201"/>
            <a:ext cx="1412748" cy="1412748"/>
          </a:xfrm>
          <a:noFill/>
          <a:ln>
            <a:noFill/>
          </a:ln>
        </p:spPr>
        <p:txBody>
          <a:bodyPr>
            <a:normAutofit/>
          </a:bodyPr>
          <a:lstStyle>
            <a:lvl1pPr marL="0" indent="0">
              <a:buNone/>
              <a:defRPr sz="1950"/>
            </a:lvl1pPr>
          </a:lstStyle>
          <a:p>
            <a:r>
              <a:rPr lang="en-US"/>
              <a:t>Click icon to add picture</a:t>
            </a:r>
          </a:p>
        </p:txBody>
      </p:sp>
      <p:sp>
        <p:nvSpPr>
          <p:cNvPr id="115" name="Picture Placeholder 8">
            <a:extLst>
              <a:ext uri="{FF2B5EF4-FFF2-40B4-BE49-F238E27FC236}">
                <a16:creationId xmlns:a16="http://schemas.microsoft.com/office/drawing/2014/main" id="{F4098822-5A94-7201-26B2-0BAC7E4D1316}"/>
              </a:ext>
            </a:extLst>
          </p:cNvPr>
          <p:cNvSpPr>
            <a:spLocks noGrp="1"/>
          </p:cNvSpPr>
          <p:nvPr>
            <p:ph type="pic" sz="quarter" idx="46"/>
          </p:nvPr>
        </p:nvSpPr>
        <p:spPr>
          <a:xfrm>
            <a:off x="2428604" y="7095201"/>
            <a:ext cx="1412748" cy="1412748"/>
          </a:xfrm>
          <a:noFill/>
          <a:ln>
            <a:noFill/>
          </a:ln>
        </p:spPr>
        <p:txBody>
          <a:bodyPr>
            <a:normAutofit/>
          </a:bodyPr>
          <a:lstStyle>
            <a:lvl1pPr marL="0" indent="0">
              <a:buNone/>
              <a:defRPr sz="1950"/>
            </a:lvl1pPr>
          </a:lstStyle>
          <a:p>
            <a:r>
              <a:rPr lang="en-US"/>
              <a:t>Click icon to add picture</a:t>
            </a:r>
          </a:p>
        </p:txBody>
      </p:sp>
      <p:sp>
        <p:nvSpPr>
          <p:cNvPr id="116" name="Picture Placeholder 8">
            <a:extLst>
              <a:ext uri="{FF2B5EF4-FFF2-40B4-BE49-F238E27FC236}">
                <a16:creationId xmlns:a16="http://schemas.microsoft.com/office/drawing/2014/main" id="{4426C2F5-2361-73A7-72D6-DF95DE489372}"/>
              </a:ext>
            </a:extLst>
          </p:cNvPr>
          <p:cNvSpPr>
            <a:spLocks noGrp="1"/>
          </p:cNvSpPr>
          <p:nvPr>
            <p:ph type="pic" sz="quarter" idx="47"/>
          </p:nvPr>
        </p:nvSpPr>
        <p:spPr>
          <a:xfrm>
            <a:off x="4054730" y="7095201"/>
            <a:ext cx="1412748" cy="1412748"/>
          </a:xfrm>
          <a:noFill/>
          <a:ln>
            <a:noFill/>
          </a:ln>
        </p:spPr>
        <p:txBody>
          <a:bodyPr>
            <a:normAutofit/>
          </a:bodyPr>
          <a:lstStyle>
            <a:lvl1pPr marL="0" indent="0">
              <a:buNone/>
              <a:defRPr sz="1950"/>
            </a:lvl1pPr>
          </a:lstStyle>
          <a:p>
            <a:r>
              <a:rPr lang="en-US"/>
              <a:t>Click icon to add picture</a:t>
            </a:r>
          </a:p>
        </p:txBody>
      </p:sp>
      <p:sp>
        <p:nvSpPr>
          <p:cNvPr id="117" name="Text Placeholder 9">
            <a:extLst>
              <a:ext uri="{FF2B5EF4-FFF2-40B4-BE49-F238E27FC236}">
                <a16:creationId xmlns:a16="http://schemas.microsoft.com/office/drawing/2014/main" id="{CA4DD4FA-D805-DDB8-9669-177CF4640453}"/>
              </a:ext>
            </a:extLst>
          </p:cNvPr>
          <p:cNvSpPr>
            <a:spLocks noGrp="1"/>
          </p:cNvSpPr>
          <p:nvPr>
            <p:ph type="body" sz="quarter" idx="48"/>
          </p:nvPr>
        </p:nvSpPr>
        <p:spPr>
          <a:xfrm>
            <a:off x="80247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8" name="Text Placeholder 9">
            <a:extLst>
              <a:ext uri="{FF2B5EF4-FFF2-40B4-BE49-F238E27FC236}">
                <a16:creationId xmlns:a16="http://schemas.microsoft.com/office/drawing/2014/main" id="{881B2676-4700-6B50-982F-D1FB42DB30AD}"/>
              </a:ext>
            </a:extLst>
          </p:cNvPr>
          <p:cNvSpPr>
            <a:spLocks noGrp="1"/>
          </p:cNvSpPr>
          <p:nvPr>
            <p:ph type="body" sz="quarter" idx="49"/>
          </p:nvPr>
        </p:nvSpPr>
        <p:spPr>
          <a:xfrm>
            <a:off x="242860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9" name="Text Placeholder 9">
            <a:extLst>
              <a:ext uri="{FF2B5EF4-FFF2-40B4-BE49-F238E27FC236}">
                <a16:creationId xmlns:a16="http://schemas.microsoft.com/office/drawing/2014/main" id="{2EFBF0C0-C5D6-555C-535D-99751496F0DD}"/>
              </a:ext>
            </a:extLst>
          </p:cNvPr>
          <p:cNvSpPr>
            <a:spLocks noGrp="1"/>
          </p:cNvSpPr>
          <p:nvPr>
            <p:ph type="body" sz="quarter" idx="50"/>
          </p:nvPr>
        </p:nvSpPr>
        <p:spPr>
          <a:xfrm>
            <a:off x="4054730"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4" name="Text Placeholder 9">
            <a:extLst>
              <a:ext uri="{FF2B5EF4-FFF2-40B4-BE49-F238E27FC236}">
                <a16:creationId xmlns:a16="http://schemas.microsoft.com/office/drawing/2014/main" id="{108D2658-76D6-40BD-2571-36E3A237646A}"/>
              </a:ext>
            </a:extLst>
          </p:cNvPr>
          <p:cNvSpPr>
            <a:spLocks noGrp="1"/>
          </p:cNvSpPr>
          <p:nvPr>
            <p:ph type="body" sz="quarter" idx="105"/>
          </p:nvPr>
        </p:nvSpPr>
        <p:spPr>
          <a:xfrm>
            <a:off x="6319838" y="798575"/>
            <a:ext cx="469087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175" name="Text Placeholder 9">
            <a:extLst>
              <a:ext uri="{FF2B5EF4-FFF2-40B4-BE49-F238E27FC236}">
                <a16:creationId xmlns:a16="http://schemas.microsoft.com/office/drawing/2014/main" id="{2C555556-ACC8-BF13-0101-148B3A337728}"/>
              </a:ext>
            </a:extLst>
          </p:cNvPr>
          <p:cNvSpPr>
            <a:spLocks noGrp="1"/>
          </p:cNvSpPr>
          <p:nvPr>
            <p:ph type="body" sz="quarter" idx="106"/>
          </p:nvPr>
        </p:nvSpPr>
        <p:spPr>
          <a:xfrm>
            <a:off x="11968433" y="801689"/>
            <a:ext cx="469087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Tree>
    <p:extLst>
      <p:ext uri="{BB962C8B-B14F-4D97-AF65-F5344CB8AC3E}">
        <p14:creationId xmlns:p14="http://schemas.microsoft.com/office/powerpoint/2010/main" val="1665696754"/>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Org Chart_2">
    <p:spTree>
      <p:nvGrpSpPr>
        <p:cNvPr id="1" name=""/>
        <p:cNvGrpSpPr/>
        <p:nvPr/>
      </p:nvGrpSpPr>
      <p:grpSpPr>
        <a:xfrm>
          <a:off x="0" y="0"/>
          <a:ext cx="0" cy="0"/>
          <a:chOff x="0" y="0"/>
          <a:chExt cx="0" cy="0"/>
        </a:xfrm>
      </p:grpSpPr>
      <p:sp>
        <p:nvSpPr>
          <p:cNvPr id="120" name="Text Placeholder 9">
            <a:extLst>
              <a:ext uri="{FF2B5EF4-FFF2-40B4-BE49-F238E27FC236}">
                <a16:creationId xmlns:a16="http://schemas.microsoft.com/office/drawing/2014/main" id="{4020D117-C643-4EF2-0C9D-053892FB3860}"/>
              </a:ext>
            </a:extLst>
          </p:cNvPr>
          <p:cNvSpPr>
            <a:spLocks noGrp="1"/>
          </p:cNvSpPr>
          <p:nvPr>
            <p:ph type="body" sz="quarter" idx="51"/>
          </p:nvPr>
        </p:nvSpPr>
        <p:spPr>
          <a:xfrm>
            <a:off x="645647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1" name="Text Placeholder 9">
            <a:extLst>
              <a:ext uri="{FF2B5EF4-FFF2-40B4-BE49-F238E27FC236}">
                <a16:creationId xmlns:a16="http://schemas.microsoft.com/office/drawing/2014/main" id="{E5EC68A0-E937-CD7A-EBC4-4610A284A5A1}"/>
              </a:ext>
            </a:extLst>
          </p:cNvPr>
          <p:cNvSpPr>
            <a:spLocks noGrp="1"/>
          </p:cNvSpPr>
          <p:nvPr>
            <p:ph type="body" sz="quarter" idx="52"/>
          </p:nvPr>
        </p:nvSpPr>
        <p:spPr>
          <a:xfrm>
            <a:off x="879176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2" name="Text Placeholder 9">
            <a:extLst>
              <a:ext uri="{FF2B5EF4-FFF2-40B4-BE49-F238E27FC236}">
                <a16:creationId xmlns:a16="http://schemas.microsoft.com/office/drawing/2014/main" id="{31E5E45C-FECF-7920-60B4-B665AA4ACA77}"/>
              </a:ext>
            </a:extLst>
          </p:cNvPr>
          <p:cNvSpPr>
            <a:spLocks noGrp="1"/>
          </p:cNvSpPr>
          <p:nvPr>
            <p:ph type="body" sz="quarter" idx="53"/>
          </p:nvPr>
        </p:nvSpPr>
        <p:spPr>
          <a:xfrm>
            <a:off x="1041789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3" name="Picture Placeholder 8">
            <a:extLst>
              <a:ext uri="{FF2B5EF4-FFF2-40B4-BE49-F238E27FC236}">
                <a16:creationId xmlns:a16="http://schemas.microsoft.com/office/drawing/2014/main" id="{7911A392-909D-BF1E-8EF1-BDFDBED4C23B}"/>
              </a:ext>
            </a:extLst>
          </p:cNvPr>
          <p:cNvSpPr>
            <a:spLocks noGrp="1"/>
          </p:cNvSpPr>
          <p:nvPr>
            <p:ph type="pic" sz="quarter" idx="54"/>
          </p:nvPr>
        </p:nvSpPr>
        <p:spPr>
          <a:xfrm>
            <a:off x="6456476" y="2057400"/>
            <a:ext cx="1412748" cy="1412748"/>
          </a:xfrm>
          <a:noFill/>
          <a:ln>
            <a:noFill/>
          </a:ln>
        </p:spPr>
        <p:txBody>
          <a:bodyPr>
            <a:normAutofit/>
          </a:bodyPr>
          <a:lstStyle>
            <a:lvl1pPr marL="0" indent="0">
              <a:buNone/>
              <a:defRPr sz="1950"/>
            </a:lvl1pPr>
          </a:lstStyle>
          <a:p>
            <a:r>
              <a:rPr lang="en-US"/>
              <a:t>Click icon to add picture</a:t>
            </a:r>
          </a:p>
        </p:txBody>
      </p:sp>
      <p:sp>
        <p:nvSpPr>
          <p:cNvPr id="124" name="Picture Placeholder 8">
            <a:extLst>
              <a:ext uri="{FF2B5EF4-FFF2-40B4-BE49-F238E27FC236}">
                <a16:creationId xmlns:a16="http://schemas.microsoft.com/office/drawing/2014/main" id="{491A3A0A-7510-8331-0E1E-87BC8FFA7FAE}"/>
              </a:ext>
            </a:extLst>
          </p:cNvPr>
          <p:cNvSpPr>
            <a:spLocks noGrp="1"/>
          </p:cNvSpPr>
          <p:nvPr>
            <p:ph type="pic" sz="quarter" idx="55"/>
          </p:nvPr>
        </p:nvSpPr>
        <p:spPr>
          <a:xfrm>
            <a:off x="8791767" y="2057400"/>
            <a:ext cx="1412748" cy="1412748"/>
          </a:xfrm>
          <a:noFill/>
          <a:ln>
            <a:noFill/>
          </a:ln>
        </p:spPr>
        <p:txBody>
          <a:bodyPr>
            <a:normAutofit/>
          </a:bodyPr>
          <a:lstStyle>
            <a:lvl1pPr marL="0" indent="0">
              <a:buNone/>
              <a:defRPr sz="1950"/>
            </a:lvl1pPr>
          </a:lstStyle>
          <a:p>
            <a:r>
              <a:rPr lang="en-US"/>
              <a:t>Click icon to add picture</a:t>
            </a:r>
          </a:p>
        </p:txBody>
      </p:sp>
      <p:sp>
        <p:nvSpPr>
          <p:cNvPr id="125" name="Picture Placeholder 8">
            <a:extLst>
              <a:ext uri="{FF2B5EF4-FFF2-40B4-BE49-F238E27FC236}">
                <a16:creationId xmlns:a16="http://schemas.microsoft.com/office/drawing/2014/main" id="{F61F9148-DBBA-3290-247F-AF26E230C611}"/>
              </a:ext>
            </a:extLst>
          </p:cNvPr>
          <p:cNvSpPr>
            <a:spLocks noGrp="1"/>
          </p:cNvSpPr>
          <p:nvPr>
            <p:ph type="pic" sz="quarter" idx="56"/>
          </p:nvPr>
        </p:nvSpPr>
        <p:spPr>
          <a:xfrm>
            <a:off x="10417893" y="2057400"/>
            <a:ext cx="1412748" cy="1412748"/>
          </a:xfrm>
          <a:noFill/>
          <a:ln>
            <a:noFill/>
          </a:ln>
        </p:spPr>
        <p:txBody>
          <a:bodyPr>
            <a:normAutofit/>
          </a:bodyPr>
          <a:lstStyle>
            <a:lvl1pPr marL="0" indent="0">
              <a:buNone/>
              <a:defRPr sz="1950"/>
            </a:lvl1pPr>
          </a:lstStyle>
          <a:p>
            <a:r>
              <a:rPr lang="en-US"/>
              <a:t>Click icon to add picture</a:t>
            </a:r>
          </a:p>
        </p:txBody>
      </p:sp>
      <p:sp>
        <p:nvSpPr>
          <p:cNvPr id="126" name="Text Placeholder 9">
            <a:extLst>
              <a:ext uri="{FF2B5EF4-FFF2-40B4-BE49-F238E27FC236}">
                <a16:creationId xmlns:a16="http://schemas.microsoft.com/office/drawing/2014/main" id="{C6A6692D-9C23-B2BD-2F88-CDB68787234E}"/>
              </a:ext>
            </a:extLst>
          </p:cNvPr>
          <p:cNvSpPr>
            <a:spLocks noGrp="1"/>
          </p:cNvSpPr>
          <p:nvPr>
            <p:ph type="body" sz="quarter" idx="57"/>
          </p:nvPr>
        </p:nvSpPr>
        <p:spPr>
          <a:xfrm>
            <a:off x="645647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7" name="Text Placeholder 9">
            <a:extLst>
              <a:ext uri="{FF2B5EF4-FFF2-40B4-BE49-F238E27FC236}">
                <a16:creationId xmlns:a16="http://schemas.microsoft.com/office/drawing/2014/main" id="{231D8912-C24B-8292-29DF-906C254E2C9C}"/>
              </a:ext>
            </a:extLst>
          </p:cNvPr>
          <p:cNvSpPr>
            <a:spLocks noGrp="1"/>
          </p:cNvSpPr>
          <p:nvPr>
            <p:ph type="body" sz="quarter" idx="58"/>
          </p:nvPr>
        </p:nvSpPr>
        <p:spPr>
          <a:xfrm>
            <a:off x="879176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8" name="Text Placeholder 9">
            <a:extLst>
              <a:ext uri="{FF2B5EF4-FFF2-40B4-BE49-F238E27FC236}">
                <a16:creationId xmlns:a16="http://schemas.microsoft.com/office/drawing/2014/main" id="{E1F5E2AF-DB7F-06A9-2EF9-79945ED14562}"/>
              </a:ext>
            </a:extLst>
          </p:cNvPr>
          <p:cNvSpPr>
            <a:spLocks noGrp="1"/>
          </p:cNvSpPr>
          <p:nvPr>
            <p:ph type="body" sz="quarter" idx="59"/>
          </p:nvPr>
        </p:nvSpPr>
        <p:spPr>
          <a:xfrm>
            <a:off x="1041789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9" name="Text Placeholder 9">
            <a:extLst>
              <a:ext uri="{FF2B5EF4-FFF2-40B4-BE49-F238E27FC236}">
                <a16:creationId xmlns:a16="http://schemas.microsoft.com/office/drawing/2014/main" id="{0CE205BE-6333-BAD9-B5BF-1483C6F72B6C}"/>
              </a:ext>
            </a:extLst>
          </p:cNvPr>
          <p:cNvSpPr>
            <a:spLocks noGrp="1"/>
          </p:cNvSpPr>
          <p:nvPr>
            <p:ph type="body" sz="quarter" idx="60"/>
          </p:nvPr>
        </p:nvSpPr>
        <p:spPr>
          <a:xfrm>
            <a:off x="6458856"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0" name="Text Placeholder 9">
            <a:extLst>
              <a:ext uri="{FF2B5EF4-FFF2-40B4-BE49-F238E27FC236}">
                <a16:creationId xmlns:a16="http://schemas.microsoft.com/office/drawing/2014/main" id="{AE68E7AC-FB97-B823-9BAE-59908FD7198E}"/>
              </a:ext>
            </a:extLst>
          </p:cNvPr>
          <p:cNvSpPr>
            <a:spLocks noGrp="1"/>
          </p:cNvSpPr>
          <p:nvPr>
            <p:ph type="body" sz="quarter" idx="61"/>
          </p:nvPr>
        </p:nvSpPr>
        <p:spPr>
          <a:xfrm>
            <a:off x="879414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1" name="Text Placeholder 9">
            <a:extLst>
              <a:ext uri="{FF2B5EF4-FFF2-40B4-BE49-F238E27FC236}">
                <a16:creationId xmlns:a16="http://schemas.microsoft.com/office/drawing/2014/main" id="{A5798CFC-10AB-2071-5934-746A185E80C4}"/>
              </a:ext>
            </a:extLst>
          </p:cNvPr>
          <p:cNvSpPr>
            <a:spLocks noGrp="1"/>
          </p:cNvSpPr>
          <p:nvPr>
            <p:ph type="body" sz="quarter" idx="62"/>
          </p:nvPr>
        </p:nvSpPr>
        <p:spPr>
          <a:xfrm>
            <a:off x="1042027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2" name="Picture Placeholder 8">
            <a:extLst>
              <a:ext uri="{FF2B5EF4-FFF2-40B4-BE49-F238E27FC236}">
                <a16:creationId xmlns:a16="http://schemas.microsoft.com/office/drawing/2014/main" id="{1E545EF0-BDA1-7D71-6D89-4D16FD32440B}"/>
              </a:ext>
            </a:extLst>
          </p:cNvPr>
          <p:cNvSpPr>
            <a:spLocks noGrp="1"/>
          </p:cNvSpPr>
          <p:nvPr>
            <p:ph type="pic" sz="quarter" idx="63"/>
          </p:nvPr>
        </p:nvSpPr>
        <p:spPr>
          <a:xfrm>
            <a:off x="6458856" y="4582179"/>
            <a:ext cx="1412748" cy="1412748"/>
          </a:xfrm>
          <a:noFill/>
          <a:ln>
            <a:noFill/>
          </a:ln>
        </p:spPr>
        <p:txBody>
          <a:bodyPr>
            <a:normAutofit/>
          </a:bodyPr>
          <a:lstStyle>
            <a:lvl1pPr marL="0" indent="0">
              <a:buNone/>
              <a:defRPr sz="1950"/>
            </a:lvl1pPr>
          </a:lstStyle>
          <a:p>
            <a:r>
              <a:rPr lang="en-US"/>
              <a:t>Click icon to add picture</a:t>
            </a:r>
          </a:p>
        </p:txBody>
      </p:sp>
      <p:sp>
        <p:nvSpPr>
          <p:cNvPr id="133" name="Picture Placeholder 8">
            <a:extLst>
              <a:ext uri="{FF2B5EF4-FFF2-40B4-BE49-F238E27FC236}">
                <a16:creationId xmlns:a16="http://schemas.microsoft.com/office/drawing/2014/main" id="{349FF4A5-23EE-5AC0-B782-6B495AC55DB9}"/>
              </a:ext>
            </a:extLst>
          </p:cNvPr>
          <p:cNvSpPr>
            <a:spLocks noGrp="1"/>
          </p:cNvSpPr>
          <p:nvPr>
            <p:ph type="pic" sz="quarter" idx="64"/>
          </p:nvPr>
        </p:nvSpPr>
        <p:spPr>
          <a:xfrm>
            <a:off x="8794148" y="4582179"/>
            <a:ext cx="1412748" cy="1412748"/>
          </a:xfrm>
          <a:noFill/>
          <a:ln>
            <a:noFill/>
          </a:ln>
        </p:spPr>
        <p:txBody>
          <a:bodyPr>
            <a:normAutofit/>
          </a:bodyPr>
          <a:lstStyle>
            <a:lvl1pPr marL="0" indent="0">
              <a:buNone/>
              <a:defRPr sz="1950"/>
            </a:lvl1pPr>
          </a:lstStyle>
          <a:p>
            <a:r>
              <a:rPr lang="en-US"/>
              <a:t>Click icon to add picture</a:t>
            </a:r>
          </a:p>
        </p:txBody>
      </p:sp>
      <p:sp>
        <p:nvSpPr>
          <p:cNvPr id="134" name="Picture Placeholder 8">
            <a:extLst>
              <a:ext uri="{FF2B5EF4-FFF2-40B4-BE49-F238E27FC236}">
                <a16:creationId xmlns:a16="http://schemas.microsoft.com/office/drawing/2014/main" id="{11D20339-27F7-E8E5-383B-E83F4B27C4C6}"/>
              </a:ext>
            </a:extLst>
          </p:cNvPr>
          <p:cNvSpPr>
            <a:spLocks noGrp="1"/>
          </p:cNvSpPr>
          <p:nvPr>
            <p:ph type="pic" sz="quarter" idx="65"/>
          </p:nvPr>
        </p:nvSpPr>
        <p:spPr>
          <a:xfrm>
            <a:off x="10420274" y="4582179"/>
            <a:ext cx="1412748" cy="1412748"/>
          </a:xfrm>
          <a:noFill/>
          <a:ln>
            <a:noFill/>
          </a:ln>
        </p:spPr>
        <p:txBody>
          <a:bodyPr>
            <a:normAutofit/>
          </a:bodyPr>
          <a:lstStyle>
            <a:lvl1pPr marL="0" indent="0">
              <a:buNone/>
              <a:defRPr sz="1950"/>
            </a:lvl1pPr>
          </a:lstStyle>
          <a:p>
            <a:r>
              <a:rPr lang="en-US"/>
              <a:t>Click icon to add picture</a:t>
            </a:r>
          </a:p>
        </p:txBody>
      </p:sp>
      <p:sp>
        <p:nvSpPr>
          <p:cNvPr id="135" name="Text Placeholder 9">
            <a:extLst>
              <a:ext uri="{FF2B5EF4-FFF2-40B4-BE49-F238E27FC236}">
                <a16:creationId xmlns:a16="http://schemas.microsoft.com/office/drawing/2014/main" id="{9C343997-43E6-F144-B98A-A4F28757BC27}"/>
              </a:ext>
            </a:extLst>
          </p:cNvPr>
          <p:cNvSpPr>
            <a:spLocks noGrp="1"/>
          </p:cNvSpPr>
          <p:nvPr>
            <p:ph type="body" sz="quarter" idx="66"/>
          </p:nvPr>
        </p:nvSpPr>
        <p:spPr>
          <a:xfrm>
            <a:off x="6458856"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6" name="Text Placeholder 9">
            <a:extLst>
              <a:ext uri="{FF2B5EF4-FFF2-40B4-BE49-F238E27FC236}">
                <a16:creationId xmlns:a16="http://schemas.microsoft.com/office/drawing/2014/main" id="{9C3D78F0-5155-0974-75CA-C1EDB9922031}"/>
              </a:ext>
            </a:extLst>
          </p:cNvPr>
          <p:cNvSpPr>
            <a:spLocks noGrp="1"/>
          </p:cNvSpPr>
          <p:nvPr>
            <p:ph type="body" sz="quarter" idx="67"/>
          </p:nvPr>
        </p:nvSpPr>
        <p:spPr>
          <a:xfrm>
            <a:off x="879414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7" name="Text Placeholder 9">
            <a:extLst>
              <a:ext uri="{FF2B5EF4-FFF2-40B4-BE49-F238E27FC236}">
                <a16:creationId xmlns:a16="http://schemas.microsoft.com/office/drawing/2014/main" id="{526429A3-3EF0-9957-B6EE-417EF56E5BC6}"/>
              </a:ext>
            </a:extLst>
          </p:cNvPr>
          <p:cNvSpPr>
            <a:spLocks noGrp="1"/>
          </p:cNvSpPr>
          <p:nvPr>
            <p:ph type="body" sz="quarter" idx="68"/>
          </p:nvPr>
        </p:nvSpPr>
        <p:spPr>
          <a:xfrm>
            <a:off x="1042027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8" name="Text Placeholder 9">
            <a:extLst>
              <a:ext uri="{FF2B5EF4-FFF2-40B4-BE49-F238E27FC236}">
                <a16:creationId xmlns:a16="http://schemas.microsoft.com/office/drawing/2014/main" id="{420E16BE-AC9C-50EE-8D41-B55F03E676F0}"/>
              </a:ext>
            </a:extLst>
          </p:cNvPr>
          <p:cNvSpPr>
            <a:spLocks noGrp="1"/>
          </p:cNvSpPr>
          <p:nvPr>
            <p:ph type="body" sz="quarter" idx="69"/>
          </p:nvPr>
        </p:nvSpPr>
        <p:spPr>
          <a:xfrm>
            <a:off x="6458856"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9" name="Text Placeholder 9">
            <a:extLst>
              <a:ext uri="{FF2B5EF4-FFF2-40B4-BE49-F238E27FC236}">
                <a16:creationId xmlns:a16="http://schemas.microsoft.com/office/drawing/2014/main" id="{DB1CE984-7112-30D9-DFF4-297B43458B71}"/>
              </a:ext>
            </a:extLst>
          </p:cNvPr>
          <p:cNvSpPr>
            <a:spLocks noGrp="1"/>
          </p:cNvSpPr>
          <p:nvPr>
            <p:ph type="body" sz="quarter" idx="70"/>
          </p:nvPr>
        </p:nvSpPr>
        <p:spPr>
          <a:xfrm>
            <a:off x="879414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0" name="Text Placeholder 9">
            <a:extLst>
              <a:ext uri="{FF2B5EF4-FFF2-40B4-BE49-F238E27FC236}">
                <a16:creationId xmlns:a16="http://schemas.microsoft.com/office/drawing/2014/main" id="{3E4D80FB-466F-796B-669B-B33C7FD585A0}"/>
              </a:ext>
            </a:extLst>
          </p:cNvPr>
          <p:cNvSpPr>
            <a:spLocks noGrp="1"/>
          </p:cNvSpPr>
          <p:nvPr>
            <p:ph type="body" sz="quarter" idx="71"/>
          </p:nvPr>
        </p:nvSpPr>
        <p:spPr>
          <a:xfrm>
            <a:off x="1042027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1" name="Picture Placeholder 8">
            <a:extLst>
              <a:ext uri="{FF2B5EF4-FFF2-40B4-BE49-F238E27FC236}">
                <a16:creationId xmlns:a16="http://schemas.microsoft.com/office/drawing/2014/main" id="{8ACF1F13-A053-26B7-3ABA-235DCE19F500}"/>
              </a:ext>
            </a:extLst>
          </p:cNvPr>
          <p:cNvSpPr>
            <a:spLocks noGrp="1"/>
          </p:cNvSpPr>
          <p:nvPr>
            <p:ph type="pic" sz="quarter" idx="72"/>
          </p:nvPr>
        </p:nvSpPr>
        <p:spPr>
          <a:xfrm>
            <a:off x="6458856" y="7095201"/>
            <a:ext cx="1412748" cy="1412748"/>
          </a:xfrm>
          <a:noFill/>
          <a:ln>
            <a:noFill/>
          </a:ln>
        </p:spPr>
        <p:txBody>
          <a:bodyPr>
            <a:normAutofit/>
          </a:bodyPr>
          <a:lstStyle>
            <a:lvl1pPr marL="0" indent="0">
              <a:buNone/>
              <a:defRPr sz="1950"/>
            </a:lvl1pPr>
          </a:lstStyle>
          <a:p>
            <a:r>
              <a:rPr lang="en-US"/>
              <a:t>Click icon to add picture</a:t>
            </a:r>
          </a:p>
        </p:txBody>
      </p:sp>
      <p:sp>
        <p:nvSpPr>
          <p:cNvPr id="142" name="Picture Placeholder 8">
            <a:extLst>
              <a:ext uri="{FF2B5EF4-FFF2-40B4-BE49-F238E27FC236}">
                <a16:creationId xmlns:a16="http://schemas.microsoft.com/office/drawing/2014/main" id="{1D4E89BC-ADFD-6A17-EEEE-AA8816946ABD}"/>
              </a:ext>
            </a:extLst>
          </p:cNvPr>
          <p:cNvSpPr>
            <a:spLocks noGrp="1"/>
          </p:cNvSpPr>
          <p:nvPr>
            <p:ph type="pic" sz="quarter" idx="73"/>
          </p:nvPr>
        </p:nvSpPr>
        <p:spPr>
          <a:xfrm>
            <a:off x="8794148" y="7095201"/>
            <a:ext cx="1412748" cy="1412748"/>
          </a:xfrm>
          <a:noFill/>
          <a:ln>
            <a:noFill/>
          </a:ln>
        </p:spPr>
        <p:txBody>
          <a:bodyPr>
            <a:normAutofit/>
          </a:bodyPr>
          <a:lstStyle>
            <a:lvl1pPr marL="0" indent="0">
              <a:buNone/>
              <a:defRPr sz="1950"/>
            </a:lvl1pPr>
          </a:lstStyle>
          <a:p>
            <a:r>
              <a:rPr lang="en-US"/>
              <a:t>Click icon to add picture</a:t>
            </a:r>
          </a:p>
        </p:txBody>
      </p:sp>
      <p:sp>
        <p:nvSpPr>
          <p:cNvPr id="143" name="Picture Placeholder 8">
            <a:extLst>
              <a:ext uri="{FF2B5EF4-FFF2-40B4-BE49-F238E27FC236}">
                <a16:creationId xmlns:a16="http://schemas.microsoft.com/office/drawing/2014/main" id="{95C31F53-4533-B909-0FAD-FEFA421B4FB5}"/>
              </a:ext>
            </a:extLst>
          </p:cNvPr>
          <p:cNvSpPr>
            <a:spLocks noGrp="1"/>
          </p:cNvSpPr>
          <p:nvPr>
            <p:ph type="pic" sz="quarter" idx="74"/>
          </p:nvPr>
        </p:nvSpPr>
        <p:spPr>
          <a:xfrm>
            <a:off x="10420274" y="7095201"/>
            <a:ext cx="1412748" cy="1412748"/>
          </a:xfrm>
          <a:noFill/>
          <a:ln>
            <a:noFill/>
          </a:ln>
        </p:spPr>
        <p:txBody>
          <a:bodyPr>
            <a:normAutofit/>
          </a:bodyPr>
          <a:lstStyle>
            <a:lvl1pPr marL="0" indent="0">
              <a:buNone/>
              <a:defRPr sz="1950"/>
            </a:lvl1pPr>
          </a:lstStyle>
          <a:p>
            <a:r>
              <a:rPr lang="en-US"/>
              <a:t>Click icon to add picture</a:t>
            </a:r>
          </a:p>
        </p:txBody>
      </p:sp>
      <p:sp>
        <p:nvSpPr>
          <p:cNvPr id="144" name="Text Placeholder 9">
            <a:extLst>
              <a:ext uri="{FF2B5EF4-FFF2-40B4-BE49-F238E27FC236}">
                <a16:creationId xmlns:a16="http://schemas.microsoft.com/office/drawing/2014/main" id="{7FC9CD0D-6E1F-3A69-A6E4-744204F1ED77}"/>
              </a:ext>
            </a:extLst>
          </p:cNvPr>
          <p:cNvSpPr>
            <a:spLocks noGrp="1"/>
          </p:cNvSpPr>
          <p:nvPr>
            <p:ph type="body" sz="quarter" idx="75"/>
          </p:nvPr>
        </p:nvSpPr>
        <p:spPr>
          <a:xfrm>
            <a:off x="6458856"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5" name="Text Placeholder 9">
            <a:extLst>
              <a:ext uri="{FF2B5EF4-FFF2-40B4-BE49-F238E27FC236}">
                <a16:creationId xmlns:a16="http://schemas.microsoft.com/office/drawing/2014/main" id="{FD286265-6855-470E-2F48-6D8E34CFF926}"/>
              </a:ext>
            </a:extLst>
          </p:cNvPr>
          <p:cNvSpPr>
            <a:spLocks noGrp="1"/>
          </p:cNvSpPr>
          <p:nvPr>
            <p:ph type="body" sz="quarter" idx="76"/>
          </p:nvPr>
        </p:nvSpPr>
        <p:spPr>
          <a:xfrm>
            <a:off x="879414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6" name="Text Placeholder 9">
            <a:extLst>
              <a:ext uri="{FF2B5EF4-FFF2-40B4-BE49-F238E27FC236}">
                <a16:creationId xmlns:a16="http://schemas.microsoft.com/office/drawing/2014/main" id="{BDFA1466-5B07-3B1E-0DD0-6DB26A1C8618}"/>
              </a:ext>
            </a:extLst>
          </p:cNvPr>
          <p:cNvSpPr>
            <a:spLocks noGrp="1"/>
          </p:cNvSpPr>
          <p:nvPr>
            <p:ph type="body" sz="quarter" idx="77"/>
          </p:nvPr>
        </p:nvSpPr>
        <p:spPr>
          <a:xfrm>
            <a:off x="1042027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7" name="Text Placeholder 9">
            <a:extLst>
              <a:ext uri="{FF2B5EF4-FFF2-40B4-BE49-F238E27FC236}">
                <a16:creationId xmlns:a16="http://schemas.microsoft.com/office/drawing/2014/main" id="{A84B75B7-D61D-3A15-1144-B0A5AABE2A45}"/>
              </a:ext>
            </a:extLst>
          </p:cNvPr>
          <p:cNvSpPr>
            <a:spLocks noGrp="1"/>
          </p:cNvSpPr>
          <p:nvPr>
            <p:ph type="body" sz="quarter" idx="78"/>
          </p:nvPr>
        </p:nvSpPr>
        <p:spPr>
          <a:xfrm>
            <a:off x="12724440"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8" name="Text Placeholder 9">
            <a:extLst>
              <a:ext uri="{FF2B5EF4-FFF2-40B4-BE49-F238E27FC236}">
                <a16:creationId xmlns:a16="http://schemas.microsoft.com/office/drawing/2014/main" id="{C977D74F-7DA6-230A-07BD-018F79F208D5}"/>
              </a:ext>
            </a:extLst>
          </p:cNvPr>
          <p:cNvSpPr>
            <a:spLocks noGrp="1"/>
          </p:cNvSpPr>
          <p:nvPr>
            <p:ph type="body" sz="quarter" idx="79"/>
          </p:nvPr>
        </p:nvSpPr>
        <p:spPr>
          <a:xfrm>
            <a:off x="1435056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9" name="Text Placeholder 9">
            <a:extLst>
              <a:ext uri="{FF2B5EF4-FFF2-40B4-BE49-F238E27FC236}">
                <a16:creationId xmlns:a16="http://schemas.microsoft.com/office/drawing/2014/main" id="{716517C2-9312-4E62-B3F7-A6DDB85219DD}"/>
              </a:ext>
            </a:extLst>
          </p:cNvPr>
          <p:cNvSpPr>
            <a:spLocks noGrp="1"/>
          </p:cNvSpPr>
          <p:nvPr>
            <p:ph type="body" sz="quarter" idx="80"/>
          </p:nvPr>
        </p:nvSpPr>
        <p:spPr>
          <a:xfrm>
            <a:off x="15976692"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0" name="Picture Placeholder 8">
            <a:extLst>
              <a:ext uri="{FF2B5EF4-FFF2-40B4-BE49-F238E27FC236}">
                <a16:creationId xmlns:a16="http://schemas.microsoft.com/office/drawing/2014/main" id="{2D86AD87-F5E6-0AE9-4617-A500435678C8}"/>
              </a:ext>
            </a:extLst>
          </p:cNvPr>
          <p:cNvSpPr>
            <a:spLocks noGrp="1"/>
          </p:cNvSpPr>
          <p:nvPr>
            <p:ph type="pic" sz="quarter" idx="81"/>
          </p:nvPr>
        </p:nvSpPr>
        <p:spPr>
          <a:xfrm>
            <a:off x="12724440" y="2057400"/>
            <a:ext cx="1412748" cy="1412748"/>
          </a:xfrm>
          <a:noFill/>
          <a:ln>
            <a:noFill/>
          </a:ln>
        </p:spPr>
        <p:txBody>
          <a:bodyPr>
            <a:normAutofit/>
          </a:bodyPr>
          <a:lstStyle>
            <a:lvl1pPr marL="0" indent="0">
              <a:buNone/>
              <a:defRPr sz="1950"/>
            </a:lvl1pPr>
          </a:lstStyle>
          <a:p>
            <a:r>
              <a:rPr lang="en-US"/>
              <a:t>Click icon to add picture</a:t>
            </a:r>
          </a:p>
        </p:txBody>
      </p:sp>
      <p:sp>
        <p:nvSpPr>
          <p:cNvPr id="151" name="Picture Placeholder 8">
            <a:extLst>
              <a:ext uri="{FF2B5EF4-FFF2-40B4-BE49-F238E27FC236}">
                <a16:creationId xmlns:a16="http://schemas.microsoft.com/office/drawing/2014/main" id="{FE790D89-F996-F434-7FFD-2B42D7D54A96}"/>
              </a:ext>
            </a:extLst>
          </p:cNvPr>
          <p:cNvSpPr>
            <a:spLocks noGrp="1"/>
          </p:cNvSpPr>
          <p:nvPr>
            <p:ph type="pic" sz="quarter" idx="82"/>
          </p:nvPr>
        </p:nvSpPr>
        <p:spPr>
          <a:xfrm>
            <a:off x="14350566" y="2057400"/>
            <a:ext cx="1412748" cy="1412748"/>
          </a:xfrm>
          <a:noFill/>
          <a:ln>
            <a:noFill/>
          </a:ln>
        </p:spPr>
        <p:txBody>
          <a:bodyPr>
            <a:normAutofit/>
          </a:bodyPr>
          <a:lstStyle>
            <a:lvl1pPr marL="0" indent="0">
              <a:buNone/>
              <a:defRPr sz="1950"/>
            </a:lvl1pPr>
          </a:lstStyle>
          <a:p>
            <a:r>
              <a:rPr lang="en-US"/>
              <a:t>Click icon to add picture</a:t>
            </a:r>
          </a:p>
        </p:txBody>
      </p:sp>
      <p:sp>
        <p:nvSpPr>
          <p:cNvPr id="152" name="Picture Placeholder 8">
            <a:extLst>
              <a:ext uri="{FF2B5EF4-FFF2-40B4-BE49-F238E27FC236}">
                <a16:creationId xmlns:a16="http://schemas.microsoft.com/office/drawing/2014/main" id="{64EDCB6F-BD9E-F1FA-6164-F637A6E613CA}"/>
              </a:ext>
            </a:extLst>
          </p:cNvPr>
          <p:cNvSpPr>
            <a:spLocks noGrp="1"/>
          </p:cNvSpPr>
          <p:nvPr>
            <p:ph type="pic" sz="quarter" idx="83"/>
          </p:nvPr>
        </p:nvSpPr>
        <p:spPr>
          <a:xfrm>
            <a:off x="15976692" y="2057400"/>
            <a:ext cx="1412748" cy="1412748"/>
          </a:xfrm>
          <a:noFill/>
          <a:ln>
            <a:noFill/>
          </a:ln>
        </p:spPr>
        <p:txBody>
          <a:bodyPr>
            <a:normAutofit/>
          </a:bodyPr>
          <a:lstStyle>
            <a:lvl1pPr marL="0" indent="0">
              <a:buNone/>
              <a:defRPr sz="1950"/>
            </a:lvl1pPr>
          </a:lstStyle>
          <a:p>
            <a:r>
              <a:rPr lang="en-US"/>
              <a:t>Click icon to add picture</a:t>
            </a:r>
          </a:p>
        </p:txBody>
      </p:sp>
      <p:sp>
        <p:nvSpPr>
          <p:cNvPr id="153" name="Text Placeholder 9">
            <a:extLst>
              <a:ext uri="{FF2B5EF4-FFF2-40B4-BE49-F238E27FC236}">
                <a16:creationId xmlns:a16="http://schemas.microsoft.com/office/drawing/2014/main" id="{A8BA8B6B-CD19-542C-7AC5-A6F6B3753A0E}"/>
              </a:ext>
            </a:extLst>
          </p:cNvPr>
          <p:cNvSpPr>
            <a:spLocks noGrp="1"/>
          </p:cNvSpPr>
          <p:nvPr>
            <p:ph type="body" sz="quarter" idx="84"/>
          </p:nvPr>
        </p:nvSpPr>
        <p:spPr>
          <a:xfrm>
            <a:off x="12724440"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4" name="Text Placeholder 9">
            <a:extLst>
              <a:ext uri="{FF2B5EF4-FFF2-40B4-BE49-F238E27FC236}">
                <a16:creationId xmlns:a16="http://schemas.microsoft.com/office/drawing/2014/main" id="{0B812F55-17A5-D634-48B2-C0FC992D688B}"/>
              </a:ext>
            </a:extLst>
          </p:cNvPr>
          <p:cNvSpPr>
            <a:spLocks noGrp="1"/>
          </p:cNvSpPr>
          <p:nvPr>
            <p:ph type="body" sz="quarter" idx="85"/>
          </p:nvPr>
        </p:nvSpPr>
        <p:spPr>
          <a:xfrm>
            <a:off x="1435056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5" name="Text Placeholder 9">
            <a:extLst>
              <a:ext uri="{FF2B5EF4-FFF2-40B4-BE49-F238E27FC236}">
                <a16:creationId xmlns:a16="http://schemas.microsoft.com/office/drawing/2014/main" id="{1E2B4ED3-EEBE-97CC-E44E-C46C5B03127F}"/>
              </a:ext>
            </a:extLst>
          </p:cNvPr>
          <p:cNvSpPr>
            <a:spLocks noGrp="1"/>
          </p:cNvSpPr>
          <p:nvPr>
            <p:ph type="body" sz="quarter" idx="86"/>
          </p:nvPr>
        </p:nvSpPr>
        <p:spPr>
          <a:xfrm>
            <a:off x="15976692"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6" name="Text Placeholder 9">
            <a:extLst>
              <a:ext uri="{FF2B5EF4-FFF2-40B4-BE49-F238E27FC236}">
                <a16:creationId xmlns:a16="http://schemas.microsoft.com/office/drawing/2014/main" id="{94A8C9CB-8385-EA88-86E5-F6C8CA012D63}"/>
              </a:ext>
            </a:extLst>
          </p:cNvPr>
          <p:cNvSpPr>
            <a:spLocks noGrp="1"/>
          </p:cNvSpPr>
          <p:nvPr>
            <p:ph type="body" sz="quarter" idx="87"/>
          </p:nvPr>
        </p:nvSpPr>
        <p:spPr>
          <a:xfrm>
            <a:off x="12726821"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7" name="Text Placeholder 9">
            <a:extLst>
              <a:ext uri="{FF2B5EF4-FFF2-40B4-BE49-F238E27FC236}">
                <a16:creationId xmlns:a16="http://schemas.microsoft.com/office/drawing/2014/main" id="{B79C7240-F594-5CD0-8770-F578C2C043FB}"/>
              </a:ext>
            </a:extLst>
          </p:cNvPr>
          <p:cNvSpPr>
            <a:spLocks noGrp="1"/>
          </p:cNvSpPr>
          <p:nvPr>
            <p:ph type="body" sz="quarter" idx="88"/>
          </p:nvPr>
        </p:nvSpPr>
        <p:spPr>
          <a:xfrm>
            <a:off x="14352947"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8" name="Text Placeholder 9">
            <a:extLst>
              <a:ext uri="{FF2B5EF4-FFF2-40B4-BE49-F238E27FC236}">
                <a16:creationId xmlns:a16="http://schemas.microsoft.com/office/drawing/2014/main" id="{48C574DD-38F0-957B-620F-E6D19873C0C4}"/>
              </a:ext>
            </a:extLst>
          </p:cNvPr>
          <p:cNvSpPr>
            <a:spLocks noGrp="1"/>
          </p:cNvSpPr>
          <p:nvPr>
            <p:ph type="body" sz="quarter" idx="89"/>
          </p:nvPr>
        </p:nvSpPr>
        <p:spPr>
          <a:xfrm>
            <a:off x="15979073"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9" name="Picture Placeholder 8">
            <a:extLst>
              <a:ext uri="{FF2B5EF4-FFF2-40B4-BE49-F238E27FC236}">
                <a16:creationId xmlns:a16="http://schemas.microsoft.com/office/drawing/2014/main" id="{3DCC6A3A-4D79-91F6-2C78-6330B760302A}"/>
              </a:ext>
            </a:extLst>
          </p:cNvPr>
          <p:cNvSpPr>
            <a:spLocks noGrp="1"/>
          </p:cNvSpPr>
          <p:nvPr>
            <p:ph type="pic" sz="quarter" idx="90"/>
          </p:nvPr>
        </p:nvSpPr>
        <p:spPr>
          <a:xfrm>
            <a:off x="12726821" y="4582179"/>
            <a:ext cx="1412748" cy="1412748"/>
          </a:xfrm>
          <a:noFill/>
          <a:ln>
            <a:noFill/>
          </a:ln>
        </p:spPr>
        <p:txBody>
          <a:bodyPr>
            <a:normAutofit/>
          </a:bodyPr>
          <a:lstStyle>
            <a:lvl1pPr marL="0" indent="0">
              <a:buNone/>
              <a:defRPr sz="1950"/>
            </a:lvl1pPr>
          </a:lstStyle>
          <a:p>
            <a:r>
              <a:rPr lang="en-US"/>
              <a:t>Click icon to add picture</a:t>
            </a:r>
          </a:p>
        </p:txBody>
      </p:sp>
      <p:sp>
        <p:nvSpPr>
          <p:cNvPr id="160" name="Picture Placeholder 8">
            <a:extLst>
              <a:ext uri="{FF2B5EF4-FFF2-40B4-BE49-F238E27FC236}">
                <a16:creationId xmlns:a16="http://schemas.microsoft.com/office/drawing/2014/main" id="{A9AEF571-6865-2A4A-5895-FB8D927FA308}"/>
              </a:ext>
            </a:extLst>
          </p:cNvPr>
          <p:cNvSpPr>
            <a:spLocks noGrp="1"/>
          </p:cNvSpPr>
          <p:nvPr>
            <p:ph type="pic" sz="quarter" idx="91"/>
          </p:nvPr>
        </p:nvSpPr>
        <p:spPr>
          <a:xfrm>
            <a:off x="14352947" y="4582179"/>
            <a:ext cx="1412748" cy="1412748"/>
          </a:xfrm>
          <a:noFill/>
          <a:ln>
            <a:noFill/>
          </a:ln>
        </p:spPr>
        <p:txBody>
          <a:bodyPr>
            <a:normAutofit/>
          </a:bodyPr>
          <a:lstStyle>
            <a:lvl1pPr marL="0" indent="0">
              <a:buNone/>
              <a:defRPr sz="1950"/>
            </a:lvl1pPr>
          </a:lstStyle>
          <a:p>
            <a:r>
              <a:rPr lang="en-US"/>
              <a:t>Click icon to add picture</a:t>
            </a:r>
          </a:p>
        </p:txBody>
      </p:sp>
      <p:sp>
        <p:nvSpPr>
          <p:cNvPr id="161" name="Picture Placeholder 8">
            <a:extLst>
              <a:ext uri="{FF2B5EF4-FFF2-40B4-BE49-F238E27FC236}">
                <a16:creationId xmlns:a16="http://schemas.microsoft.com/office/drawing/2014/main" id="{212B2226-E239-43F5-F6D9-6850AE053B21}"/>
              </a:ext>
            </a:extLst>
          </p:cNvPr>
          <p:cNvSpPr>
            <a:spLocks noGrp="1"/>
          </p:cNvSpPr>
          <p:nvPr>
            <p:ph type="pic" sz="quarter" idx="92"/>
          </p:nvPr>
        </p:nvSpPr>
        <p:spPr>
          <a:xfrm>
            <a:off x="15979073" y="4582179"/>
            <a:ext cx="1412748" cy="1412748"/>
          </a:xfrm>
          <a:noFill/>
          <a:ln>
            <a:noFill/>
          </a:ln>
        </p:spPr>
        <p:txBody>
          <a:bodyPr>
            <a:normAutofit/>
          </a:bodyPr>
          <a:lstStyle>
            <a:lvl1pPr marL="0" indent="0">
              <a:buNone/>
              <a:defRPr sz="1950"/>
            </a:lvl1pPr>
          </a:lstStyle>
          <a:p>
            <a:r>
              <a:rPr lang="en-US"/>
              <a:t>Click icon to add picture</a:t>
            </a:r>
          </a:p>
        </p:txBody>
      </p:sp>
      <p:sp>
        <p:nvSpPr>
          <p:cNvPr id="162" name="Text Placeholder 9">
            <a:extLst>
              <a:ext uri="{FF2B5EF4-FFF2-40B4-BE49-F238E27FC236}">
                <a16:creationId xmlns:a16="http://schemas.microsoft.com/office/drawing/2014/main" id="{CEFD2846-56BC-2E79-C3F0-334C78FBE5F7}"/>
              </a:ext>
            </a:extLst>
          </p:cNvPr>
          <p:cNvSpPr>
            <a:spLocks noGrp="1"/>
          </p:cNvSpPr>
          <p:nvPr>
            <p:ph type="body" sz="quarter" idx="93"/>
          </p:nvPr>
        </p:nvSpPr>
        <p:spPr>
          <a:xfrm>
            <a:off x="12726821"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3" name="Text Placeholder 9">
            <a:extLst>
              <a:ext uri="{FF2B5EF4-FFF2-40B4-BE49-F238E27FC236}">
                <a16:creationId xmlns:a16="http://schemas.microsoft.com/office/drawing/2014/main" id="{B02F1FA7-A638-3221-FBEB-B10F42F8AF3C}"/>
              </a:ext>
            </a:extLst>
          </p:cNvPr>
          <p:cNvSpPr>
            <a:spLocks noGrp="1"/>
          </p:cNvSpPr>
          <p:nvPr>
            <p:ph type="body" sz="quarter" idx="94"/>
          </p:nvPr>
        </p:nvSpPr>
        <p:spPr>
          <a:xfrm>
            <a:off x="14352947"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4" name="Text Placeholder 9">
            <a:extLst>
              <a:ext uri="{FF2B5EF4-FFF2-40B4-BE49-F238E27FC236}">
                <a16:creationId xmlns:a16="http://schemas.microsoft.com/office/drawing/2014/main" id="{920BE934-7C71-1EB2-DBC1-479825614535}"/>
              </a:ext>
            </a:extLst>
          </p:cNvPr>
          <p:cNvSpPr>
            <a:spLocks noGrp="1"/>
          </p:cNvSpPr>
          <p:nvPr>
            <p:ph type="body" sz="quarter" idx="95"/>
          </p:nvPr>
        </p:nvSpPr>
        <p:spPr>
          <a:xfrm>
            <a:off x="15979073"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5" name="Text Placeholder 9">
            <a:extLst>
              <a:ext uri="{FF2B5EF4-FFF2-40B4-BE49-F238E27FC236}">
                <a16:creationId xmlns:a16="http://schemas.microsoft.com/office/drawing/2014/main" id="{545E1950-D9AA-AA7F-07DB-E7122A376450}"/>
              </a:ext>
            </a:extLst>
          </p:cNvPr>
          <p:cNvSpPr>
            <a:spLocks noGrp="1"/>
          </p:cNvSpPr>
          <p:nvPr>
            <p:ph type="body" sz="quarter" idx="96"/>
          </p:nvPr>
        </p:nvSpPr>
        <p:spPr>
          <a:xfrm>
            <a:off x="12726821"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6" name="Text Placeholder 9">
            <a:extLst>
              <a:ext uri="{FF2B5EF4-FFF2-40B4-BE49-F238E27FC236}">
                <a16:creationId xmlns:a16="http://schemas.microsoft.com/office/drawing/2014/main" id="{FC9ED5B5-68B7-43EE-6D0F-2EEFF92D5C9F}"/>
              </a:ext>
            </a:extLst>
          </p:cNvPr>
          <p:cNvSpPr>
            <a:spLocks noGrp="1"/>
          </p:cNvSpPr>
          <p:nvPr>
            <p:ph type="body" sz="quarter" idx="97"/>
          </p:nvPr>
        </p:nvSpPr>
        <p:spPr>
          <a:xfrm>
            <a:off x="14352947"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7" name="Text Placeholder 9">
            <a:extLst>
              <a:ext uri="{FF2B5EF4-FFF2-40B4-BE49-F238E27FC236}">
                <a16:creationId xmlns:a16="http://schemas.microsoft.com/office/drawing/2014/main" id="{8D39E3F3-9C13-0B6F-CD5D-C6A02C15E68B}"/>
              </a:ext>
            </a:extLst>
          </p:cNvPr>
          <p:cNvSpPr>
            <a:spLocks noGrp="1"/>
          </p:cNvSpPr>
          <p:nvPr>
            <p:ph type="body" sz="quarter" idx="98"/>
          </p:nvPr>
        </p:nvSpPr>
        <p:spPr>
          <a:xfrm>
            <a:off x="15979073"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8" name="Picture Placeholder 8">
            <a:extLst>
              <a:ext uri="{FF2B5EF4-FFF2-40B4-BE49-F238E27FC236}">
                <a16:creationId xmlns:a16="http://schemas.microsoft.com/office/drawing/2014/main" id="{EB29A2F4-6D7D-9054-52C8-B74F6ECC7D8E}"/>
              </a:ext>
            </a:extLst>
          </p:cNvPr>
          <p:cNvSpPr>
            <a:spLocks noGrp="1"/>
          </p:cNvSpPr>
          <p:nvPr>
            <p:ph type="pic" sz="quarter" idx="99"/>
          </p:nvPr>
        </p:nvSpPr>
        <p:spPr>
          <a:xfrm>
            <a:off x="12726821" y="7095201"/>
            <a:ext cx="1412748" cy="1412748"/>
          </a:xfrm>
          <a:noFill/>
          <a:ln>
            <a:noFill/>
          </a:ln>
        </p:spPr>
        <p:txBody>
          <a:bodyPr>
            <a:normAutofit/>
          </a:bodyPr>
          <a:lstStyle>
            <a:lvl1pPr marL="0" indent="0">
              <a:buNone/>
              <a:defRPr sz="1950"/>
            </a:lvl1pPr>
          </a:lstStyle>
          <a:p>
            <a:r>
              <a:rPr lang="en-US"/>
              <a:t>Click icon to add picture</a:t>
            </a:r>
          </a:p>
        </p:txBody>
      </p:sp>
      <p:sp>
        <p:nvSpPr>
          <p:cNvPr id="169" name="Picture Placeholder 8">
            <a:extLst>
              <a:ext uri="{FF2B5EF4-FFF2-40B4-BE49-F238E27FC236}">
                <a16:creationId xmlns:a16="http://schemas.microsoft.com/office/drawing/2014/main" id="{D835ADC2-E18C-140D-87D3-57FFE9C31127}"/>
              </a:ext>
            </a:extLst>
          </p:cNvPr>
          <p:cNvSpPr>
            <a:spLocks noGrp="1"/>
          </p:cNvSpPr>
          <p:nvPr>
            <p:ph type="pic" sz="quarter" idx="100"/>
          </p:nvPr>
        </p:nvSpPr>
        <p:spPr>
          <a:xfrm>
            <a:off x="14352947" y="7095201"/>
            <a:ext cx="1412748" cy="1412748"/>
          </a:xfrm>
          <a:noFill/>
          <a:ln>
            <a:noFill/>
          </a:ln>
        </p:spPr>
        <p:txBody>
          <a:bodyPr>
            <a:normAutofit/>
          </a:bodyPr>
          <a:lstStyle>
            <a:lvl1pPr marL="0" indent="0">
              <a:buNone/>
              <a:defRPr sz="1950"/>
            </a:lvl1pPr>
          </a:lstStyle>
          <a:p>
            <a:r>
              <a:rPr lang="en-US"/>
              <a:t>Click icon to add picture</a:t>
            </a:r>
          </a:p>
        </p:txBody>
      </p:sp>
      <p:sp>
        <p:nvSpPr>
          <p:cNvPr id="170" name="Picture Placeholder 8">
            <a:extLst>
              <a:ext uri="{FF2B5EF4-FFF2-40B4-BE49-F238E27FC236}">
                <a16:creationId xmlns:a16="http://schemas.microsoft.com/office/drawing/2014/main" id="{602BAAC6-339E-F7C3-6714-AD6975729069}"/>
              </a:ext>
            </a:extLst>
          </p:cNvPr>
          <p:cNvSpPr>
            <a:spLocks noGrp="1"/>
          </p:cNvSpPr>
          <p:nvPr>
            <p:ph type="pic" sz="quarter" idx="101"/>
          </p:nvPr>
        </p:nvSpPr>
        <p:spPr>
          <a:xfrm>
            <a:off x="15979073" y="7095201"/>
            <a:ext cx="1412748" cy="1412748"/>
          </a:xfrm>
          <a:noFill/>
          <a:ln>
            <a:noFill/>
          </a:ln>
        </p:spPr>
        <p:txBody>
          <a:bodyPr>
            <a:normAutofit/>
          </a:bodyPr>
          <a:lstStyle>
            <a:lvl1pPr marL="0" indent="0">
              <a:buNone/>
              <a:defRPr sz="1950"/>
            </a:lvl1pPr>
          </a:lstStyle>
          <a:p>
            <a:r>
              <a:rPr lang="en-US"/>
              <a:t>Click icon to add picture</a:t>
            </a:r>
          </a:p>
        </p:txBody>
      </p:sp>
      <p:sp>
        <p:nvSpPr>
          <p:cNvPr id="171" name="Text Placeholder 9">
            <a:extLst>
              <a:ext uri="{FF2B5EF4-FFF2-40B4-BE49-F238E27FC236}">
                <a16:creationId xmlns:a16="http://schemas.microsoft.com/office/drawing/2014/main" id="{5F2D1B59-AD2F-3F2E-A486-B071812F0DC2}"/>
              </a:ext>
            </a:extLst>
          </p:cNvPr>
          <p:cNvSpPr>
            <a:spLocks noGrp="1"/>
          </p:cNvSpPr>
          <p:nvPr>
            <p:ph type="body" sz="quarter" idx="102"/>
          </p:nvPr>
        </p:nvSpPr>
        <p:spPr>
          <a:xfrm>
            <a:off x="12726821"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2" name="Text Placeholder 9">
            <a:extLst>
              <a:ext uri="{FF2B5EF4-FFF2-40B4-BE49-F238E27FC236}">
                <a16:creationId xmlns:a16="http://schemas.microsoft.com/office/drawing/2014/main" id="{C1BD7006-5955-2982-5F10-48A9B08FA465}"/>
              </a:ext>
            </a:extLst>
          </p:cNvPr>
          <p:cNvSpPr>
            <a:spLocks noGrp="1"/>
          </p:cNvSpPr>
          <p:nvPr>
            <p:ph type="body" sz="quarter" idx="103"/>
          </p:nvPr>
        </p:nvSpPr>
        <p:spPr>
          <a:xfrm>
            <a:off x="14352947"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3" name="Text Placeholder 9">
            <a:extLst>
              <a:ext uri="{FF2B5EF4-FFF2-40B4-BE49-F238E27FC236}">
                <a16:creationId xmlns:a16="http://schemas.microsoft.com/office/drawing/2014/main" id="{090A8E46-B98E-AC95-0FA8-D1B71810C84D}"/>
              </a:ext>
            </a:extLst>
          </p:cNvPr>
          <p:cNvSpPr>
            <a:spLocks noGrp="1"/>
          </p:cNvSpPr>
          <p:nvPr>
            <p:ph type="body" sz="quarter" idx="104"/>
          </p:nvPr>
        </p:nvSpPr>
        <p:spPr>
          <a:xfrm>
            <a:off x="15979073"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09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242622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477153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5339"/>
            <a:ext cx="3036494" cy="381704"/>
          </a:xfrm>
        </p:spPr>
        <p:txBody>
          <a:bodyPr lIns="0" tIns="0" rIns="0" bIns="0" anchor="t">
            <a:noAutofit/>
          </a:bodyPr>
          <a:lstStyle>
            <a:lvl1pPr>
              <a:lnSpc>
                <a:spcPct val="90000"/>
              </a:lnSpc>
              <a:spcBef>
                <a:spcPts val="1350"/>
              </a:spcBef>
              <a:defRPr sz="2550" b="1" cap="all" spc="0" baseline="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097" y="2057400"/>
            <a:ext cx="1412748" cy="1412748"/>
          </a:xfrm>
          <a:noFill/>
          <a:ln>
            <a:noFill/>
          </a:ln>
        </p:spPr>
        <p:txBody>
          <a:bodyPr>
            <a:normAutofit/>
          </a:bodyPr>
          <a:lstStyle>
            <a:lvl1pPr marL="0" indent="0">
              <a:buNone/>
              <a:defRPr sz="1950"/>
            </a:lvl1p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2426223" y="2057400"/>
            <a:ext cx="1412748" cy="1412748"/>
          </a:xfrm>
          <a:noFill/>
          <a:ln>
            <a:noFill/>
          </a:ln>
        </p:spPr>
        <p:txBody>
          <a:bodyPr>
            <a:normAutofit/>
          </a:bodyPr>
          <a:lstStyle>
            <a:lvl1pPr marL="0" indent="0">
              <a:buNone/>
              <a:defRPr sz="1950"/>
            </a:lvl1p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4771539" y="2057400"/>
            <a:ext cx="1412748" cy="1412748"/>
          </a:xfrm>
          <a:noFill/>
          <a:ln>
            <a:noFill/>
          </a:ln>
        </p:spPr>
        <p:txBody>
          <a:bodyPr>
            <a:normAutofit/>
          </a:bodyPr>
          <a:lstStyle>
            <a:lvl1pPr marL="0" indent="0">
              <a:buNone/>
              <a:defRPr sz="1950"/>
            </a:lvl1pPr>
          </a:lstStyle>
          <a:p>
            <a:r>
              <a:rPr lang="en-US"/>
              <a:t>Click icon to add picture</a:t>
            </a:r>
          </a:p>
        </p:txBody>
      </p:sp>
      <p:sp>
        <p:nvSpPr>
          <p:cNvPr id="75" name="Text Placeholder 9">
            <a:extLst>
              <a:ext uri="{FF2B5EF4-FFF2-40B4-BE49-F238E27FC236}">
                <a16:creationId xmlns:a16="http://schemas.microsoft.com/office/drawing/2014/main" id="{E0B95FF3-0918-221B-04C2-D361230F380C}"/>
              </a:ext>
            </a:extLst>
          </p:cNvPr>
          <p:cNvSpPr>
            <a:spLocks noGrp="1"/>
          </p:cNvSpPr>
          <p:nvPr>
            <p:ph type="body" sz="quarter" idx="30"/>
          </p:nvPr>
        </p:nvSpPr>
        <p:spPr>
          <a:xfrm>
            <a:off x="80009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6" name="Text Placeholder 9">
            <a:extLst>
              <a:ext uri="{FF2B5EF4-FFF2-40B4-BE49-F238E27FC236}">
                <a16:creationId xmlns:a16="http://schemas.microsoft.com/office/drawing/2014/main" id="{78236A73-59D9-76FA-D885-6A2400091F46}"/>
              </a:ext>
            </a:extLst>
          </p:cNvPr>
          <p:cNvSpPr>
            <a:spLocks noGrp="1"/>
          </p:cNvSpPr>
          <p:nvPr>
            <p:ph type="body" sz="quarter" idx="31"/>
          </p:nvPr>
        </p:nvSpPr>
        <p:spPr>
          <a:xfrm>
            <a:off x="242622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7" name="Text Placeholder 9">
            <a:extLst>
              <a:ext uri="{FF2B5EF4-FFF2-40B4-BE49-F238E27FC236}">
                <a16:creationId xmlns:a16="http://schemas.microsoft.com/office/drawing/2014/main" id="{92D438CE-A17E-5C43-07AC-C1E9AB409CBA}"/>
              </a:ext>
            </a:extLst>
          </p:cNvPr>
          <p:cNvSpPr>
            <a:spLocks noGrp="1"/>
          </p:cNvSpPr>
          <p:nvPr>
            <p:ph type="body" sz="quarter" idx="32"/>
          </p:nvPr>
        </p:nvSpPr>
        <p:spPr>
          <a:xfrm>
            <a:off x="477153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2" name="Text Placeholder 9">
            <a:extLst>
              <a:ext uri="{FF2B5EF4-FFF2-40B4-BE49-F238E27FC236}">
                <a16:creationId xmlns:a16="http://schemas.microsoft.com/office/drawing/2014/main" id="{01FE9AA0-B64C-AE89-2ABE-6D5F66CED408}"/>
              </a:ext>
            </a:extLst>
          </p:cNvPr>
          <p:cNvSpPr>
            <a:spLocks noGrp="1"/>
          </p:cNvSpPr>
          <p:nvPr>
            <p:ph type="body" sz="quarter" idx="33"/>
          </p:nvPr>
        </p:nvSpPr>
        <p:spPr>
          <a:xfrm>
            <a:off x="80247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3" name="Text Placeholder 9">
            <a:extLst>
              <a:ext uri="{FF2B5EF4-FFF2-40B4-BE49-F238E27FC236}">
                <a16:creationId xmlns:a16="http://schemas.microsoft.com/office/drawing/2014/main" id="{58B76FFB-E510-714F-4B41-A6DD25733C29}"/>
              </a:ext>
            </a:extLst>
          </p:cNvPr>
          <p:cNvSpPr>
            <a:spLocks noGrp="1"/>
          </p:cNvSpPr>
          <p:nvPr>
            <p:ph type="body" sz="quarter" idx="34"/>
          </p:nvPr>
        </p:nvSpPr>
        <p:spPr>
          <a:xfrm>
            <a:off x="242860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4" name="Text Placeholder 9">
            <a:extLst>
              <a:ext uri="{FF2B5EF4-FFF2-40B4-BE49-F238E27FC236}">
                <a16:creationId xmlns:a16="http://schemas.microsoft.com/office/drawing/2014/main" id="{B66AEAA0-B604-F9FA-AD55-E2BA516D2A9E}"/>
              </a:ext>
            </a:extLst>
          </p:cNvPr>
          <p:cNvSpPr>
            <a:spLocks noGrp="1"/>
          </p:cNvSpPr>
          <p:nvPr>
            <p:ph type="body" sz="quarter" idx="35"/>
          </p:nvPr>
        </p:nvSpPr>
        <p:spPr>
          <a:xfrm>
            <a:off x="4773919"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5" name="Picture Placeholder 8">
            <a:extLst>
              <a:ext uri="{FF2B5EF4-FFF2-40B4-BE49-F238E27FC236}">
                <a16:creationId xmlns:a16="http://schemas.microsoft.com/office/drawing/2014/main" id="{5608DA36-B9C3-F604-C19F-66007A8A9A58}"/>
              </a:ext>
            </a:extLst>
          </p:cNvPr>
          <p:cNvSpPr>
            <a:spLocks noGrp="1"/>
          </p:cNvSpPr>
          <p:nvPr>
            <p:ph type="pic" sz="quarter" idx="36"/>
          </p:nvPr>
        </p:nvSpPr>
        <p:spPr>
          <a:xfrm>
            <a:off x="802478" y="4582179"/>
            <a:ext cx="1412748" cy="1412748"/>
          </a:xfrm>
          <a:noFill/>
          <a:ln>
            <a:noFill/>
          </a:ln>
        </p:spPr>
        <p:txBody>
          <a:bodyPr>
            <a:normAutofit/>
          </a:bodyPr>
          <a:lstStyle>
            <a:lvl1pPr marL="0" indent="0">
              <a:buNone/>
              <a:defRPr sz="1950"/>
            </a:lvl1pPr>
          </a:lstStyle>
          <a:p>
            <a:r>
              <a:rPr lang="en-US"/>
              <a:t>Click icon to add picture</a:t>
            </a:r>
          </a:p>
        </p:txBody>
      </p:sp>
      <p:sp>
        <p:nvSpPr>
          <p:cNvPr id="106" name="Picture Placeholder 8">
            <a:extLst>
              <a:ext uri="{FF2B5EF4-FFF2-40B4-BE49-F238E27FC236}">
                <a16:creationId xmlns:a16="http://schemas.microsoft.com/office/drawing/2014/main" id="{940382B2-FA77-02F5-AECA-A84450202C39}"/>
              </a:ext>
            </a:extLst>
          </p:cNvPr>
          <p:cNvSpPr>
            <a:spLocks noGrp="1"/>
          </p:cNvSpPr>
          <p:nvPr>
            <p:ph type="pic" sz="quarter" idx="37"/>
          </p:nvPr>
        </p:nvSpPr>
        <p:spPr>
          <a:xfrm>
            <a:off x="2428604" y="4582179"/>
            <a:ext cx="1412748" cy="1412748"/>
          </a:xfrm>
          <a:noFill/>
          <a:ln>
            <a:noFill/>
          </a:ln>
        </p:spPr>
        <p:txBody>
          <a:bodyPr>
            <a:normAutofit/>
          </a:bodyPr>
          <a:lstStyle>
            <a:lvl1pPr marL="0" indent="0">
              <a:buNone/>
              <a:defRPr sz="1950"/>
            </a:lvl1pPr>
          </a:lstStyle>
          <a:p>
            <a:r>
              <a:rPr lang="en-US"/>
              <a:t>Click icon to add picture</a:t>
            </a:r>
          </a:p>
        </p:txBody>
      </p:sp>
      <p:sp>
        <p:nvSpPr>
          <p:cNvPr id="107" name="Picture Placeholder 8">
            <a:extLst>
              <a:ext uri="{FF2B5EF4-FFF2-40B4-BE49-F238E27FC236}">
                <a16:creationId xmlns:a16="http://schemas.microsoft.com/office/drawing/2014/main" id="{01135FDB-EBB2-53AA-0953-BB7FE42CC2C0}"/>
              </a:ext>
            </a:extLst>
          </p:cNvPr>
          <p:cNvSpPr>
            <a:spLocks noGrp="1"/>
          </p:cNvSpPr>
          <p:nvPr>
            <p:ph type="pic" sz="quarter" idx="38"/>
          </p:nvPr>
        </p:nvSpPr>
        <p:spPr>
          <a:xfrm>
            <a:off x="4773919" y="4582179"/>
            <a:ext cx="1412748" cy="1412748"/>
          </a:xfrm>
          <a:noFill/>
          <a:ln>
            <a:noFill/>
          </a:ln>
        </p:spPr>
        <p:txBody>
          <a:bodyPr>
            <a:normAutofit/>
          </a:bodyPr>
          <a:lstStyle>
            <a:lvl1pPr marL="0" indent="0">
              <a:buNone/>
              <a:defRPr sz="1950"/>
            </a:lvl1pPr>
          </a:lstStyle>
          <a:p>
            <a:r>
              <a:rPr lang="en-US"/>
              <a:t>Click icon to add picture</a:t>
            </a:r>
          </a:p>
        </p:txBody>
      </p:sp>
      <p:sp>
        <p:nvSpPr>
          <p:cNvPr id="108" name="Text Placeholder 9">
            <a:extLst>
              <a:ext uri="{FF2B5EF4-FFF2-40B4-BE49-F238E27FC236}">
                <a16:creationId xmlns:a16="http://schemas.microsoft.com/office/drawing/2014/main" id="{DEAA0EE6-2EAE-D01C-AB25-DCE0C9539472}"/>
              </a:ext>
            </a:extLst>
          </p:cNvPr>
          <p:cNvSpPr>
            <a:spLocks noGrp="1"/>
          </p:cNvSpPr>
          <p:nvPr>
            <p:ph type="body" sz="quarter" idx="39"/>
          </p:nvPr>
        </p:nvSpPr>
        <p:spPr>
          <a:xfrm>
            <a:off x="80247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9" name="Text Placeholder 9">
            <a:extLst>
              <a:ext uri="{FF2B5EF4-FFF2-40B4-BE49-F238E27FC236}">
                <a16:creationId xmlns:a16="http://schemas.microsoft.com/office/drawing/2014/main" id="{8EF5EF6F-4A7D-A503-2B11-77E2999DF087}"/>
              </a:ext>
            </a:extLst>
          </p:cNvPr>
          <p:cNvSpPr>
            <a:spLocks noGrp="1"/>
          </p:cNvSpPr>
          <p:nvPr>
            <p:ph type="body" sz="quarter" idx="40"/>
          </p:nvPr>
        </p:nvSpPr>
        <p:spPr>
          <a:xfrm>
            <a:off x="242860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0" name="Text Placeholder 9">
            <a:extLst>
              <a:ext uri="{FF2B5EF4-FFF2-40B4-BE49-F238E27FC236}">
                <a16:creationId xmlns:a16="http://schemas.microsoft.com/office/drawing/2014/main" id="{3F083D84-AFBA-F8A8-F1B5-ADB0BFE80AD1}"/>
              </a:ext>
            </a:extLst>
          </p:cNvPr>
          <p:cNvSpPr>
            <a:spLocks noGrp="1"/>
          </p:cNvSpPr>
          <p:nvPr>
            <p:ph type="body" sz="quarter" idx="41"/>
          </p:nvPr>
        </p:nvSpPr>
        <p:spPr>
          <a:xfrm>
            <a:off x="4773919"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1" name="Text Placeholder 9">
            <a:extLst>
              <a:ext uri="{FF2B5EF4-FFF2-40B4-BE49-F238E27FC236}">
                <a16:creationId xmlns:a16="http://schemas.microsoft.com/office/drawing/2014/main" id="{A91BBA18-AABF-82B8-7085-3EC4A96E9223}"/>
              </a:ext>
            </a:extLst>
          </p:cNvPr>
          <p:cNvSpPr>
            <a:spLocks noGrp="1"/>
          </p:cNvSpPr>
          <p:nvPr>
            <p:ph type="body" sz="quarter" idx="42"/>
          </p:nvPr>
        </p:nvSpPr>
        <p:spPr>
          <a:xfrm>
            <a:off x="80247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2" name="Text Placeholder 9">
            <a:extLst>
              <a:ext uri="{FF2B5EF4-FFF2-40B4-BE49-F238E27FC236}">
                <a16:creationId xmlns:a16="http://schemas.microsoft.com/office/drawing/2014/main" id="{AD282B14-15A3-EBDE-F987-17499959C535}"/>
              </a:ext>
            </a:extLst>
          </p:cNvPr>
          <p:cNvSpPr>
            <a:spLocks noGrp="1"/>
          </p:cNvSpPr>
          <p:nvPr>
            <p:ph type="body" sz="quarter" idx="43"/>
          </p:nvPr>
        </p:nvSpPr>
        <p:spPr>
          <a:xfrm>
            <a:off x="242860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3" name="Text Placeholder 9">
            <a:extLst>
              <a:ext uri="{FF2B5EF4-FFF2-40B4-BE49-F238E27FC236}">
                <a16:creationId xmlns:a16="http://schemas.microsoft.com/office/drawing/2014/main" id="{D2B7F4B9-5CA9-33F4-E989-0AFDA32976D4}"/>
              </a:ext>
            </a:extLst>
          </p:cNvPr>
          <p:cNvSpPr>
            <a:spLocks noGrp="1"/>
          </p:cNvSpPr>
          <p:nvPr>
            <p:ph type="body" sz="quarter" idx="44"/>
          </p:nvPr>
        </p:nvSpPr>
        <p:spPr>
          <a:xfrm>
            <a:off x="4773919"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4" name="Picture Placeholder 8">
            <a:extLst>
              <a:ext uri="{FF2B5EF4-FFF2-40B4-BE49-F238E27FC236}">
                <a16:creationId xmlns:a16="http://schemas.microsoft.com/office/drawing/2014/main" id="{545443BF-FCF5-132A-1413-CA39F1FF2E8C}"/>
              </a:ext>
            </a:extLst>
          </p:cNvPr>
          <p:cNvSpPr>
            <a:spLocks noGrp="1"/>
          </p:cNvSpPr>
          <p:nvPr>
            <p:ph type="pic" sz="quarter" idx="45"/>
          </p:nvPr>
        </p:nvSpPr>
        <p:spPr>
          <a:xfrm>
            <a:off x="802478" y="7095201"/>
            <a:ext cx="1412748" cy="1412748"/>
          </a:xfrm>
          <a:noFill/>
          <a:ln>
            <a:noFill/>
          </a:ln>
        </p:spPr>
        <p:txBody>
          <a:bodyPr>
            <a:normAutofit/>
          </a:bodyPr>
          <a:lstStyle>
            <a:lvl1pPr marL="0" indent="0">
              <a:buNone/>
              <a:defRPr sz="1950"/>
            </a:lvl1pPr>
          </a:lstStyle>
          <a:p>
            <a:r>
              <a:rPr lang="en-US"/>
              <a:t>Click icon to add picture</a:t>
            </a:r>
          </a:p>
        </p:txBody>
      </p:sp>
      <p:sp>
        <p:nvSpPr>
          <p:cNvPr id="115" name="Picture Placeholder 8">
            <a:extLst>
              <a:ext uri="{FF2B5EF4-FFF2-40B4-BE49-F238E27FC236}">
                <a16:creationId xmlns:a16="http://schemas.microsoft.com/office/drawing/2014/main" id="{F4098822-5A94-7201-26B2-0BAC7E4D1316}"/>
              </a:ext>
            </a:extLst>
          </p:cNvPr>
          <p:cNvSpPr>
            <a:spLocks noGrp="1"/>
          </p:cNvSpPr>
          <p:nvPr>
            <p:ph type="pic" sz="quarter" idx="46"/>
          </p:nvPr>
        </p:nvSpPr>
        <p:spPr>
          <a:xfrm>
            <a:off x="2428604" y="7095201"/>
            <a:ext cx="1412748" cy="1412748"/>
          </a:xfrm>
          <a:noFill/>
          <a:ln>
            <a:noFill/>
          </a:ln>
        </p:spPr>
        <p:txBody>
          <a:bodyPr>
            <a:normAutofit/>
          </a:bodyPr>
          <a:lstStyle>
            <a:lvl1pPr marL="0" indent="0">
              <a:buNone/>
              <a:defRPr sz="1950"/>
            </a:lvl1pPr>
          </a:lstStyle>
          <a:p>
            <a:r>
              <a:rPr lang="en-US"/>
              <a:t>Click icon to add picture</a:t>
            </a:r>
          </a:p>
        </p:txBody>
      </p:sp>
      <p:sp>
        <p:nvSpPr>
          <p:cNvPr id="116" name="Picture Placeholder 8">
            <a:extLst>
              <a:ext uri="{FF2B5EF4-FFF2-40B4-BE49-F238E27FC236}">
                <a16:creationId xmlns:a16="http://schemas.microsoft.com/office/drawing/2014/main" id="{4426C2F5-2361-73A7-72D6-DF95DE489372}"/>
              </a:ext>
            </a:extLst>
          </p:cNvPr>
          <p:cNvSpPr>
            <a:spLocks noGrp="1"/>
          </p:cNvSpPr>
          <p:nvPr>
            <p:ph type="pic" sz="quarter" idx="47"/>
          </p:nvPr>
        </p:nvSpPr>
        <p:spPr>
          <a:xfrm>
            <a:off x="4773919" y="7095201"/>
            <a:ext cx="1412748" cy="1412748"/>
          </a:xfrm>
          <a:noFill/>
          <a:ln>
            <a:noFill/>
          </a:ln>
        </p:spPr>
        <p:txBody>
          <a:bodyPr>
            <a:normAutofit/>
          </a:bodyPr>
          <a:lstStyle>
            <a:lvl1pPr marL="0" indent="0">
              <a:buNone/>
              <a:defRPr sz="1950"/>
            </a:lvl1pPr>
          </a:lstStyle>
          <a:p>
            <a:r>
              <a:rPr lang="en-US"/>
              <a:t>Click icon to add picture</a:t>
            </a:r>
          </a:p>
        </p:txBody>
      </p:sp>
      <p:sp>
        <p:nvSpPr>
          <p:cNvPr id="117" name="Text Placeholder 9">
            <a:extLst>
              <a:ext uri="{FF2B5EF4-FFF2-40B4-BE49-F238E27FC236}">
                <a16:creationId xmlns:a16="http://schemas.microsoft.com/office/drawing/2014/main" id="{CA4DD4FA-D805-DDB8-9669-177CF4640453}"/>
              </a:ext>
            </a:extLst>
          </p:cNvPr>
          <p:cNvSpPr>
            <a:spLocks noGrp="1"/>
          </p:cNvSpPr>
          <p:nvPr>
            <p:ph type="body" sz="quarter" idx="48"/>
          </p:nvPr>
        </p:nvSpPr>
        <p:spPr>
          <a:xfrm>
            <a:off x="80247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8" name="Text Placeholder 9">
            <a:extLst>
              <a:ext uri="{FF2B5EF4-FFF2-40B4-BE49-F238E27FC236}">
                <a16:creationId xmlns:a16="http://schemas.microsoft.com/office/drawing/2014/main" id="{881B2676-4700-6B50-982F-D1FB42DB30AD}"/>
              </a:ext>
            </a:extLst>
          </p:cNvPr>
          <p:cNvSpPr>
            <a:spLocks noGrp="1"/>
          </p:cNvSpPr>
          <p:nvPr>
            <p:ph type="body" sz="quarter" idx="49"/>
          </p:nvPr>
        </p:nvSpPr>
        <p:spPr>
          <a:xfrm>
            <a:off x="242860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9" name="Text Placeholder 9">
            <a:extLst>
              <a:ext uri="{FF2B5EF4-FFF2-40B4-BE49-F238E27FC236}">
                <a16:creationId xmlns:a16="http://schemas.microsoft.com/office/drawing/2014/main" id="{2EFBF0C0-C5D6-555C-535D-99751496F0DD}"/>
              </a:ext>
            </a:extLst>
          </p:cNvPr>
          <p:cNvSpPr>
            <a:spLocks noGrp="1"/>
          </p:cNvSpPr>
          <p:nvPr>
            <p:ph type="body" sz="quarter" idx="50"/>
          </p:nvPr>
        </p:nvSpPr>
        <p:spPr>
          <a:xfrm>
            <a:off x="4773919"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4" name="Text Placeholder 9">
            <a:extLst>
              <a:ext uri="{FF2B5EF4-FFF2-40B4-BE49-F238E27FC236}">
                <a16:creationId xmlns:a16="http://schemas.microsoft.com/office/drawing/2014/main" id="{108D2658-76D6-40BD-2571-36E3A237646A}"/>
              </a:ext>
            </a:extLst>
          </p:cNvPr>
          <p:cNvSpPr>
            <a:spLocks noGrp="1"/>
          </p:cNvSpPr>
          <p:nvPr>
            <p:ph type="body" sz="quarter" idx="105"/>
          </p:nvPr>
        </p:nvSpPr>
        <p:spPr>
          <a:xfrm>
            <a:off x="4800601" y="798575"/>
            <a:ext cx="3036494"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175" name="Text Placeholder 9">
            <a:extLst>
              <a:ext uri="{FF2B5EF4-FFF2-40B4-BE49-F238E27FC236}">
                <a16:creationId xmlns:a16="http://schemas.microsoft.com/office/drawing/2014/main" id="{2C555556-ACC8-BF13-0101-148B3A337728}"/>
              </a:ext>
            </a:extLst>
          </p:cNvPr>
          <p:cNvSpPr>
            <a:spLocks noGrp="1"/>
          </p:cNvSpPr>
          <p:nvPr>
            <p:ph type="body" sz="quarter" idx="106"/>
          </p:nvPr>
        </p:nvSpPr>
        <p:spPr>
          <a:xfrm>
            <a:off x="8796529" y="801689"/>
            <a:ext cx="3036494"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8" name="Text Placeholder 9">
            <a:extLst>
              <a:ext uri="{FF2B5EF4-FFF2-40B4-BE49-F238E27FC236}">
                <a16:creationId xmlns:a16="http://schemas.microsoft.com/office/drawing/2014/main" id="{63B7AAC7-8CC4-E0D1-D649-5C8472FB4573}"/>
              </a:ext>
            </a:extLst>
          </p:cNvPr>
          <p:cNvSpPr>
            <a:spLocks noGrp="1"/>
          </p:cNvSpPr>
          <p:nvPr>
            <p:ph type="body" sz="quarter" idx="107"/>
          </p:nvPr>
        </p:nvSpPr>
        <p:spPr>
          <a:xfrm>
            <a:off x="12780733" y="800100"/>
            <a:ext cx="4704788"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Tree>
    <p:extLst>
      <p:ext uri="{BB962C8B-B14F-4D97-AF65-F5344CB8AC3E}">
        <p14:creationId xmlns:p14="http://schemas.microsoft.com/office/powerpoint/2010/main" val="1517873328"/>
      </p:ext>
    </p:extLst>
  </p:cSld>
  <p:clrMapOvr>
    <a:masterClrMapping/>
  </p:clrMapOvr>
  <p:transition>
    <p:fade/>
  </p:transition>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Org Chart_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468402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6310155"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7936281"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4684029" y="2057400"/>
            <a:ext cx="1412748" cy="1412748"/>
          </a:xfrm>
          <a:noFill/>
          <a:ln>
            <a:noFill/>
          </a:ln>
        </p:spPr>
        <p:txBody>
          <a:bodyPr>
            <a:normAutofit/>
          </a:bodyPr>
          <a:lstStyle>
            <a:lvl1pPr marL="0" indent="0">
              <a:buNone/>
              <a:defRPr sz="1950"/>
            </a:lvl1p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6310155" y="2057400"/>
            <a:ext cx="1412748" cy="1412748"/>
          </a:xfrm>
          <a:noFill/>
          <a:ln>
            <a:noFill/>
          </a:ln>
        </p:spPr>
        <p:txBody>
          <a:bodyPr>
            <a:normAutofit/>
          </a:bodyPr>
          <a:lstStyle>
            <a:lvl1pPr marL="0" indent="0">
              <a:buNone/>
              <a:defRPr sz="1950"/>
            </a:lvl1p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7936281" y="2057400"/>
            <a:ext cx="1412748" cy="1412748"/>
          </a:xfrm>
          <a:noFill/>
          <a:ln>
            <a:noFill/>
          </a:ln>
        </p:spPr>
        <p:txBody>
          <a:bodyPr>
            <a:normAutofit/>
          </a:bodyPr>
          <a:lstStyle>
            <a:lvl1pPr marL="0" indent="0">
              <a:buNone/>
              <a:defRPr sz="1950"/>
            </a:lvl1pPr>
          </a:lstStyle>
          <a:p>
            <a:r>
              <a:rPr lang="en-US"/>
              <a:t>Click icon to add picture</a:t>
            </a:r>
          </a:p>
        </p:txBody>
      </p:sp>
      <p:sp>
        <p:nvSpPr>
          <p:cNvPr id="75" name="Text Placeholder 9">
            <a:extLst>
              <a:ext uri="{FF2B5EF4-FFF2-40B4-BE49-F238E27FC236}">
                <a16:creationId xmlns:a16="http://schemas.microsoft.com/office/drawing/2014/main" id="{E0B95FF3-0918-221B-04C2-D361230F380C}"/>
              </a:ext>
            </a:extLst>
          </p:cNvPr>
          <p:cNvSpPr>
            <a:spLocks noGrp="1"/>
          </p:cNvSpPr>
          <p:nvPr>
            <p:ph type="body" sz="quarter" idx="30"/>
          </p:nvPr>
        </p:nvSpPr>
        <p:spPr>
          <a:xfrm>
            <a:off x="468402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6" name="Text Placeholder 9">
            <a:extLst>
              <a:ext uri="{FF2B5EF4-FFF2-40B4-BE49-F238E27FC236}">
                <a16:creationId xmlns:a16="http://schemas.microsoft.com/office/drawing/2014/main" id="{78236A73-59D9-76FA-D885-6A2400091F46}"/>
              </a:ext>
            </a:extLst>
          </p:cNvPr>
          <p:cNvSpPr>
            <a:spLocks noGrp="1"/>
          </p:cNvSpPr>
          <p:nvPr>
            <p:ph type="body" sz="quarter" idx="31"/>
          </p:nvPr>
        </p:nvSpPr>
        <p:spPr>
          <a:xfrm>
            <a:off x="6310155"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7" name="Text Placeholder 9">
            <a:extLst>
              <a:ext uri="{FF2B5EF4-FFF2-40B4-BE49-F238E27FC236}">
                <a16:creationId xmlns:a16="http://schemas.microsoft.com/office/drawing/2014/main" id="{92D438CE-A17E-5C43-07AC-C1E9AB409CBA}"/>
              </a:ext>
            </a:extLst>
          </p:cNvPr>
          <p:cNvSpPr>
            <a:spLocks noGrp="1"/>
          </p:cNvSpPr>
          <p:nvPr>
            <p:ph type="body" sz="quarter" idx="32"/>
          </p:nvPr>
        </p:nvSpPr>
        <p:spPr>
          <a:xfrm>
            <a:off x="7936281"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2" name="Text Placeholder 9">
            <a:extLst>
              <a:ext uri="{FF2B5EF4-FFF2-40B4-BE49-F238E27FC236}">
                <a16:creationId xmlns:a16="http://schemas.microsoft.com/office/drawing/2014/main" id="{01FE9AA0-B64C-AE89-2ABE-6D5F66CED408}"/>
              </a:ext>
            </a:extLst>
          </p:cNvPr>
          <p:cNvSpPr>
            <a:spLocks noGrp="1"/>
          </p:cNvSpPr>
          <p:nvPr>
            <p:ph type="body" sz="quarter" idx="33"/>
          </p:nvPr>
        </p:nvSpPr>
        <p:spPr>
          <a:xfrm>
            <a:off x="9568268"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3" name="Text Placeholder 9">
            <a:extLst>
              <a:ext uri="{FF2B5EF4-FFF2-40B4-BE49-F238E27FC236}">
                <a16:creationId xmlns:a16="http://schemas.microsoft.com/office/drawing/2014/main" id="{58B76FFB-E510-714F-4B41-A6DD25733C29}"/>
              </a:ext>
            </a:extLst>
          </p:cNvPr>
          <p:cNvSpPr>
            <a:spLocks noGrp="1"/>
          </p:cNvSpPr>
          <p:nvPr>
            <p:ph type="body" sz="quarter" idx="34"/>
          </p:nvPr>
        </p:nvSpPr>
        <p:spPr>
          <a:xfrm>
            <a:off x="11194394"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4" name="Text Placeholder 9">
            <a:extLst>
              <a:ext uri="{FF2B5EF4-FFF2-40B4-BE49-F238E27FC236}">
                <a16:creationId xmlns:a16="http://schemas.microsoft.com/office/drawing/2014/main" id="{B66AEAA0-B604-F9FA-AD55-E2BA516D2A9E}"/>
              </a:ext>
            </a:extLst>
          </p:cNvPr>
          <p:cNvSpPr>
            <a:spLocks noGrp="1"/>
          </p:cNvSpPr>
          <p:nvPr>
            <p:ph type="body" sz="quarter" idx="35"/>
          </p:nvPr>
        </p:nvSpPr>
        <p:spPr>
          <a:xfrm>
            <a:off x="12820520"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5" name="Picture Placeholder 8">
            <a:extLst>
              <a:ext uri="{FF2B5EF4-FFF2-40B4-BE49-F238E27FC236}">
                <a16:creationId xmlns:a16="http://schemas.microsoft.com/office/drawing/2014/main" id="{5608DA36-B9C3-F604-C19F-66007A8A9A58}"/>
              </a:ext>
            </a:extLst>
          </p:cNvPr>
          <p:cNvSpPr>
            <a:spLocks noGrp="1"/>
          </p:cNvSpPr>
          <p:nvPr>
            <p:ph type="pic" sz="quarter" idx="36"/>
          </p:nvPr>
        </p:nvSpPr>
        <p:spPr>
          <a:xfrm>
            <a:off x="9568268" y="2057400"/>
            <a:ext cx="1412748" cy="1412748"/>
          </a:xfrm>
          <a:noFill/>
          <a:ln>
            <a:noFill/>
          </a:ln>
        </p:spPr>
        <p:txBody>
          <a:bodyPr>
            <a:normAutofit/>
          </a:bodyPr>
          <a:lstStyle>
            <a:lvl1pPr marL="0" indent="0">
              <a:buNone/>
              <a:defRPr sz="1950"/>
            </a:lvl1pPr>
          </a:lstStyle>
          <a:p>
            <a:r>
              <a:rPr lang="en-US"/>
              <a:t>Click icon to add picture</a:t>
            </a:r>
          </a:p>
        </p:txBody>
      </p:sp>
      <p:sp>
        <p:nvSpPr>
          <p:cNvPr id="106" name="Picture Placeholder 8">
            <a:extLst>
              <a:ext uri="{FF2B5EF4-FFF2-40B4-BE49-F238E27FC236}">
                <a16:creationId xmlns:a16="http://schemas.microsoft.com/office/drawing/2014/main" id="{940382B2-FA77-02F5-AECA-A84450202C39}"/>
              </a:ext>
            </a:extLst>
          </p:cNvPr>
          <p:cNvSpPr>
            <a:spLocks noGrp="1"/>
          </p:cNvSpPr>
          <p:nvPr>
            <p:ph type="pic" sz="quarter" idx="37"/>
          </p:nvPr>
        </p:nvSpPr>
        <p:spPr>
          <a:xfrm>
            <a:off x="11194394" y="2057400"/>
            <a:ext cx="1412748" cy="1412748"/>
          </a:xfrm>
          <a:noFill/>
          <a:ln>
            <a:noFill/>
          </a:ln>
        </p:spPr>
        <p:txBody>
          <a:bodyPr>
            <a:normAutofit/>
          </a:bodyPr>
          <a:lstStyle>
            <a:lvl1pPr marL="0" indent="0">
              <a:buNone/>
              <a:defRPr sz="1950"/>
            </a:lvl1pPr>
          </a:lstStyle>
          <a:p>
            <a:r>
              <a:rPr lang="en-US"/>
              <a:t>Click icon to add picture</a:t>
            </a:r>
          </a:p>
        </p:txBody>
      </p:sp>
      <p:sp>
        <p:nvSpPr>
          <p:cNvPr id="107" name="Picture Placeholder 8">
            <a:extLst>
              <a:ext uri="{FF2B5EF4-FFF2-40B4-BE49-F238E27FC236}">
                <a16:creationId xmlns:a16="http://schemas.microsoft.com/office/drawing/2014/main" id="{01135FDB-EBB2-53AA-0953-BB7FE42CC2C0}"/>
              </a:ext>
            </a:extLst>
          </p:cNvPr>
          <p:cNvSpPr>
            <a:spLocks noGrp="1"/>
          </p:cNvSpPr>
          <p:nvPr>
            <p:ph type="pic" sz="quarter" idx="38"/>
          </p:nvPr>
        </p:nvSpPr>
        <p:spPr>
          <a:xfrm>
            <a:off x="12820520" y="2057400"/>
            <a:ext cx="1412748" cy="1412748"/>
          </a:xfrm>
          <a:noFill/>
          <a:ln>
            <a:noFill/>
          </a:ln>
        </p:spPr>
        <p:txBody>
          <a:bodyPr>
            <a:normAutofit/>
          </a:bodyPr>
          <a:lstStyle>
            <a:lvl1pPr marL="0" indent="0">
              <a:buNone/>
              <a:defRPr sz="1950"/>
            </a:lvl1pPr>
          </a:lstStyle>
          <a:p>
            <a:r>
              <a:rPr lang="en-US"/>
              <a:t>Click icon to add picture</a:t>
            </a:r>
          </a:p>
        </p:txBody>
      </p:sp>
      <p:sp>
        <p:nvSpPr>
          <p:cNvPr id="108" name="Text Placeholder 9">
            <a:extLst>
              <a:ext uri="{FF2B5EF4-FFF2-40B4-BE49-F238E27FC236}">
                <a16:creationId xmlns:a16="http://schemas.microsoft.com/office/drawing/2014/main" id="{DEAA0EE6-2EAE-D01C-AB25-DCE0C9539472}"/>
              </a:ext>
            </a:extLst>
          </p:cNvPr>
          <p:cNvSpPr>
            <a:spLocks noGrp="1"/>
          </p:cNvSpPr>
          <p:nvPr>
            <p:ph type="body" sz="quarter" idx="39"/>
          </p:nvPr>
        </p:nvSpPr>
        <p:spPr>
          <a:xfrm>
            <a:off x="9568268"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9" name="Text Placeholder 9">
            <a:extLst>
              <a:ext uri="{FF2B5EF4-FFF2-40B4-BE49-F238E27FC236}">
                <a16:creationId xmlns:a16="http://schemas.microsoft.com/office/drawing/2014/main" id="{8EF5EF6F-4A7D-A503-2B11-77E2999DF087}"/>
              </a:ext>
            </a:extLst>
          </p:cNvPr>
          <p:cNvSpPr>
            <a:spLocks noGrp="1"/>
          </p:cNvSpPr>
          <p:nvPr>
            <p:ph type="body" sz="quarter" idx="40"/>
          </p:nvPr>
        </p:nvSpPr>
        <p:spPr>
          <a:xfrm>
            <a:off x="11194394"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0" name="Text Placeholder 9">
            <a:extLst>
              <a:ext uri="{FF2B5EF4-FFF2-40B4-BE49-F238E27FC236}">
                <a16:creationId xmlns:a16="http://schemas.microsoft.com/office/drawing/2014/main" id="{3F083D84-AFBA-F8A8-F1B5-ADB0BFE80AD1}"/>
              </a:ext>
            </a:extLst>
          </p:cNvPr>
          <p:cNvSpPr>
            <a:spLocks noGrp="1"/>
          </p:cNvSpPr>
          <p:nvPr>
            <p:ph type="body" sz="quarter" idx="41"/>
          </p:nvPr>
        </p:nvSpPr>
        <p:spPr>
          <a:xfrm>
            <a:off x="12820520"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1" name="Text Placeholder 9">
            <a:extLst>
              <a:ext uri="{FF2B5EF4-FFF2-40B4-BE49-F238E27FC236}">
                <a16:creationId xmlns:a16="http://schemas.microsoft.com/office/drawing/2014/main" id="{A91BBA18-AABF-82B8-7085-3EC4A96E9223}"/>
              </a:ext>
            </a:extLst>
          </p:cNvPr>
          <p:cNvSpPr>
            <a:spLocks noGrp="1"/>
          </p:cNvSpPr>
          <p:nvPr>
            <p:ph type="body" sz="quarter" idx="42"/>
          </p:nvPr>
        </p:nvSpPr>
        <p:spPr>
          <a:xfrm>
            <a:off x="1444664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2" name="Text Placeholder 9">
            <a:extLst>
              <a:ext uri="{FF2B5EF4-FFF2-40B4-BE49-F238E27FC236}">
                <a16:creationId xmlns:a16="http://schemas.microsoft.com/office/drawing/2014/main" id="{AD282B14-15A3-EBDE-F987-17499959C535}"/>
              </a:ext>
            </a:extLst>
          </p:cNvPr>
          <p:cNvSpPr>
            <a:spLocks noGrp="1"/>
          </p:cNvSpPr>
          <p:nvPr>
            <p:ph type="body" sz="quarter" idx="43"/>
          </p:nvPr>
        </p:nvSpPr>
        <p:spPr>
          <a:xfrm>
            <a:off x="16072772"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4" name="Picture Placeholder 8">
            <a:extLst>
              <a:ext uri="{FF2B5EF4-FFF2-40B4-BE49-F238E27FC236}">
                <a16:creationId xmlns:a16="http://schemas.microsoft.com/office/drawing/2014/main" id="{545443BF-FCF5-132A-1413-CA39F1FF2E8C}"/>
              </a:ext>
            </a:extLst>
          </p:cNvPr>
          <p:cNvSpPr>
            <a:spLocks noGrp="1"/>
          </p:cNvSpPr>
          <p:nvPr>
            <p:ph type="pic" sz="quarter" idx="45"/>
          </p:nvPr>
        </p:nvSpPr>
        <p:spPr>
          <a:xfrm>
            <a:off x="14446646" y="2057400"/>
            <a:ext cx="1412748" cy="1412748"/>
          </a:xfrm>
          <a:noFill/>
          <a:ln>
            <a:noFill/>
          </a:ln>
        </p:spPr>
        <p:txBody>
          <a:bodyPr>
            <a:normAutofit/>
          </a:bodyPr>
          <a:lstStyle>
            <a:lvl1pPr marL="0" indent="0">
              <a:buNone/>
              <a:defRPr sz="1950"/>
            </a:lvl1pPr>
          </a:lstStyle>
          <a:p>
            <a:r>
              <a:rPr lang="en-US"/>
              <a:t>Click icon to add picture</a:t>
            </a:r>
          </a:p>
        </p:txBody>
      </p:sp>
      <p:sp>
        <p:nvSpPr>
          <p:cNvPr id="115" name="Picture Placeholder 8">
            <a:extLst>
              <a:ext uri="{FF2B5EF4-FFF2-40B4-BE49-F238E27FC236}">
                <a16:creationId xmlns:a16="http://schemas.microsoft.com/office/drawing/2014/main" id="{F4098822-5A94-7201-26B2-0BAC7E4D1316}"/>
              </a:ext>
            </a:extLst>
          </p:cNvPr>
          <p:cNvSpPr>
            <a:spLocks noGrp="1"/>
          </p:cNvSpPr>
          <p:nvPr>
            <p:ph type="pic" sz="quarter" idx="46"/>
          </p:nvPr>
        </p:nvSpPr>
        <p:spPr>
          <a:xfrm>
            <a:off x="16072772" y="2057400"/>
            <a:ext cx="1412748" cy="1412748"/>
          </a:xfrm>
          <a:noFill/>
          <a:ln>
            <a:noFill/>
          </a:ln>
        </p:spPr>
        <p:txBody>
          <a:bodyPr>
            <a:normAutofit/>
          </a:bodyPr>
          <a:lstStyle>
            <a:lvl1pPr marL="0" indent="0">
              <a:buNone/>
              <a:defRPr sz="1950"/>
            </a:lvl1pPr>
          </a:lstStyle>
          <a:p>
            <a:r>
              <a:rPr lang="en-US"/>
              <a:t>Click icon to add picture</a:t>
            </a:r>
          </a:p>
        </p:txBody>
      </p:sp>
      <p:sp>
        <p:nvSpPr>
          <p:cNvPr id="117" name="Text Placeholder 9">
            <a:extLst>
              <a:ext uri="{FF2B5EF4-FFF2-40B4-BE49-F238E27FC236}">
                <a16:creationId xmlns:a16="http://schemas.microsoft.com/office/drawing/2014/main" id="{CA4DD4FA-D805-DDB8-9669-177CF4640453}"/>
              </a:ext>
            </a:extLst>
          </p:cNvPr>
          <p:cNvSpPr>
            <a:spLocks noGrp="1"/>
          </p:cNvSpPr>
          <p:nvPr>
            <p:ph type="body" sz="quarter" idx="48"/>
          </p:nvPr>
        </p:nvSpPr>
        <p:spPr>
          <a:xfrm>
            <a:off x="1444664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8" name="Text Placeholder 9">
            <a:extLst>
              <a:ext uri="{FF2B5EF4-FFF2-40B4-BE49-F238E27FC236}">
                <a16:creationId xmlns:a16="http://schemas.microsoft.com/office/drawing/2014/main" id="{881B2676-4700-6B50-982F-D1FB42DB30AD}"/>
              </a:ext>
            </a:extLst>
          </p:cNvPr>
          <p:cNvSpPr>
            <a:spLocks noGrp="1"/>
          </p:cNvSpPr>
          <p:nvPr>
            <p:ph type="body" sz="quarter" idx="49"/>
          </p:nvPr>
        </p:nvSpPr>
        <p:spPr>
          <a:xfrm>
            <a:off x="16072772"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4" name="Text Placeholder 9">
            <a:extLst>
              <a:ext uri="{FF2B5EF4-FFF2-40B4-BE49-F238E27FC236}">
                <a16:creationId xmlns:a16="http://schemas.microsoft.com/office/drawing/2014/main" id="{108D2658-76D6-40BD-2571-36E3A237646A}"/>
              </a:ext>
            </a:extLst>
          </p:cNvPr>
          <p:cNvSpPr>
            <a:spLocks noGrp="1"/>
          </p:cNvSpPr>
          <p:nvPr>
            <p:ph type="body" sz="quarter" idx="105"/>
          </p:nvPr>
        </p:nvSpPr>
        <p:spPr>
          <a:xfrm>
            <a:off x="800100" y="2057400"/>
            <a:ext cx="2590800" cy="447261"/>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6" name="Title 1">
            <a:extLst>
              <a:ext uri="{FF2B5EF4-FFF2-40B4-BE49-F238E27FC236}">
                <a16:creationId xmlns:a16="http://schemas.microsoft.com/office/drawing/2014/main" id="{889B9BF3-FBB0-921B-5A7D-BFFE7434196A}"/>
              </a:ext>
            </a:extLst>
          </p:cNvPr>
          <p:cNvSpPr>
            <a:spLocks noGrp="1"/>
          </p:cNvSpPr>
          <p:nvPr>
            <p:ph type="title" hasCustomPrompt="1"/>
          </p:nvPr>
        </p:nvSpPr>
        <p:spPr>
          <a:xfrm>
            <a:off x="802478" y="800100"/>
            <a:ext cx="11041860" cy="1028700"/>
          </a:xfrm>
        </p:spPr>
        <p:txBody>
          <a:bodyPr lIns="0" tIns="0" rIns="0" bIns="0" anchor="t">
            <a:noAutofit/>
          </a:bodyPr>
          <a:lstStyle>
            <a:lvl1pPr marL="0" indent="0">
              <a:lnSpc>
                <a:spcPct val="90000"/>
              </a:lnSpc>
              <a:spcBef>
                <a:spcPts val="1350"/>
              </a:spcBef>
              <a:buFont typeface="Arial" panose="020B0604020202020204" pitchFamily="34" charset="0"/>
              <a:buNone/>
              <a:defRPr sz="5175" b="0" cap="none" spc="0" baseline="0">
                <a:latin typeface="+mj-lt"/>
              </a:defRPr>
            </a:lvl1pPr>
          </a:lstStyle>
          <a:p>
            <a:r>
              <a:rPr lang="en-US"/>
              <a:t>Click to edit master title style</a:t>
            </a:r>
          </a:p>
        </p:txBody>
      </p:sp>
      <p:sp>
        <p:nvSpPr>
          <p:cNvPr id="7" name="Text Placeholder 9">
            <a:extLst>
              <a:ext uri="{FF2B5EF4-FFF2-40B4-BE49-F238E27FC236}">
                <a16:creationId xmlns:a16="http://schemas.microsoft.com/office/drawing/2014/main" id="{62B9C607-C085-9F50-FC59-2BE6C53432B4}"/>
              </a:ext>
            </a:extLst>
          </p:cNvPr>
          <p:cNvSpPr>
            <a:spLocks noGrp="1"/>
          </p:cNvSpPr>
          <p:nvPr>
            <p:ph type="body" sz="quarter" idx="106"/>
          </p:nvPr>
        </p:nvSpPr>
        <p:spPr>
          <a:xfrm>
            <a:off x="4686410"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8" name="Text Placeholder 9">
            <a:extLst>
              <a:ext uri="{FF2B5EF4-FFF2-40B4-BE49-F238E27FC236}">
                <a16:creationId xmlns:a16="http://schemas.microsoft.com/office/drawing/2014/main" id="{02EF5050-86C3-C56B-1B15-07C659A54195}"/>
              </a:ext>
            </a:extLst>
          </p:cNvPr>
          <p:cNvSpPr>
            <a:spLocks noGrp="1"/>
          </p:cNvSpPr>
          <p:nvPr>
            <p:ph type="body" sz="quarter" idx="107"/>
          </p:nvPr>
        </p:nvSpPr>
        <p:spPr>
          <a:xfrm>
            <a:off x="6312536"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 name="Text Placeholder 9">
            <a:extLst>
              <a:ext uri="{FF2B5EF4-FFF2-40B4-BE49-F238E27FC236}">
                <a16:creationId xmlns:a16="http://schemas.microsoft.com/office/drawing/2014/main" id="{C10F31A0-DF47-1A71-352B-2746DEE78423}"/>
              </a:ext>
            </a:extLst>
          </p:cNvPr>
          <p:cNvSpPr>
            <a:spLocks noGrp="1"/>
          </p:cNvSpPr>
          <p:nvPr>
            <p:ph type="body" sz="quarter" idx="108"/>
          </p:nvPr>
        </p:nvSpPr>
        <p:spPr>
          <a:xfrm>
            <a:off x="7938662"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 name="Picture Placeholder 8">
            <a:extLst>
              <a:ext uri="{FF2B5EF4-FFF2-40B4-BE49-F238E27FC236}">
                <a16:creationId xmlns:a16="http://schemas.microsoft.com/office/drawing/2014/main" id="{21BC9B9F-560B-B4FD-A27B-458DA4835032}"/>
              </a:ext>
            </a:extLst>
          </p:cNvPr>
          <p:cNvSpPr>
            <a:spLocks noGrp="1"/>
          </p:cNvSpPr>
          <p:nvPr>
            <p:ph type="pic" sz="quarter" idx="109"/>
          </p:nvPr>
        </p:nvSpPr>
        <p:spPr>
          <a:xfrm>
            <a:off x="4686410" y="4575080"/>
            <a:ext cx="1412748" cy="1412748"/>
          </a:xfrm>
          <a:noFill/>
          <a:ln>
            <a:noFill/>
          </a:ln>
        </p:spPr>
        <p:txBody>
          <a:bodyPr>
            <a:normAutofit/>
          </a:bodyPr>
          <a:lstStyle>
            <a:lvl1pPr marL="0" indent="0">
              <a:buNone/>
              <a:defRPr sz="1950"/>
            </a:lvl1pPr>
          </a:lstStyle>
          <a:p>
            <a:r>
              <a:rPr lang="en-US"/>
              <a:t>Click icon to add picture</a:t>
            </a:r>
          </a:p>
        </p:txBody>
      </p:sp>
      <p:sp>
        <p:nvSpPr>
          <p:cNvPr id="15" name="Picture Placeholder 8">
            <a:extLst>
              <a:ext uri="{FF2B5EF4-FFF2-40B4-BE49-F238E27FC236}">
                <a16:creationId xmlns:a16="http://schemas.microsoft.com/office/drawing/2014/main" id="{38A224DF-3EE9-BA7A-DFD8-426A9F042161}"/>
              </a:ext>
            </a:extLst>
          </p:cNvPr>
          <p:cNvSpPr>
            <a:spLocks noGrp="1"/>
          </p:cNvSpPr>
          <p:nvPr>
            <p:ph type="pic" sz="quarter" idx="110"/>
          </p:nvPr>
        </p:nvSpPr>
        <p:spPr>
          <a:xfrm>
            <a:off x="6312536" y="4575080"/>
            <a:ext cx="1412748" cy="1412748"/>
          </a:xfrm>
          <a:noFill/>
          <a:ln>
            <a:noFill/>
          </a:ln>
        </p:spPr>
        <p:txBody>
          <a:bodyPr>
            <a:normAutofit/>
          </a:bodyPr>
          <a:lstStyle>
            <a:lvl1pPr marL="0" indent="0">
              <a:buNone/>
              <a:defRPr sz="1950"/>
            </a:lvl1pPr>
          </a:lstStyle>
          <a:p>
            <a:r>
              <a:rPr lang="en-US"/>
              <a:t>Click icon to add picture</a:t>
            </a:r>
          </a:p>
        </p:txBody>
      </p:sp>
      <p:sp>
        <p:nvSpPr>
          <p:cNvPr id="16" name="Picture Placeholder 8">
            <a:extLst>
              <a:ext uri="{FF2B5EF4-FFF2-40B4-BE49-F238E27FC236}">
                <a16:creationId xmlns:a16="http://schemas.microsoft.com/office/drawing/2014/main" id="{EC5E15D2-DB82-E19C-FA0E-88FB25FE4663}"/>
              </a:ext>
            </a:extLst>
          </p:cNvPr>
          <p:cNvSpPr>
            <a:spLocks noGrp="1"/>
          </p:cNvSpPr>
          <p:nvPr>
            <p:ph type="pic" sz="quarter" idx="111"/>
          </p:nvPr>
        </p:nvSpPr>
        <p:spPr>
          <a:xfrm>
            <a:off x="7938662" y="4575080"/>
            <a:ext cx="1412748" cy="1412748"/>
          </a:xfrm>
          <a:noFill/>
          <a:ln>
            <a:noFill/>
          </a:ln>
        </p:spPr>
        <p:txBody>
          <a:bodyPr>
            <a:normAutofit/>
          </a:bodyPr>
          <a:lstStyle>
            <a:lvl1pPr marL="0" indent="0">
              <a:buNone/>
              <a:defRPr sz="1950"/>
            </a:lvl1pPr>
          </a:lstStyle>
          <a:p>
            <a:r>
              <a:rPr lang="en-US"/>
              <a:t>Click icon to add picture</a:t>
            </a:r>
          </a:p>
        </p:txBody>
      </p:sp>
      <p:sp>
        <p:nvSpPr>
          <p:cNvPr id="19" name="Text Placeholder 9">
            <a:extLst>
              <a:ext uri="{FF2B5EF4-FFF2-40B4-BE49-F238E27FC236}">
                <a16:creationId xmlns:a16="http://schemas.microsoft.com/office/drawing/2014/main" id="{DA0FB1F0-63F9-4745-F64F-A4AAE777523F}"/>
              </a:ext>
            </a:extLst>
          </p:cNvPr>
          <p:cNvSpPr>
            <a:spLocks noGrp="1"/>
          </p:cNvSpPr>
          <p:nvPr>
            <p:ph type="body" sz="quarter" idx="112"/>
          </p:nvPr>
        </p:nvSpPr>
        <p:spPr>
          <a:xfrm>
            <a:off x="4686410"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727C6392-8E1F-2FFC-437C-3F8A4E1BA4B4}"/>
              </a:ext>
            </a:extLst>
          </p:cNvPr>
          <p:cNvSpPr>
            <a:spLocks noGrp="1"/>
          </p:cNvSpPr>
          <p:nvPr>
            <p:ph type="body" sz="quarter" idx="113"/>
          </p:nvPr>
        </p:nvSpPr>
        <p:spPr>
          <a:xfrm>
            <a:off x="6312536"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31D083FB-D8CB-E9FC-C226-728354CB86AD}"/>
              </a:ext>
            </a:extLst>
          </p:cNvPr>
          <p:cNvSpPr>
            <a:spLocks noGrp="1"/>
          </p:cNvSpPr>
          <p:nvPr>
            <p:ph type="body" sz="quarter" idx="114"/>
          </p:nvPr>
        </p:nvSpPr>
        <p:spPr>
          <a:xfrm>
            <a:off x="7938662"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2" name="Text Placeholder 9">
            <a:extLst>
              <a:ext uri="{FF2B5EF4-FFF2-40B4-BE49-F238E27FC236}">
                <a16:creationId xmlns:a16="http://schemas.microsoft.com/office/drawing/2014/main" id="{708BDA3B-FED4-C008-0EB4-2EF7BE685A24}"/>
              </a:ext>
            </a:extLst>
          </p:cNvPr>
          <p:cNvSpPr>
            <a:spLocks noGrp="1"/>
          </p:cNvSpPr>
          <p:nvPr>
            <p:ph type="body" sz="quarter" idx="115"/>
          </p:nvPr>
        </p:nvSpPr>
        <p:spPr>
          <a:xfrm>
            <a:off x="9570648"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3" name="Text Placeholder 9">
            <a:extLst>
              <a:ext uri="{FF2B5EF4-FFF2-40B4-BE49-F238E27FC236}">
                <a16:creationId xmlns:a16="http://schemas.microsoft.com/office/drawing/2014/main" id="{5CA63CCF-BB2A-8902-9517-91A24BDC7214}"/>
              </a:ext>
            </a:extLst>
          </p:cNvPr>
          <p:cNvSpPr>
            <a:spLocks noGrp="1"/>
          </p:cNvSpPr>
          <p:nvPr>
            <p:ph type="body" sz="quarter" idx="116"/>
          </p:nvPr>
        </p:nvSpPr>
        <p:spPr>
          <a:xfrm>
            <a:off x="11196774"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4" name="Text Placeholder 9">
            <a:extLst>
              <a:ext uri="{FF2B5EF4-FFF2-40B4-BE49-F238E27FC236}">
                <a16:creationId xmlns:a16="http://schemas.microsoft.com/office/drawing/2014/main" id="{F703D39D-4258-1BA7-25F8-2F0262340560}"/>
              </a:ext>
            </a:extLst>
          </p:cNvPr>
          <p:cNvSpPr>
            <a:spLocks noGrp="1"/>
          </p:cNvSpPr>
          <p:nvPr>
            <p:ph type="body" sz="quarter" idx="117"/>
          </p:nvPr>
        </p:nvSpPr>
        <p:spPr>
          <a:xfrm>
            <a:off x="12822900"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5" name="Picture Placeholder 8">
            <a:extLst>
              <a:ext uri="{FF2B5EF4-FFF2-40B4-BE49-F238E27FC236}">
                <a16:creationId xmlns:a16="http://schemas.microsoft.com/office/drawing/2014/main" id="{C260AA11-CB92-0A41-71F2-99104D2356D6}"/>
              </a:ext>
            </a:extLst>
          </p:cNvPr>
          <p:cNvSpPr>
            <a:spLocks noGrp="1"/>
          </p:cNvSpPr>
          <p:nvPr>
            <p:ph type="pic" sz="quarter" idx="118"/>
          </p:nvPr>
        </p:nvSpPr>
        <p:spPr>
          <a:xfrm>
            <a:off x="9570648" y="4575080"/>
            <a:ext cx="1412748" cy="1412748"/>
          </a:xfrm>
          <a:noFill/>
          <a:ln>
            <a:noFill/>
          </a:ln>
        </p:spPr>
        <p:txBody>
          <a:bodyPr>
            <a:normAutofit/>
          </a:bodyPr>
          <a:lstStyle>
            <a:lvl1pPr marL="0" indent="0">
              <a:buNone/>
              <a:defRPr sz="1950"/>
            </a:lvl1pPr>
          </a:lstStyle>
          <a:p>
            <a:r>
              <a:rPr lang="en-US"/>
              <a:t>Click icon to add picture</a:t>
            </a:r>
          </a:p>
        </p:txBody>
      </p:sp>
      <p:sp>
        <p:nvSpPr>
          <p:cNvPr id="26" name="Picture Placeholder 8">
            <a:extLst>
              <a:ext uri="{FF2B5EF4-FFF2-40B4-BE49-F238E27FC236}">
                <a16:creationId xmlns:a16="http://schemas.microsoft.com/office/drawing/2014/main" id="{E4C2748D-831B-0751-6C0B-32013063FEC9}"/>
              </a:ext>
            </a:extLst>
          </p:cNvPr>
          <p:cNvSpPr>
            <a:spLocks noGrp="1"/>
          </p:cNvSpPr>
          <p:nvPr>
            <p:ph type="pic" sz="quarter" idx="119"/>
          </p:nvPr>
        </p:nvSpPr>
        <p:spPr>
          <a:xfrm>
            <a:off x="11196774" y="4575080"/>
            <a:ext cx="1412748" cy="1412748"/>
          </a:xfrm>
          <a:noFill/>
          <a:ln>
            <a:noFill/>
          </a:ln>
        </p:spPr>
        <p:txBody>
          <a:bodyPr>
            <a:normAutofit/>
          </a:bodyPr>
          <a:lstStyle>
            <a:lvl1pPr marL="0" indent="0">
              <a:buNone/>
              <a:defRPr sz="1950"/>
            </a:lvl1pPr>
          </a:lstStyle>
          <a:p>
            <a:r>
              <a:rPr lang="en-US"/>
              <a:t>Click icon to add picture</a:t>
            </a:r>
          </a:p>
        </p:txBody>
      </p:sp>
      <p:sp>
        <p:nvSpPr>
          <p:cNvPr id="27" name="Picture Placeholder 8">
            <a:extLst>
              <a:ext uri="{FF2B5EF4-FFF2-40B4-BE49-F238E27FC236}">
                <a16:creationId xmlns:a16="http://schemas.microsoft.com/office/drawing/2014/main" id="{359AE936-BD47-16E9-B2E4-7A92D03BD54E}"/>
              </a:ext>
            </a:extLst>
          </p:cNvPr>
          <p:cNvSpPr>
            <a:spLocks noGrp="1"/>
          </p:cNvSpPr>
          <p:nvPr>
            <p:ph type="pic" sz="quarter" idx="120"/>
          </p:nvPr>
        </p:nvSpPr>
        <p:spPr>
          <a:xfrm>
            <a:off x="12822900" y="4575080"/>
            <a:ext cx="1412748" cy="1412748"/>
          </a:xfrm>
          <a:noFill/>
          <a:ln>
            <a:noFill/>
          </a:ln>
        </p:spPr>
        <p:txBody>
          <a:bodyPr>
            <a:normAutofit/>
          </a:bodyPr>
          <a:lstStyle>
            <a:lvl1pPr marL="0" indent="0">
              <a:buNone/>
              <a:defRPr sz="1950"/>
            </a:lvl1pPr>
          </a:lstStyle>
          <a:p>
            <a:r>
              <a:rPr lang="en-US"/>
              <a:t>Click icon to add picture</a:t>
            </a:r>
          </a:p>
        </p:txBody>
      </p:sp>
      <p:sp>
        <p:nvSpPr>
          <p:cNvPr id="28" name="Text Placeholder 9">
            <a:extLst>
              <a:ext uri="{FF2B5EF4-FFF2-40B4-BE49-F238E27FC236}">
                <a16:creationId xmlns:a16="http://schemas.microsoft.com/office/drawing/2014/main" id="{3A079807-D515-C7EB-E748-BB1D42E340E1}"/>
              </a:ext>
            </a:extLst>
          </p:cNvPr>
          <p:cNvSpPr>
            <a:spLocks noGrp="1"/>
          </p:cNvSpPr>
          <p:nvPr>
            <p:ph type="body" sz="quarter" idx="121"/>
          </p:nvPr>
        </p:nvSpPr>
        <p:spPr>
          <a:xfrm>
            <a:off x="9570648"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9" name="Text Placeholder 9">
            <a:extLst>
              <a:ext uri="{FF2B5EF4-FFF2-40B4-BE49-F238E27FC236}">
                <a16:creationId xmlns:a16="http://schemas.microsoft.com/office/drawing/2014/main" id="{9B854D5C-3866-D8A4-FBDD-4A6F191C79F0}"/>
              </a:ext>
            </a:extLst>
          </p:cNvPr>
          <p:cNvSpPr>
            <a:spLocks noGrp="1"/>
          </p:cNvSpPr>
          <p:nvPr>
            <p:ph type="body" sz="quarter" idx="122"/>
          </p:nvPr>
        </p:nvSpPr>
        <p:spPr>
          <a:xfrm>
            <a:off x="11196774"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0" name="Text Placeholder 9">
            <a:extLst>
              <a:ext uri="{FF2B5EF4-FFF2-40B4-BE49-F238E27FC236}">
                <a16:creationId xmlns:a16="http://schemas.microsoft.com/office/drawing/2014/main" id="{4A564803-42BB-3446-5298-201F28D99115}"/>
              </a:ext>
            </a:extLst>
          </p:cNvPr>
          <p:cNvSpPr>
            <a:spLocks noGrp="1"/>
          </p:cNvSpPr>
          <p:nvPr>
            <p:ph type="body" sz="quarter" idx="123"/>
          </p:nvPr>
        </p:nvSpPr>
        <p:spPr>
          <a:xfrm>
            <a:off x="12822900"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1" name="Text Placeholder 9">
            <a:extLst>
              <a:ext uri="{FF2B5EF4-FFF2-40B4-BE49-F238E27FC236}">
                <a16:creationId xmlns:a16="http://schemas.microsoft.com/office/drawing/2014/main" id="{47CBC5A8-EEFE-BF47-4DFE-DE674FCE3088}"/>
              </a:ext>
            </a:extLst>
          </p:cNvPr>
          <p:cNvSpPr>
            <a:spLocks noGrp="1"/>
          </p:cNvSpPr>
          <p:nvPr>
            <p:ph type="body" sz="quarter" idx="124"/>
          </p:nvPr>
        </p:nvSpPr>
        <p:spPr>
          <a:xfrm>
            <a:off x="14449026"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2" name="Text Placeholder 9">
            <a:extLst>
              <a:ext uri="{FF2B5EF4-FFF2-40B4-BE49-F238E27FC236}">
                <a16:creationId xmlns:a16="http://schemas.microsoft.com/office/drawing/2014/main" id="{1D3F4792-F38D-63DE-A0FC-E152256D2255}"/>
              </a:ext>
            </a:extLst>
          </p:cNvPr>
          <p:cNvSpPr>
            <a:spLocks noGrp="1"/>
          </p:cNvSpPr>
          <p:nvPr>
            <p:ph type="body" sz="quarter" idx="125"/>
          </p:nvPr>
        </p:nvSpPr>
        <p:spPr>
          <a:xfrm>
            <a:off x="16075152"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3" name="Picture Placeholder 8">
            <a:extLst>
              <a:ext uri="{FF2B5EF4-FFF2-40B4-BE49-F238E27FC236}">
                <a16:creationId xmlns:a16="http://schemas.microsoft.com/office/drawing/2014/main" id="{573AA1B0-DA88-4932-A456-101AF340B4DE}"/>
              </a:ext>
            </a:extLst>
          </p:cNvPr>
          <p:cNvSpPr>
            <a:spLocks noGrp="1"/>
          </p:cNvSpPr>
          <p:nvPr>
            <p:ph type="pic" sz="quarter" idx="126"/>
          </p:nvPr>
        </p:nvSpPr>
        <p:spPr>
          <a:xfrm>
            <a:off x="14449026" y="4575080"/>
            <a:ext cx="1412748" cy="1412748"/>
          </a:xfrm>
          <a:noFill/>
          <a:ln>
            <a:noFill/>
          </a:ln>
        </p:spPr>
        <p:txBody>
          <a:bodyPr>
            <a:normAutofit/>
          </a:bodyPr>
          <a:lstStyle>
            <a:lvl1pPr marL="0" indent="0">
              <a:buNone/>
              <a:defRPr sz="1950"/>
            </a:lvl1pPr>
          </a:lstStyle>
          <a:p>
            <a:r>
              <a:rPr lang="en-US"/>
              <a:t>Click icon to add picture</a:t>
            </a:r>
          </a:p>
        </p:txBody>
      </p:sp>
      <p:sp>
        <p:nvSpPr>
          <p:cNvPr id="34" name="Picture Placeholder 8">
            <a:extLst>
              <a:ext uri="{FF2B5EF4-FFF2-40B4-BE49-F238E27FC236}">
                <a16:creationId xmlns:a16="http://schemas.microsoft.com/office/drawing/2014/main" id="{6D0CB392-A1FE-7528-0F6A-9A623374F3D2}"/>
              </a:ext>
            </a:extLst>
          </p:cNvPr>
          <p:cNvSpPr>
            <a:spLocks noGrp="1"/>
          </p:cNvSpPr>
          <p:nvPr>
            <p:ph type="pic" sz="quarter" idx="127"/>
          </p:nvPr>
        </p:nvSpPr>
        <p:spPr>
          <a:xfrm>
            <a:off x="16075152" y="4575080"/>
            <a:ext cx="1412748" cy="1412748"/>
          </a:xfrm>
          <a:noFill/>
          <a:ln>
            <a:noFill/>
          </a:ln>
        </p:spPr>
        <p:txBody>
          <a:bodyPr>
            <a:normAutofit/>
          </a:bodyPr>
          <a:lstStyle>
            <a:lvl1pPr marL="0" indent="0">
              <a:buNone/>
              <a:defRPr sz="1950"/>
            </a:lvl1pPr>
          </a:lstStyle>
          <a:p>
            <a:r>
              <a:rPr lang="en-US"/>
              <a:t>Click icon to add picture</a:t>
            </a:r>
          </a:p>
        </p:txBody>
      </p:sp>
      <p:sp>
        <p:nvSpPr>
          <p:cNvPr id="35" name="Text Placeholder 9">
            <a:extLst>
              <a:ext uri="{FF2B5EF4-FFF2-40B4-BE49-F238E27FC236}">
                <a16:creationId xmlns:a16="http://schemas.microsoft.com/office/drawing/2014/main" id="{5B1738D9-08C1-A785-EF7E-975BD7C5CD3C}"/>
              </a:ext>
            </a:extLst>
          </p:cNvPr>
          <p:cNvSpPr>
            <a:spLocks noGrp="1"/>
          </p:cNvSpPr>
          <p:nvPr>
            <p:ph type="body" sz="quarter" idx="128"/>
          </p:nvPr>
        </p:nvSpPr>
        <p:spPr>
          <a:xfrm>
            <a:off x="14449026"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6" name="Text Placeholder 9">
            <a:extLst>
              <a:ext uri="{FF2B5EF4-FFF2-40B4-BE49-F238E27FC236}">
                <a16:creationId xmlns:a16="http://schemas.microsoft.com/office/drawing/2014/main" id="{FC423F05-6F4B-91FE-D968-3971C7C356E9}"/>
              </a:ext>
            </a:extLst>
          </p:cNvPr>
          <p:cNvSpPr>
            <a:spLocks noGrp="1"/>
          </p:cNvSpPr>
          <p:nvPr>
            <p:ph type="body" sz="quarter" idx="129"/>
          </p:nvPr>
        </p:nvSpPr>
        <p:spPr>
          <a:xfrm>
            <a:off x="16075152"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7" name="Text Placeholder 9">
            <a:extLst>
              <a:ext uri="{FF2B5EF4-FFF2-40B4-BE49-F238E27FC236}">
                <a16:creationId xmlns:a16="http://schemas.microsoft.com/office/drawing/2014/main" id="{3E16C586-86E6-FAE7-D94D-1E9EB333F9AA}"/>
              </a:ext>
            </a:extLst>
          </p:cNvPr>
          <p:cNvSpPr>
            <a:spLocks noGrp="1"/>
          </p:cNvSpPr>
          <p:nvPr>
            <p:ph type="body" sz="quarter" idx="130"/>
          </p:nvPr>
        </p:nvSpPr>
        <p:spPr>
          <a:xfrm>
            <a:off x="802481" y="4575080"/>
            <a:ext cx="2590800" cy="447261"/>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38" name="Text Placeholder 9">
            <a:extLst>
              <a:ext uri="{FF2B5EF4-FFF2-40B4-BE49-F238E27FC236}">
                <a16:creationId xmlns:a16="http://schemas.microsoft.com/office/drawing/2014/main" id="{6D6A7A89-80DF-4F3E-397C-8DF9001FA185}"/>
              </a:ext>
            </a:extLst>
          </p:cNvPr>
          <p:cNvSpPr>
            <a:spLocks noGrp="1"/>
          </p:cNvSpPr>
          <p:nvPr>
            <p:ph type="body" sz="quarter" idx="131"/>
          </p:nvPr>
        </p:nvSpPr>
        <p:spPr>
          <a:xfrm>
            <a:off x="4684029"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9" name="Text Placeholder 9">
            <a:extLst>
              <a:ext uri="{FF2B5EF4-FFF2-40B4-BE49-F238E27FC236}">
                <a16:creationId xmlns:a16="http://schemas.microsoft.com/office/drawing/2014/main" id="{0D956713-A9B1-664B-1251-9E5BF7235870}"/>
              </a:ext>
            </a:extLst>
          </p:cNvPr>
          <p:cNvSpPr>
            <a:spLocks noGrp="1"/>
          </p:cNvSpPr>
          <p:nvPr>
            <p:ph type="body" sz="quarter" idx="132"/>
          </p:nvPr>
        </p:nvSpPr>
        <p:spPr>
          <a:xfrm>
            <a:off x="6310155"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0" name="Text Placeholder 9">
            <a:extLst>
              <a:ext uri="{FF2B5EF4-FFF2-40B4-BE49-F238E27FC236}">
                <a16:creationId xmlns:a16="http://schemas.microsoft.com/office/drawing/2014/main" id="{03570AB4-749D-BBE7-EFC5-155891594155}"/>
              </a:ext>
            </a:extLst>
          </p:cNvPr>
          <p:cNvSpPr>
            <a:spLocks noGrp="1"/>
          </p:cNvSpPr>
          <p:nvPr>
            <p:ph type="body" sz="quarter" idx="133"/>
          </p:nvPr>
        </p:nvSpPr>
        <p:spPr>
          <a:xfrm>
            <a:off x="7936281"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1" name="Picture Placeholder 8">
            <a:extLst>
              <a:ext uri="{FF2B5EF4-FFF2-40B4-BE49-F238E27FC236}">
                <a16:creationId xmlns:a16="http://schemas.microsoft.com/office/drawing/2014/main" id="{8768546E-19F4-141E-E1A8-C7A3B5157AE3}"/>
              </a:ext>
            </a:extLst>
          </p:cNvPr>
          <p:cNvSpPr>
            <a:spLocks noGrp="1"/>
          </p:cNvSpPr>
          <p:nvPr>
            <p:ph type="pic" sz="quarter" idx="134"/>
          </p:nvPr>
        </p:nvSpPr>
        <p:spPr>
          <a:xfrm>
            <a:off x="4684029" y="7092759"/>
            <a:ext cx="1412748" cy="1412748"/>
          </a:xfrm>
          <a:noFill/>
          <a:ln>
            <a:noFill/>
          </a:ln>
        </p:spPr>
        <p:txBody>
          <a:bodyPr>
            <a:normAutofit/>
          </a:bodyPr>
          <a:lstStyle>
            <a:lvl1pPr marL="0" indent="0">
              <a:buNone/>
              <a:defRPr sz="1950"/>
            </a:lvl1pPr>
          </a:lstStyle>
          <a:p>
            <a:r>
              <a:rPr lang="en-US"/>
              <a:t>Click icon to add picture</a:t>
            </a:r>
          </a:p>
        </p:txBody>
      </p:sp>
      <p:sp>
        <p:nvSpPr>
          <p:cNvPr id="42" name="Picture Placeholder 8">
            <a:extLst>
              <a:ext uri="{FF2B5EF4-FFF2-40B4-BE49-F238E27FC236}">
                <a16:creationId xmlns:a16="http://schemas.microsoft.com/office/drawing/2014/main" id="{B64FCEB0-4BB0-10EA-0B59-EEA608B35CF8}"/>
              </a:ext>
            </a:extLst>
          </p:cNvPr>
          <p:cNvSpPr>
            <a:spLocks noGrp="1"/>
          </p:cNvSpPr>
          <p:nvPr>
            <p:ph type="pic" sz="quarter" idx="135"/>
          </p:nvPr>
        </p:nvSpPr>
        <p:spPr>
          <a:xfrm>
            <a:off x="6310155" y="7092759"/>
            <a:ext cx="1412748" cy="1412748"/>
          </a:xfrm>
          <a:noFill/>
          <a:ln>
            <a:noFill/>
          </a:ln>
        </p:spPr>
        <p:txBody>
          <a:bodyPr>
            <a:normAutofit/>
          </a:bodyPr>
          <a:lstStyle>
            <a:lvl1pPr marL="0" indent="0">
              <a:buNone/>
              <a:defRPr sz="1950"/>
            </a:lvl1pPr>
          </a:lstStyle>
          <a:p>
            <a:r>
              <a:rPr lang="en-US"/>
              <a:t>Click icon to add picture</a:t>
            </a:r>
          </a:p>
        </p:txBody>
      </p:sp>
      <p:sp>
        <p:nvSpPr>
          <p:cNvPr id="43" name="Picture Placeholder 8">
            <a:extLst>
              <a:ext uri="{FF2B5EF4-FFF2-40B4-BE49-F238E27FC236}">
                <a16:creationId xmlns:a16="http://schemas.microsoft.com/office/drawing/2014/main" id="{388B0A8A-AE6D-AAC5-EA9C-62882D919C85}"/>
              </a:ext>
            </a:extLst>
          </p:cNvPr>
          <p:cNvSpPr>
            <a:spLocks noGrp="1"/>
          </p:cNvSpPr>
          <p:nvPr>
            <p:ph type="pic" sz="quarter" idx="136"/>
          </p:nvPr>
        </p:nvSpPr>
        <p:spPr>
          <a:xfrm>
            <a:off x="7936281" y="7092759"/>
            <a:ext cx="1412748" cy="1412748"/>
          </a:xfrm>
          <a:noFill/>
          <a:ln>
            <a:noFill/>
          </a:ln>
        </p:spPr>
        <p:txBody>
          <a:bodyPr>
            <a:normAutofit/>
          </a:bodyPr>
          <a:lstStyle>
            <a:lvl1pPr marL="0" indent="0">
              <a:buNone/>
              <a:defRPr sz="1950"/>
            </a:lvl1pPr>
          </a:lstStyle>
          <a:p>
            <a:r>
              <a:rPr lang="en-US"/>
              <a:t>Click icon to add picture</a:t>
            </a:r>
          </a:p>
        </p:txBody>
      </p:sp>
      <p:sp>
        <p:nvSpPr>
          <p:cNvPr id="44" name="Text Placeholder 9">
            <a:extLst>
              <a:ext uri="{FF2B5EF4-FFF2-40B4-BE49-F238E27FC236}">
                <a16:creationId xmlns:a16="http://schemas.microsoft.com/office/drawing/2014/main" id="{3739A62B-24FC-33C2-FCE0-8E405C2E0F85}"/>
              </a:ext>
            </a:extLst>
          </p:cNvPr>
          <p:cNvSpPr>
            <a:spLocks noGrp="1"/>
          </p:cNvSpPr>
          <p:nvPr>
            <p:ph type="body" sz="quarter" idx="137"/>
          </p:nvPr>
        </p:nvSpPr>
        <p:spPr>
          <a:xfrm>
            <a:off x="4684029"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45" name="Text Placeholder 9">
            <a:extLst>
              <a:ext uri="{FF2B5EF4-FFF2-40B4-BE49-F238E27FC236}">
                <a16:creationId xmlns:a16="http://schemas.microsoft.com/office/drawing/2014/main" id="{81890449-F054-5583-64F8-35302167960B}"/>
              </a:ext>
            </a:extLst>
          </p:cNvPr>
          <p:cNvSpPr>
            <a:spLocks noGrp="1"/>
          </p:cNvSpPr>
          <p:nvPr>
            <p:ph type="body" sz="quarter" idx="138"/>
          </p:nvPr>
        </p:nvSpPr>
        <p:spPr>
          <a:xfrm>
            <a:off x="6310155"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46" name="Text Placeholder 9">
            <a:extLst>
              <a:ext uri="{FF2B5EF4-FFF2-40B4-BE49-F238E27FC236}">
                <a16:creationId xmlns:a16="http://schemas.microsoft.com/office/drawing/2014/main" id="{C31E5C16-3DC6-DADA-65A5-3B08B9AE951C}"/>
              </a:ext>
            </a:extLst>
          </p:cNvPr>
          <p:cNvSpPr>
            <a:spLocks noGrp="1"/>
          </p:cNvSpPr>
          <p:nvPr>
            <p:ph type="body" sz="quarter" idx="139"/>
          </p:nvPr>
        </p:nvSpPr>
        <p:spPr>
          <a:xfrm>
            <a:off x="7936281"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47" name="Text Placeholder 9">
            <a:extLst>
              <a:ext uri="{FF2B5EF4-FFF2-40B4-BE49-F238E27FC236}">
                <a16:creationId xmlns:a16="http://schemas.microsoft.com/office/drawing/2014/main" id="{E006E555-9D1B-6774-CD0D-3EC2834ABABE}"/>
              </a:ext>
            </a:extLst>
          </p:cNvPr>
          <p:cNvSpPr>
            <a:spLocks noGrp="1"/>
          </p:cNvSpPr>
          <p:nvPr>
            <p:ph type="body" sz="quarter" idx="140"/>
          </p:nvPr>
        </p:nvSpPr>
        <p:spPr>
          <a:xfrm>
            <a:off x="9568268"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8" name="Text Placeholder 9">
            <a:extLst>
              <a:ext uri="{FF2B5EF4-FFF2-40B4-BE49-F238E27FC236}">
                <a16:creationId xmlns:a16="http://schemas.microsoft.com/office/drawing/2014/main" id="{CBD08574-A1F3-226A-BAB3-33B08D79C7E0}"/>
              </a:ext>
            </a:extLst>
          </p:cNvPr>
          <p:cNvSpPr>
            <a:spLocks noGrp="1"/>
          </p:cNvSpPr>
          <p:nvPr>
            <p:ph type="body" sz="quarter" idx="141"/>
          </p:nvPr>
        </p:nvSpPr>
        <p:spPr>
          <a:xfrm>
            <a:off x="11194394"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9" name="Text Placeholder 9">
            <a:extLst>
              <a:ext uri="{FF2B5EF4-FFF2-40B4-BE49-F238E27FC236}">
                <a16:creationId xmlns:a16="http://schemas.microsoft.com/office/drawing/2014/main" id="{5BF04D02-3F10-B2B1-0D0A-7D83D034BBE7}"/>
              </a:ext>
            </a:extLst>
          </p:cNvPr>
          <p:cNvSpPr>
            <a:spLocks noGrp="1"/>
          </p:cNvSpPr>
          <p:nvPr>
            <p:ph type="body" sz="quarter" idx="142"/>
          </p:nvPr>
        </p:nvSpPr>
        <p:spPr>
          <a:xfrm>
            <a:off x="12820520"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50" name="Picture Placeholder 8">
            <a:extLst>
              <a:ext uri="{FF2B5EF4-FFF2-40B4-BE49-F238E27FC236}">
                <a16:creationId xmlns:a16="http://schemas.microsoft.com/office/drawing/2014/main" id="{6A530C62-D8E2-65DB-16DE-B0D672C1FBDF}"/>
              </a:ext>
            </a:extLst>
          </p:cNvPr>
          <p:cNvSpPr>
            <a:spLocks noGrp="1"/>
          </p:cNvSpPr>
          <p:nvPr>
            <p:ph type="pic" sz="quarter" idx="143"/>
          </p:nvPr>
        </p:nvSpPr>
        <p:spPr>
          <a:xfrm>
            <a:off x="9568268" y="7092759"/>
            <a:ext cx="1412748" cy="1412748"/>
          </a:xfrm>
          <a:noFill/>
          <a:ln>
            <a:noFill/>
          </a:ln>
        </p:spPr>
        <p:txBody>
          <a:bodyPr>
            <a:normAutofit/>
          </a:bodyPr>
          <a:lstStyle>
            <a:lvl1pPr marL="0" indent="0">
              <a:buNone/>
              <a:defRPr sz="1950"/>
            </a:lvl1pPr>
          </a:lstStyle>
          <a:p>
            <a:r>
              <a:rPr lang="en-US"/>
              <a:t>Click icon to add picture</a:t>
            </a:r>
          </a:p>
        </p:txBody>
      </p:sp>
      <p:sp>
        <p:nvSpPr>
          <p:cNvPr id="51" name="Picture Placeholder 8">
            <a:extLst>
              <a:ext uri="{FF2B5EF4-FFF2-40B4-BE49-F238E27FC236}">
                <a16:creationId xmlns:a16="http://schemas.microsoft.com/office/drawing/2014/main" id="{C2490F15-91AE-C15C-399E-D722B80A2FD8}"/>
              </a:ext>
            </a:extLst>
          </p:cNvPr>
          <p:cNvSpPr>
            <a:spLocks noGrp="1"/>
          </p:cNvSpPr>
          <p:nvPr>
            <p:ph type="pic" sz="quarter" idx="144"/>
          </p:nvPr>
        </p:nvSpPr>
        <p:spPr>
          <a:xfrm>
            <a:off x="11194394" y="7092759"/>
            <a:ext cx="1412748" cy="1412748"/>
          </a:xfrm>
          <a:noFill/>
          <a:ln>
            <a:noFill/>
          </a:ln>
        </p:spPr>
        <p:txBody>
          <a:bodyPr>
            <a:normAutofit/>
          </a:bodyPr>
          <a:lstStyle>
            <a:lvl1pPr marL="0" indent="0">
              <a:buNone/>
              <a:defRPr sz="1950"/>
            </a:lvl1pPr>
          </a:lstStyle>
          <a:p>
            <a:r>
              <a:rPr lang="en-US"/>
              <a:t>Click icon to add picture</a:t>
            </a:r>
          </a:p>
        </p:txBody>
      </p:sp>
      <p:sp>
        <p:nvSpPr>
          <p:cNvPr id="52" name="Picture Placeholder 8">
            <a:extLst>
              <a:ext uri="{FF2B5EF4-FFF2-40B4-BE49-F238E27FC236}">
                <a16:creationId xmlns:a16="http://schemas.microsoft.com/office/drawing/2014/main" id="{7E870ECA-5D7E-41D2-1CB8-58A7C63C97AA}"/>
              </a:ext>
            </a:extLst>
          </p:cNvPr>
          <p:cNvSpPr>
            <a:spLocks noGrp="1"/>
          </p:cNvSpPr>
          <p:nvPr>
            <p:ph type="pic" sz="quarter" idx="145"/>
          </p:nvPr>
        </p:nvSpPr>
        <p:spPr>
          <a:xfrm>
            <a:off x="12820520" y="7092759"/>
            <a:ext cx="1412748" cy="1412748"/>
          </a:xfrm>
          <a:noFill/>
          <a:ln>
            <a:noFill/>
          </a:ln>
        </p:spPr>
        <p:txBody>
          <a:bodyPr>
            <a:normAutofit/>
          </a:bodyPr>
          <a:lstStyle>
            <a:lvl1pPr marL="0" indent="0">
              <a:buNone/>
              <a:defRPr sz="1950"/>
            </a:lvl1pPr>
          </a:lstStyle>
          <a:p>
            <a:r>
              <a:rPr lang="en-US"/>
              <a:t>Click icon to add picture</a:t>
            </a:r>
          </a:p>
        </p:txBody>
      </p:sp>
      <p:sp>
        <p:nvSpPr>
          <p:cNvPr id="53" name="Text Placeholder 9">
            <a:extLst>
              <a:ext uri="{FF2B5EF4-FFF2-40B4-BE49-F238E27FC236}">
                <a16:creationId xmlns:a16="http://schemas.microsoft.com/office/drawing/2014/main" id="{8CCB4DDC-144A-84BF-5EB7-B548EDACC699}"/>
              </a:ext>
            </a:extLst>
          </p:cNvPr>
          <p:cNvSpPr>
            <a:spLocks noGrp="1"/>
          </p:cNvSpPr>
          <p:nvPr>
            <p:ph type="body" sz="quarter" idx="146"/>
          </p:nvPr>
        </p:nvSpPr>
        <p:spPr>
          <a:xfrm>
            <a:off x="9568268"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54" name="Text Placeholder 9">
            <a:extLst>
              <a:ext uri="{FF2B5EF4-FFF2-40B4-BE49-F238E27FC236}">
                <a16:creationId xmlns:a16="http://schemas.microsoft.com/office/drawing/2014/main" id="{ABA716EA-A07B-B695-EE87-F2D17F933524}"/>
              </a:ext>
            </a:extLst>
          </p:cNvPr>
          <p:cNvSpPr>
            <a:spLocks noGrp="1"/>
          </p:cNvSpPr>
          <p:nvPr>
            <p:ph type="body" sz="quarter" idx="147"/>
          </p:nvPr>
        </p:nvSpPr>
        <p:spPr>
          <a:xfrm>
            <a:off x="11194394"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55" name="Text Placeholder 9">
            <a:extLst>
              <a:ext uri="{FF2B5EF4-FFF2-40B4-BE49-F238E27FC236}">
                <a16:creationId xmlns:a16="http://schemas.microsoft.com/office/drawing/2014/main" id="{30F94FD4-4209-6D38-2CAD-BD11905BDC0D}"/>
              </a:ext>
            </a:extLst>
          </p:cNvPr>
          <p:cNvSpPr>
            <a:spLocks noGrp="1"/>
          </p:cNvSpPr>
          <p:nvPr>
            <p:ph type="body" sz="quarter" idx="148"/>
          </p:nvPr>
        </p:nvSpPr>
        <p:spPr>
          <a:xfrm>
            <a:off x="12820520"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56" name="Text Placeholder 9">
            <a:extLst>
              <a:ext uri="{FF2B5EF4-FFF2-40B4-BE49-F238E27FC236}">
                <a16:creationId xmlns:a16="http://schemas.microsoft.com/office/drawing/2014/main" id="{473B1996-0948-2CC6-9AAC-4058A86B32DB}"/>
              </a:ext>
            </a:extLst>
          </p:cNvPr>
          <p:cNvSpPr>
            <a:spLocks noGrp="1"/>
          </p:cNvSpPr>
          <p:nvPr>
            <p:ph type="body" sz="quarter" idx="149"/>
          </p:nvPr>
        </p:nvSpPr>
        <p:spPr>
          <a:xfrm>
            <a:off x="14446646"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57" name="Text Placeholder 9">
            <a:extLst>
              <a:ext uri="{FF2B5EF4-FFF2-40B4-BE49-F238E27FC236}">
                <a16:creationId xmlns:a16="http://schemas.microsoft.com/office/drawing/2014/main" id="{D6985E45-E793-4BF2-1F2B-250832717A00}"/>
              </a:ext>
            </a:extLst>
          </p:cNvPr>
          <p:cNvSpPr>
            <a:spLocks noGrp="1"/>
          </p:cNvSpPr>
          <p:nvPr>
            <p:ph type="body" sz="quarter" idx="150"/>
          </p:nvPr>
        </p:nvSpPr>
        <p:spPr>
          <a:xfrm>
            <a:off x="16072772"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58" name="Picture Placeholder 8">
            <a:extLst>
              <a:ext uri="{FF2B5EF4-FFF2-40B4-BE49-F238E27FC236}">
                <a16:creationId xmlns:a16="http://schemas.microsoft.com/office/drawing/2014/main" id="{99CB3758-62EC-5FB4-7855-6B820758BEAD}"/>
              </a:ext>
            </a:extLst>
          </p:cNvPr>
          <p:cNvSpPr>
            <a:spLocks noGrp="1"/>
          </p:cNvSpPr>
          <p:nvPr>
            <p:ph type="pic" sz="quarter" idx="151"/>
          </p:nvPr>
        </p:nvSpPr>
        <p:spPr>
          <a:xfrm>
            <a:off x="14446646" y="7092759"/>
            <a:ext cx="1412748" cy="1412748"/>
          </a:xfrm>
          <a:noFill/>
          <a:ln>
            <a:noFill/>
          </a:ln>
        </p:spPr>
        <p:txBody>
          <a:bodyPr>
            <a:normAutofit/>
          </a:bodyPr>
          <a:lstStyle>
            <a:lvl1pPr marL="0" indent="0">
              <a:buNone/>
              <a:defRPr sz="1950"/>
            </a:lvl1pPr>
          </a:lstStyle>
          <a:p>
            <a:r>
              <a:rPr lang="en-US"/>
              <a:t>Click icon to add picture</a:t>
            </a:r>
          </a:p>
        </p:txBody>
      </p:sp>
      <p:sp>
        <p:nvSpPr>
          <p:cNvPr id="59" name="Picture Placeholder 8">
            <a:extLst>
              <a:ext uri="{FF2B5EF4-FFF2-40B4-BE49-F238E27FC236}">
                <a16:creationId xmlns:a16="http://schemas.microsoft.com/office/drawing/2014/main" id="{9374695A-0304-2A94-C9B8-6E96CB9B9EEF}"/>
              </a:ext>
            </a:extLst>
          </p:cNvPr>
          <p:cNvSpPr>
            <a:spLocks noGrp="1"/>
          </p:cNvSpPr>
          <p:nvPr>
            <p:ph type="pic" sz="quarter" idx="152"/>
          </p:nvPr>
        </p:nvSpPr>
        <p:spPr>
          <a:xfrm>
            <a:off x="16072772" y="7092759"/>
            <a:ext cx="1412748" cy="1412748"/>
          </a:xfrm>
          <a:noFill/>
          <a:ln>
            <a:noFill/>
          </a:ln>
        </p:spPr>
        <p:txBody>
          <a:bodyPr>
            <a:normAutofit/>
          </a:bodyPr>
          <a:lstStyle>
            <a:lvl1pPr marL="0" indent="0">
              <a:buNone/>
              <a:defRPr sz="1950"/>
            </a:lvl1pPr>
          </a:lstStyle>
          <a:p>
            <a:r>
              <a:rPr lang="en-US"/>
              <a:t>Click icon to add picture</a:t>
            </a:r>
          </a:p>
        </p:txBody>
      </p:sp>
      <p:sp>
        <p:nvSpPr>
          <p:cNvPr id="60" name="Text Placeholder 9">
            <a:extLst>
              <a:ext uri="{FF2B5EF4-FFF2-40B4-BE49-F238E27FC236}">
                <a16:creationId xmlns:a16="http://schemas.microsoft.com/office/drawing/2014/main" id="{46401081-0030-A4D2-34EE-3F55E4D27127}"/>
              </a:ext>
            </a:extLst>
          </p:cNvPr>
          <p:cNvSpPr>
            <a:spLocks noGrp="1"/>
          </p:cNvSpPr>
          <p:nvPr>
            <p:ph type="body" sz="quarter" idx="153"/>
          </p:nvPr>
        </p:nvSpPr>
        <p:spPr>
          <a:xfrm>
            <a:off x="14446646"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61" name="Text Placeholder 9">
            <a:extLst>
              <a:ext uri="{FF2B5EF4-FFF2-40B4-BE49-F238E27FC236}">
                <a16:creationId xmlns:a16="http://schemas.microsoft.com/office/drawing/2014/main" id="{A10A7770-A7DC-252A-D68D-626CBA4060CB}"/>
              </a:ext>
            </a:extLst>
          </p:cNvPr>
          <p:cNvSpPr>
            <a:spLocks noGrp="1"/>
          </p:cNvSpPr>
          <p:nvPr>
            <p:ph type="body" sz="quarter" idx="154"/>
          </p:nvPr>
        </p:nvSpPr>
        <p:spPr>
          <a:xfrm>
            <a:off x="16072772"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62" name="Text Placeholder 9">
            <a:extLst>
              <a:ext uri="{FF2B5EF4-FFF2-40B4-BE49-F238E27FC236}">
                <a16:creationId xmlns:a16="http://schemas.microsoft.com/office/drawing/2014/main" id="{2D8BDD37-D1EF-FED3-66FF-8D8C216A086F}"/>
              </a:ext>
            </a:extLst>
          </p:cNvPr>
          <p:cNvSpPr>
            <a:spLocks noGrp="1"/>
          </p:cNvSpPr>
          <p:nvPr>
            <p:ph type="body" sz="quarter" idx="155"/>
          </p:nvPr>
        </p:nvSpPr>
        <p:spPr>
          <a:xfrm>
            <a:off x="800100" y="7092759"/>
            <a:ext cx="2590800" cy="447261"/>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cxnSp>
        <p:nvCxnSpPr>
          <p:cNvPr id="64" name="Straight Connector 63">
            <a:extLst>
              <a:ext uri="{FF2B5EF4-FFF2-40B4-BE49-F238E27FC236}">
                <a16:creationId xmlns:a16="http://schemas.microsoft.com/office/drawing/2014/main" id="{BAC9D3F2-4F4D-4003-AEB6-D75B05D534AB}"/>
              </a:ext>
            </a:extLst>
          </p:cNvPr>
          <p:cNvCxnSpPr>
            <a:cxnSpLocks/>
          </p:cNvCxnSpPr>
          <p:nvPr/>
        </p:nvCxnSpPr>
        <p:spPr>
          <a:xfrm>
            <a:off x="800101" y="18318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1E700A-E4E4-F513-C759-2C15A43B21CF}"/>
              </a:ext>
            </a:extLst>
          </p:cNvPr>
          <p:cNvCxnSpPr>
            <a:cxnSpLocks/>
          </p:cNvCxnSpPr>
          <p:nvPr/>
        </p:nvCxnSpPr>
        <p:spPr>
          <a:xfrm>
            <a:off x="800101" y="43464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D087DB-350A-3FC0-3D98-DACCB4B95393}"/>
              </a:ext>
            </a:extLst>
          </p:cNvPr>
          <p:cNvCxnSpPr>
            <a:cxnSpLocks/>
          </p:cNvCxnSpPr>
          <p:nvPr/>
        </p:nvCxnSpPr>
        <p:spPr>
          <a:xfrm>
            <a:off x="800101" y="68610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8AABBF17-5520-3B23-B993-2FD75A278A5D}"/>
              </a:ext>
            </a:extLst>
          </p:cNvPr>
          <p:cNvCxnSpPr>
            <a:cxnSpLocks/>
          </p:cNvCxnSpPr>
          <p:nvPr userDrawn="1"/>
        </p:nvCxnSpPr>
        <p:spPr>
          <a:xfrm>
            <a:off x="800101" y="18318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C0F9399-6F61-F2AF-A8E7-DAE2C2D50FF7}"/>
              </a:ext>
            </a:extLst>
          </p:cNvPr>
          <p:cNvCxnSpPr>
            <a:cxnSpLocks/>
          </p:cNvCxnSpPr>
          <p:nvPr userDrawn="1"/>
        </p:nvCxnSpPr>
        <p:spPr>
          <a:xfrm>
            <a:off x="800101" y="43464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02EB446-9507-A5FB-32D0-DE98B1317617}"/>
              </a:ext>
            </a:extLst>
          </p:cNvPr>
          <p:cNvCxnSpPr>
            <a:cxnSpLocks/>
          </p:cNvCxnSpPr>
          <p:nvPr userDrawn="1"/>
        </p:nvCxnSpPr>
        <p:spPr>
          <a:xfrm>
            <a:off x="800101" y="68610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447895"/>
      </p:ext>
    </p:extLst>
  </p:cSld>
  <p:clrMapOvr>
    <a:masterClrMapping/>
  </p:clrMapOvr>
  <p:transition>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crip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7639812" cy="7296912"/>
          </a:xfrm>
        </p:spPr>
        <p:txBody>
          <a:bodyPr lIns="0" tIns="0" rIns="0" bIns="0">
            <a:normAutofit/>
          </a:bodyPr>
          <a:lstStyle>
            <a:lvl1pPr marL="1371600" indent="-1371600">
              <a:lnSpc>
                <a:spcPct val="95000"/>
              </a:lnSpc>
              <a:spcBef>
                <a:spcPts val="2250"/>
              </a:spcBef>
              <a:buNone/>
              <a:defRPr sz="1950" spc="-1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9240015" y="2073858"/>
            <a:ext cx="7639812" cy="7296912"/>
          </a:xfrm>
        </p:spPr>
        <p:txBody>
          <a:bodyPr lIns="0" tIns="0" rIns="0" bIns="0">
            <a:normAutofit/>
          </a:bodyPr>
          <a:lstStyle>
            <a:lvl1pPr marL="1371600" indent="-1371600">
              <a:lnSpc>
                <a:spcPct val="95000"/>
              </a:lnSpc>
              <a:spcBef>
                <a:spcPts val="2250"/>
              </a:spcBef>
              <a:buNone/>
              <a:defRPr sz="1950" spc="-1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1995224900"/>
      </p:ext>
    </p:extLst>
  </p:cSld>
  <p:clrMapOvr>
    <a:masterClrMapping/>
  </p:clrMapOvr>
  <p:transition>
    <p:fade/>
  </p:transition>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7639812" cy="7296912"/>
          </a:xfrm>
        </p:spPr>
        <p:txBody>
          <a:bodyPr lIns="0" tIns="0" rIns="0" bIns="0">
            <a:normAutofit/>
          </a:bodyPr>
          <a:lstStyle>
            <a:lvl1pPr marL="1371600" indent="-1371600">
              <a:lnSpc>
                <a:spcPct val="90000"/>
              </a:lnSpc>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9240015" y="2073858"/>
            <a:ext cx="7639812" cy="7296912"/>
          </a:xfrm>
        </p:spPr>
        <p:txBody>
          <a:bodyPr lIns="0" tIns="0" rIns="0" bIns="0">
            <a:normAutofit/>
          </a:bodyPr>
          <a:lstStyle>
            <a:lvl1pPr marL="1371600" indent="-1371600">
              <a:lnSpc>
                <a:spcPct val="90000"/>
              </a:lnSpc>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1514506411"/>
      </p:ext>
    </p:extLst>
  </p:cSld>
  <p:clrMapOvr>
    <a:masterClrMapping/>
  </p:clrMapOvr>
  <p:transition>
    <p:fade/>
  </p:transition>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100" y="1485900"/>
            <a:ext cx="5405091" cy="7886700"/>
          </a:xfrm>
          <a:solidFill>
            <a:schemeClr val="tx2"/>
          </a:solidFill>
        </p:spPr>
        <p:txBody>
          <a:bodyPr lIns="301752" tIns="301752" rIns="301752" bIns="301752">
            <a:normAutofit/>
          </a:bodyPr>
          <a:lstStyle>
            <a:lvl1pPr marL="0" indent="0">
              <a:lnSpc>
                <a:spcPct val="88000"/>
              </a:lnSpc>
              <a:spcBef>
                <a:spcPts val="2250"/>
              </a:spcBef>
              <a:spcAft>
                <a:spcPts val="0"/>
              </a:spcAft>
              <a:buNone/>
              <a:defRPr sz="1950" i="0" spc="-45" baseline="0">
                <a:latin typeface="+mn-lt"/>
              </a:defRPr>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5" y="1485900"/>
            <a:ext cx="5405091" cy="78867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1950" i="0" spc="-45" baseline="0">
                <a:latin typeface="+mn-lt"/>
              </a:defRPr>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1485900"/>
            <a:ext cx="5405091" cy="7886700"/>
          </a:xfrm>
          <a:solidFill>
            <a:schemeClr val="tx1"/>
          </a:solidFill>
        </p:spPr>
        <p:txBody>
          <a:bodyPr lIns="301752" tIns="301752" rIns="301752" bIns="301752">
            <a:normAutofit/>
          </a:bodyPr>
          <a:lstStyle>
            <a:lvl1pPr marL="0" indent="0">
              <a:lnSpc>
                <a:spcPct val="88000"/>
              </a:lnSpc>
              <a:spcBef>
                <a:spcPts val="2250"/>
              </a:spcBef>
              <a:spcAft>
                <a:spcPts val="0"/>
              </a:spcAft>
              <a:buNone/>
              <a:defRPr sz="1950" i="0" spc="-45" baseline="0">
                <a:solidFill>
                  <a:schemeClr val="bg1"/>
                </a:solidFill>
                <a:latin typeface="+mn-lt"/>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1" name="Title 1">
            <a:extLst>
              <a:ext uri="{FF2B5EF4-FFF2-40B4-BE49-F238E27FC236}">
                <a16:creationId xmlns:a16="http://schemas.microsoft.com/office/drawing/2014/main" id="{D0923F58-9757-DEBD-AFBD-7FAFB94E33C4}"/>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4" name="Text Placeholder 10">
            <a:extLst>
              <a:ext uri="{FF2B5EF4-FFF2-40B4-BE49-F238E27FC236}">
                <a16:creationId xmlns:a16="http://schemas.microsoft.com/office/drawing/2014/main" id="{71B6EBB9-D6CC-360E-8378-F9BD16D25025}"/>
              </a:ext>
            </a:extLst>
          </p:cNvPr>
          <p:cNvSpPr>
            <a:spLocks noGrp="1"/>
          </p:cNvSpPr>
          <p:nvPr>
            <p:ph type="body" sz="quarter" idx="19"/>
          </p:nvPr>
        </p:nvSpPr>
        <p:spPr>
          <a:xfrm>
            <a:off x="1252728" y="2326752"/>
            <a:ext cx="4499649" cy="970803"/>
          </a:xfrm>
        </p:spPr>
        <p:txBody>
          <a:bodyPr lIns="0" tIns="0" rIns="0" bIns="0">
            <a:normAutofit/>
          </a:bodyPr>
          <a:lstStyle>
            <a:lvl1pPr marL="0" indent="0">
              <a:lnSpc>
                <a:spcPct val="88000"/>
              </a:lnSpc>
              <a:spcBef>
                <a:spcPts val="2250"/>
              </a:spcBef>
              <a:buNone/>
              <a:defRPr sz="3825" b="1" i="0" spc="-45" baseline="0">
                <a:latin typeface="TT Hoves Pro Trial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7" name="Text Placeholder 10">
            <a:extLst>
              <a:ext uri="{FF2B5EF4-FFF2-40B4-BE49-F238E27FC236}">
                <a16:creationId xmlns:a16="http://schemas.microsoft.com/office/drawing/2014/main" id="{163CEA48-FACE-7B15-06F7-9F469F9303C0}"/>
              </a:ext>
            </a:extLst>
          </p:cNvPr>
          <p:cNvSpPr>
            <a:spLocks noGrp="1"/>
          </p:cNvSpPr>
          <p:nvPr>
            <p:ph type="body" sz="quarter" idx="27"/>
          </p:nvPr>
        </p:nvSpPr>
        <p:spPr>
          <a:xfrm>
            <a:off x="6894117" y="2326752"/>
            <a:ext cx="4501632" cy="970803"/>
          </a:xfrm>
        </p:spPr>
        <p:txBody>
          <a:bodyPr lIns="0" tIns="0" rIns="0" bIns="0">
            <a:normAutofit/>
          </a:bodyPr>
          <a:lstStyle>
            <a:lvl1pPr marL="0" indent="0">
              <a:lnSpc>
                <a:spcPct val="88000"/>
              </a:lnSpc>
              <a:spcBef>
                <a:spcPts val="2250"/>
              </a:spcBef>
              <a:buNone/>
              <a:defRPr sz="3825" b="1" i="0" spc="-45" baseline="0">
                <a:latin typeface="TT Hoves Pro Trial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8" name="Text Placeholder 10">
            <a:extLst>
              <a:ext uri="{FF2B5EF4-FFF2-40B4-BE49-F238E27FC236}">
                <a16:creationId xmlns:a16="http://schemas.microsoft.com/office/drawing/2014/main" id="{E75650E0-9552-E8AA-EBDF-8425D422081A}"/>
              </a:ext>
            </a:extLst>
          </p:cNvPr>
          <p:cNvSpPr>
            <a:spLocks noGrp="1"/>
          </p:cNvSpPr>
          <p:nvPr>
            <p:ph type="body" sz="quarter" idx="28"/>
          </p:nvPr>
        </p:nvSpPr>
        <p:spPr>
          <a:xfrm>
            <a:off x="12535439" y="2326752"/>
            <a:ext cx="4495071" cy="973836"/>
          </a:xfrm>
        </p:spPr>
        <p:txBody>
          <a:bodyPr lIns="0" tIns="0" rIns="0" bIns="0">
            <a:normAutofit/>
          </a:bodyPr>
          <a:lstStyle>
            <a:lvl1pPr marL="0" indent="0">
              <a:lnSpc>
                <a:spcPct val="88000"/>
              </a:lnSpc>
              <a:spcBef>
                <a:spcPts val="2250"/>
              </a:spcBef>
              <a:buNone/>
              <a:defRPr sz="3825" b="1" i="0" spc="-45" baseline="0">
                <a:solidFill>
                  <a:schemeClr val="bg1"/>
                </a:solidFill>
                <a:latin typeface="TT Hoves Pro Trial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6" name="Text Placeholder 9">
            <a:extLst>
              <a:ext uri="{FF2B5EF4-FFF2-40B4-BE49-F238E27FC236}">
                <a16:creationId xmlns:a16="http://schemas.microsoft.com/office/drawing/2014/main" id="{61803754-DD20-796F-8916-A62BD5518FBC}"/>
              </a:ext>
            </a:extLst>
          </p:cNvPr>
          <p:cNvSpPr>
            <a:spLocks noGrp="1"/>
          </p:cNvSpPr>
          <p:nvPr>
            <p:ph type="body" sz="quarter" idx="14"/>
          </p:nvPr>
        </p:nvSpPr>
        <p:spPr>
          <a:xfrm>
            <a:off x="1252730" y="3819380"/>
            <a:ext cx="4499829" cy="5100593"/>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Text Placeholder 9">
            <a:extLst>
              <a:ext uri="{FF2B5EF4-FFF2-40B4-BE49-F238E27FC236}">
                <a16:creationId xmlns:a16="http://schemas.microsoft.com/office/drawing/2014/main" id="{6EA6F766-2EEA-CFBD-7F00-4C7DE515375C}"/>
              </a:ext>
            </a:extLst>
          </p:cNvPr>
          <p:cNvSpPr>
            <a:spLocks noGrp="1"/>
          </p:cNvSpPr>
          <p:nvPr>
            <p:ph type="body" sz="quarter" idx="29"/>
          </p:nvPr>
        </p:nvSpPr>
        <p:spPr>
          <a:xfrm>
            <a:off x="6894084" y="3819380"/>
            <a:ext cx="4498410" cy="5100593"/>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0" name="Text Placeholder 9">
            <a:extLst>
              <a:ext uri="{FF2B5EF4-FFF2-40B4-BE49-F238E27FC236}">
                <a16:creationId xmlns:a16="http://schemas.microsoft.com/office/drawing/2014/main" id="{7261AE56-DEBB-6D6D-A72B-E4120CD8003E}"/>
              </a:ext>
            </a:extLst>
          </p:cNvPr>
          <p:cNvSpPr>
            <a:spLocks noGrp="1"/>
          </p:cNvSpPr>
          <p:nvPr>
            <p:ph type="body" sz="quarter" idx="20"/>
          </p:nvPr>
        </p:nvSpPr>
        <p:spPr>
          <a:xfrm>
            <a:off x="12535439" y="3819380"/>
            <a:ext cx="4495071" cy="5102352"/>
          </a:xfrm>
        </p:spPr>
        <p:txBody>
          <a:bodyPr lIns="0" tIns="0" rIns="0" bIns="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96471952"/>
      </p:ext>
    </p:extLst>
  </p:cSld>
  <p:clrMapOvr>
    <a:masterClrMapping/>
  </p:clrMapOvr>
  <p:transition>
    <p:fade/>
  </p:transition>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0765E076-9E6D-C0D3-1938-853EFD5A7E93}"/>
              </a:ext>
            </a:extLst>
          </p:cNvPr>
          <p:cNvSpPr>
            <a:spLocks noGrp="1"/>
          </p:cNvSpPr>
          <p:nvPr>
            <p:ph type="dt" sz="half" idx="10"/>
          </p:nvPr>
        </p:nvSpPr>
        <p:spPr>
          <a:xfrm>
            <a:off x="802478" y="9793990"/>
            <a:ext cx="2702723" cy="185195"/>
          </a:xfrm>
        </p:spPr>
        <p:txBody>
          <a:bodyPr/>
          <a:lstStyle/>
          <a:p>
            <a:r>
              <a:rPr lang="en-US"/>
              <a:t>© 2024 Colle McVoy</a:t>
            </a:r>
          </a:p>
        </p:txBody>
      </p:sp>
      <p:sp>
        <p:nvSpPr>
          <p:cNvPr id="3" name="Footer Placeholder 3">
            <a:extLst>
              <a:ext uri="{FF2B5EF4-FFF2-40B4-BE49-F238E27FC236}">
                <a16:creationId xmlns:a16="http://schemas.microsoft.com/office/drawing/2014/main" id="{3DA79919-93D1-337F-F573-A4EE797A4092}"/>
              </a:ext>
            </a:extLst>
          </p:cNvPr>
          <p:cNvSpPr>
            <a:spLocks noGrp="1"/>
          </p:cNvSpPr>
          <p:nvPr>
            <p:ph type="ftr" sz="quarter" idx="11"/>
          </p:nvPr>
        </p:nvSpPr>
        <p:spPr>
          <a:xfrm>
            <a:off x="3621344" y="9793990"/>
            <a:ext cx="6172200" cy="185195"/>
          </a:xfrm>
        </p:spPr>
        <p:txBody>
          <a:bodyPr/>
          <a:lstStyle/>
          <a:p>
            <a:r>
              <a:rPr lang="en-US"/>
              <a:t>FY26 Annual Planning</a:t>
            </a:r>
          </a:p>
        </p:txBody>
      </p:sp>
      <p:sp>
        <p:nvSpPr>
          <p:cNvPr id="4" name="Slide Number Placeholder 4">
            <a:extLst>
              <a:ext uri="{FF2B5EF4-FFF2-40B4-BE49-F238E27FC236}">
                <a16:creationId xmlns:a16="http://schemas.microsoft.com/office/drawing/2014/main" id="{27412EAA-5137-9DDF-222C-9B1628FE5BF2}"/>
              </a:ext>
            </a:extLst>
          </p:cNvPr>
          <p:cNvSpPr>
            <a:spLocks noGrp="1"/>
          </p:cNvSpPr>
          <p:nvPr>
            <p:ph type="sldNum" sz="quarter" idx="12"/>
          </p:nvPr>
        </p:nvSpPr>
        <p:spPr>
          <a:xfrm>
            <a:off x="16190120" y="9793990"/>
            <a:ext cx="1295400" cy="185195"/>
          </a:xfrm>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4253861344"/>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05612" y="9186671"/>
            <a:ext cx="0" cy="742950"/>
          </a:xfrm>
          <a:custGeom>
            <a:avLst/>
            <a:gdLst/>
            <a:ahLst/>
            <a:cxnLst/>
            <a:rect l="l" t="t" r="r" b="b"/>
            <a:pathLst>
              <a:path h="742950">
                <a:moveTo>
                  <a:pt x="0" y="0"/>
                </a:moveTo>
                <a:lnTo>
                  <a:pt x="0" y="742949"/>
                </a:lnTo>
              </a:path>
            </a:pathLst>
          </a:custGeom>
          <a:ln w="63500">
            <a:solidFill>
              <a:srgbClr val="1F5F9F"/>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pic>
        <p:nvPicPr>
          <p:cNvPr id="17" name="bg object 17"/>
          <p:cNvPicPr/>
          <p:nvPr/>
        </p:nvPicPr>
        <p:blipFill>
          <a:blip r:embed="rId2" cstate="print"/>
          <a:stretch>
            <a:fillRect/>
          </a:stretch>
        </p:blipFill>
        <p:spPr>
          <a:xfrm>
            <a:off x="876300" y="9223247"/>
            <a:ext cx="2072639" cy="670559"/>
          </a:xfrm>
          <a:prstGeom prst="rect">
            <a:avLst/>
          </a:prstGeom>
        </p:spPr>
      </p:pic>
      <p:sp>
        <p:nvSpPr>
          <p:cNvPr id="18" name="bg object 18"/>
          <p:cNvSpPr/>
          <p:nvPr/>
        </p:nvSpPr>
        <p:spPr>
          <a:xfrm>
            <a:off x="705612" y="685800"/>
            <a:ext cx="0" cy="1028700"/>
          </a:xfrm>
          <a:custGeom>
            <a:avLst/>
            <a:gdLst/>
            <a:ahLst/>
            <a:cxnLst/>
            <a:rect l="l" t="t" r="r" b="b"/>
            <a:pathLst>
              <a:path h="1028700">
                <a:moveTo>
                  <a:pt x="0" y="0"/>
                </a:moveTo>
                <a:lnTo>
                  <a:pt x="0" y="1028700"/>
                </a:lnTo>
              </a:path>
            </a:pathLst>
          </a:custGeom>
          <a:ln w="63500">
            <a:solidFill>
              <a:srgbClr val="1F5F9F"/>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824209" y="2056766"/>
            <a:ext cx="6218555" cy="6205855"/>
          </a:xfrm>
          <a:prstGeom prst="rect">
            <a:avLst/>
          </a:prstGeom>
        </p:spPr>
        <p:txBody>
          <a:bodyPr wrap="square" lIns="0" tIns="0" rIns="0" bIns="0">
            <a:spAutoFit/>
          </a:bodyPr>
          <a:lstStyle>
            <a:lvl1pPr>
              <a:defRPr sz="3600" b="0" i="0">
                <a:solidFill>
                  <a:srgbClr val="072B60"/>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72B62">
                  <a:tint val="75000"/>
                </a:srgbClr>
              </a:solidFill>
              <a:effectLst/>
              <a:uLnTx/>
              <a:uFillTx/>
              <a:latin typeface="Calibri" panose="020F0502020204030204"/>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tint val="75000"/>
                </a:srgbClr>
              </a:solidFill>
              <a:effectLst/>
              <a:uLnTx/>
              <a:uFillTx/>
              <a:latin typeface="Calibri" panose="020F0502020204030204"/>
              <a:ea typeface="+mn-ea"/>
              <a:cs typeface="+mn-cs"/>
            </a:endParaRPr>
          </a:p>
        </p:txBody>
      </p:sp>
      <p:sp>
        <p:nvSpPr>
          <p:cNvPr id="8" name="Slide Number Placeholder 8">
            <a:extLst>
              <a:ext uri="{FF2B5EF4-FFF2-40B4-BE49-F238E27FC236}">
                <a16:creationId xmlns:a16="http://schemas.microsoft.com/office/drawing/2014/main" id="{9C1AD3B5-4C73-B460-92D9-C9C6F241241E}"/>
              </a:ext>
            </a:extLst>
          </p:cNvPr>
          <p:cNvSpPr>
            <a:spLocks noGrp="1"/>
          </p:cNvSpPr>
          <p:nvPr>
            <p:ph type="sldNum" sz="quarter" idx="4"/>
          </p:nvPr>
        </p:nvSpPr>
        <p:spPr>
          <a:xfrm>
            <a:off x="16916400" y="9058053"/>
            <a:ext cx="1733550" cy="954107"/>
          </a:xfrm>
          <a:prstGeom prst="rect">
            <a:avLst/>
          </a:prstGeom>
          <a:noFill/>
        </p:spPr>
        <p:txBody>
          <a:bodyPr wrap="square" rtlCol="0">
            <a:spAutoFit/>
          </a:bodyPr>
          <a:lstStyle>
            <a:lvl1pPr>
              <a:defRPr lang="uk-UA" sz="2800" b="1" smtClean="0">
                <a:solidFill>
                  <a:schemeClr val="accent2"/>
                </a:solidFill>
                <a:latin typeface="Arial" panose="020B0604020202020204" pitchFamily="34" charset="0"/>
                <a:cs typeface="Arial" panose="020B0604020202020204"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Arial" panose="020B0604020202020204" pitchFamily="34" charset="0"/>
                <a:ea typeface="+mn-ea"/>
                <a:cs typeface="Arial" panose="020B0604020202020204" pitchFamily="34" charset="0"/>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Arial" panose="020B0604020202020204" pitchFamily="34" charset="0"/>
                <a:ea typeface="+mn-ea"/>
                <a:cs typeface="Arial" panose="020B0604020202020204" pitchFamily="34" charset="0"/>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Arial" panose="020B0604020202020204" pitchFamily="34" charset="0"/>
                <a:ea typeface="+mn-ea"/>
                <a:cs typeface="Arial" panose="020B0604020202020204" pitchFamily="34" charset="0"/>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uk-UA" sz="2800" b="1" i="0" u="none" strike="noStrike" kern="1200" cap="none" spc="0" normalizeH="0" baseline="0" noProof="0">
              <a:ln>
                <a:noFill/>
              </a:ln>
              <a:solidFill>
                <a:srgbClr val="629DD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0385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New_Hires_or_Lis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1" y="2709867"/>
            <a:ext cx="6931820"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9" name="Text Placeholder 18">
            <a:extLst>
              <a:ext uri="{FF2B5EF4-FFF2-40B4-BE49-F238E27FC236}">
                <a16:creationId xmlns:a16="http://schemas.microsoft.com/office/drawing/2014/main" id="{DA3ACFAB-6B70-5B20-8E77-6856A046B36E}"/>
              </a:ext>
            </a:extLst>
          </p:cNvPr>
          <p:cNvSpPr>
            <a:spLocks noGrp="1"/>
          </p:cNvSpPr>
          <p:nvPr>
            <p:ph type="body" sz="quarter" idx="15"/>
          </p:nvPr>
        </p:nvSpPr>
        <p:spPr>
          <a:xfrm>
            <a:off x="9262303" y="1965906"/>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0" name="Text Placeholder 9">
            <a:extLst>
              <a:ext uri="{FF2B5EF4-FFF2-40B4-BE49-F238E27FC236}">
                <a16:creationId xmlns:a16="http://schemas.microsoft.com/office/drawing/2014/main" id="{E64705DE-B060-6E2E-D9BF-6AB29DD1CA88}"/>
              </a:ext>
            </a:extLst>
          </p:cNvPr>
          <p:cNvSpPr>
            <a:spLocks noGrp="1"/>
          </p:cNvSpPr>
          <p:nvPr>
            <p:ph type="body" sz="quarter" idx="16"/>
          </p:nvPr>
        </p:nvSpPr>
        <p:spPr>
          <a:xfrm>
            <a:off x="9262303" y="2709867"/>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8" name="Text Placeholder 18">
            <a:extLst>
              <a:ext uri="{FF2B5EF4-FFF2-40B4-BE49-F238E27FC236}">
                <a16:creationId xmlns:a16="http://schemas.microsoft.com/office/drawing/2014/main" id="{8BCD9F18-28A6-6583-AA05-63F502A6D0EF}"/>
              </a:ext>
            </a:extLst>
          </p:cNvPr>
          <p:cNvSpPr>
            <a:spLocks noGrp="1"/>
          </p:cNvSpPr>
          <p:nvPr>
            <p:ph type="body" sz="quarter" idx="17"/>
          </p:nvPr>
        </p:nvSpPr>
        <p:spPr>
          <a:xfrm>
            <a:off x="804103" y="3544917"/>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9" name="Text Placeholder 9">
            <a:extLst>
              <a:ext uri="{FF2B5EF4-FFF2-40B4-BE49-F238E27FC236}">
                <a16:creationId xmlns:a16="http://schemas.microsoft.com/office/drawing/2014/main" id="{699EB8E2-C4BC-5143-084C-BF5C300EDF86}"/>
              </a:ext>
            </a:extLst>
          </p:cNvPr>
          <p:cNvSpPr>
            <a:spLocks noGrp="1"/>
          </p:cNvSpPr>
          <p:nvPr>
            <p:ph type="body" sz="quarter" idx="18"/>
          </p:nvPr>
        </p:nvSpPr>
        <p:spPr>
          <a:xfrm>
            <a:off x="804103" y="4288878"/>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2" name="Text Placeholder 18">
            <a:extLst>
              <a:ext uri="{FF2B5EF4-FFF2-40B4-BE49-F238E27FC236}">
                <a16:creationId xmlns:a16="http://schemas.microsoft.com/office/drawing/2014/main" id="{EEDF9305-AA2D-77B8-7A36-A09328149F6B}"/>
              </a:ext>
            </a:extLst>
          </p:cNvPr>
          <p:cNvSpPr>
            <a:spLocks noGrp="1"/>
          </p:cNvSpPr>
          <p:nvPr>
            <p:ph type="body" sz="quarter" idx="19"/>
          </p:nvPr>
        </p:nvSpPr>
        <p:spPr>
          <a:xfrm>
            <a:off x="9262303" y="3544917"/>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9">
            <a:extLst>
              <a:ext uri="{FF2B5EF4-FFF2-40B4-BE49-F238E27FC236}">
                <a16:creationId xmlns:a16="http://schemas.microsoft.com/office/drawing/2014/main" id="{7FE3C52F-7843-9DA1-11D0-E07D4B63CBC4}"/>
              </a:ext>
            </a:extLst>
          </p:cNvPr>
          <p:cNvSpPr>
            <a:spLocks noGrp="1"/>
          </p:cNvSpPr>
          <p:nvPr>
            <p:ph type="body" sz="quarter" idx="20"/>
          </p:nvPr>
        </p:nvSpPr>
        <p:spPr>
          <a:xfrm>
            <a:off x="9262303" y="4288878"/>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4" name="Text Placeholder 18">
            <a:extLst>
              <a:ext uri="{FF2B5EF4-FFF2-40B4-BE49-F238E27FC236}">
                <a16:creationId xmlns:a16="http://schemas.microsoft.com/office/drawing/2014/main" id="{A652D6B1-1565-4C5D-4351-226DC5A0984F}"/>
              </a:ext>
            </a:extLst>
          </p:cNvPr>
          <p:cNvSpPr>
            <a:spLocks noGrp="1"/>
          </p:cNvSpPr>
          <p:nvPr>
            <p:ph type="body" sz="quarter" idx="21"/>
          </p:nvPr>
        </p:nvSpPr>
        <p:spPr>
          <a:xfrm>
            <a:off x="804103" y="5073915"/>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6" name="Text Placeholder 9">
            <a:extLst>
              <a:ext uri="{FF2B5EF4-FFF2-40B4-BE49-F238E27FC236}">
                <a16:creationId xmlns:a16="http://schemas.microsoft.com/office/drawing/2014/main" id="{3FE2705E-9560-43D0-5A98-1AB41854CAF1}"/>
              </a:ext>
            </a:extLst>
          </p:cNvPr>
          <p:cNvSpPr>
            <a:spLocks noGrp="1"/>
          </p:cNvSpPr>
          <p:nvPr>
            <p:ph type="body" sz="quarter" idx="22"/>
          </p:nvPr>
        </p:nvSpPr>
        <p:spPr>
          <a:xfrm>
            <a:off x="804103" y="5817876"/>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7" name="Text Placeholder 18">
            <a:extLst>
              <a:ext uri="{FF2B5EF4-FFF2-40B4-BE49-F238E27FC236}">
                <a16:creationId xmlns:a16="http://schemas.microsoft.com/office/drawing/2014/main" id="{9120A4E2-2ED1-CC00-255E-19A662291F72}"/>
              </a:ext>
            </a:extLst>
          </p:cNvPr>
          <p:cNvSpPr>
            <a:spLocks noGrp="1"/>
          </p:cNvSpPr>
          <p:nvPr>
            <p:ph type="body" sz="quarter" idx="23"/>
          </p:nvPr>
        </p:nvSpPr>
        <p:spPr>
          <a:xfrm>
            <a:off x="9262303" y="5073915"/>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8" name="Text Placeholder 9">
            <a:extLst>
              <a:ext uri="{FF2B5EF4-FFF2-40B4-BE49-F238E27FC236}">
                <a16:creationId xmlns:a16="http://schemas.microsoft.com/office/drawing/2014/main" id="{9A1C694C-F3E0-E0F1-4544-688482E6A382}"/>
              </a:ext>
            </a:extLst>
          </p:cNvPr>
          <p:cNvSpPr>
            <a:spLocks noGrp="1"/>
          </p:cNvSpPr>
          <p:nvPr>
            <p:ph type="body" sz="quarter" idx="24"/>
          </p:nvPr>
        </p:nvSpPr>
        <p:spPr>
          <a:xfrm>
            <a:off x="9262303" y="5817876"/>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21" name="Text Placeholder 18">
            <a:extLst>
              <a:ext uri="{FF2B5EF4-FFF2-40B4-BE49-F238E27FC236}">
                <a16:creationId xmlns:a16="http://schemas.microsoft.com/office/drawing/2014/main" id="{F8ED885D-29EC-733D-B19E-15195082072F}"/>
              </a:ext>
            </a:extLst>
          </p:cNvPr>
          <p:cNvSpPr>
            <a:spLocks noGrp="1"/>
          </p:cNvSpPr>
          <p:nvPr>
            <p:ph type="body" sz="quarter" idx="25"/>
          </p:nvPr>
        </p:nvSpPr>
        <p:spPr>
          <a:xfrm>
            <a:off x="804103" y="6618819"/>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2" name="Text Placeholder 9">
            <a:extLst>
              <a:ext uri="{FF2B5EF4-FFF2-40B4-BE49-F238E27FC236}">
                <a16:creationId xmlns:a16="http://schemas.microsoft.com/office/drawing/2014/main" id="{744AE280-6385-EBDE-9A13-83B8DDF87C89}"/>
              </a:ext>
            </a:extLst>
          </p:cNvPr>
          <p:cNvSpPr>
            <a:spLocks noGrp="1"/>
          </p:cNvSpPr>
          <p:nvPr>
            <p:ph type="body" sz="quarter" idx="26"/>
          </p:nvPr>
        </p:nvSpPr>
        <p:spPr>
          <a:xfrm>
            <a:off x="804103" y="7362780"/>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23" name="Text Placeholder 18">
            <a:extLst>
              <a:ext uri="{FF2B5EF4-FFF2-40B4-BE49-F238E27FC236}">
                <a16:creationId xmlns:a16="http://schemas.microsoft.com/office/drawing/2014/main" id="{FBA5BF51-D66C-146E-6CEC-71CB663DF094}"/>
              </a:ext>
            </a:extLst>
          </p:cNvPr>
          <p:cNvSpPr>
            <a:spLocks noGrp="1"/>
          </p:cNvSpPr>
          <p:nvPr>
            <p:ph type="body" sz="quarter" idx="27"/>
          </p:nvPr>
        </p:nvSpPr>
        <p:spPr>
          <a:xfrm>
            <a:off x="9262303" y="6618819"/>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4" name="Text Placeholder 9">
            <a:extLst>
              <a:ext uri="{FF2B5EF4-FFF2-40B4-BE49-F238E27FC236}">
                <a16:creationId xmlns:a16="http://schemas.microsoft.com/office/drawing/2014/main" id="{5A293D7C-E942-6444-5A16-D1FB9A14F3DF}"/>
              </a:ext>
            </a:extLst>
          </p:cNvPr>
          <p:cNvSpPr>
            <a:spLocks noGrp="1"/>
          </p:cNvSpPr>
          <p:nvPr>
            <p:ph type="body" sz="quarter" idx="28"/>
          </p:nvPr>
        </p:nvSpPr>
        <p:spPr>
          <a:xfrm>
            <a:off x="9262303" y="7362780"/>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7" name="Title 1">
            <a:extLst>
              <a:ext uri="{FF2B5EF4-FFF2-40B4-BE49-F238E27FC236}">
                <a16:creationId xmlns:a16="http://schemas.microsoft.com/office/drawing/2014/main" id="{CDDBF437-755F-A072-4587-0C36F38FFB3E}"/>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Text Placeholder 18">
            <a:extLst>
              <a:ext uri="{FF2B5EF4-FFF2-40B4-BE49-F238E27FC236}">
                <a16:creationId xmlns:a16="http://schemas.microsoft.com/office/drawing/2014/main" id="{13142B4A-4749-5E47-1F0B-B5F94B8AFE5D}"/>
              </a:ext>
            </a:extLst>
          </p:cNvPr>
          <p:cNvSpPr>
            <a:spLocks noGrp="1"/>
          </p:cNvSpPr>
          <p:nvPr>
            <p:ph type="body" sz="quarter" idx="29"/>
          </p:nvPr>
        </p:nvSpPr>
        <p:spPr>
          <a:xfrm>
            <a:off x="800101" y="1965906"/>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 name="Date Placeholder 1">
            <a:extLst>
              <a:ext uri="{FF2B5EF4-FFF2-40B4-BE49-F238E27FC236}">
                <a16:creationId xmlns:a16="http://schemas.microsoft.com/office/drawing/2014/main" id="{5FEE2467-D927-E8F4-CE1C-8ACFBDDF0B02}"/>
              </a:ext>
            </a:extLst>
          </p:cNvPr>
          <p:cNvSpPr>
            <a:spLocks noGrp="1"/>
          </p:cNvSpPr>
          <p:nvPr>
            <p:ph type="dt" sz="half" idx="30"/>
          </p:nvPr>
        </p:nvSpPr>
        <p:spPr/>
        <p:txBody>
          <a:bodyPr/>
          <a:lstStyle/>
          <a:p>
            <a:r>
              <a:rPr lang="en-US"/>
              <a:t>© 2024 Colle McVoy</a:t>
            </a:r>
          </a:p>
        </p:txBody>
      </p:sp>
      <p:sp>
        <p:nvSpPr>
          <p:cNvPr id="6" name="Footer Placeholder 5">
            <a:extLst>
              <a:ext uri="{FF2B5EF4-FFF2-40B4-BE49-F238E27FC236}">
                <a16:creationId xmlns:a16="http://schemas.microsoft.com/office/drawing/2014/main" id="{7961BA77-6090-F272-6F8E-B85EF9CD3797}"/>
              </a:ext>
            </a:extLst>
          </p:cNvPr>
          <p:cNvSpPr>
            <a:spLocks noGrp="1"/>
          </p:cNvSpPr>
          <p:nvPr>
            <p:ph type="ftr" sz="quarter" idx="31"/>
          </p:nvPr>
        </p:nvSpPr>
        <p:spPr/>
        <p:txBody>
          <a:bodyPr/>
          <a:lstStyle/>
          <a:p>
            <a:r>
              <a:rPr lang="en-US"/>
              <a:t>FY26 Annual Planning</a:t>
            </a:r>
          </a:p>
        </p:txBody>
      </p:sp>
      <p:sp>
        <p:nvSpPr>
          <p:cNvPr id="11" name="Slide Number Placeholder 10">
            <a:extLst>
              <a:ext uri="{FF2B5EF4-FFF2-40B4-BE49-F238E27FC236}">
                <a16:creationId xmlns:a16="http://schemas.microsoft.com/office/drawing/2014/main" id="{DBCD9313-9A91-1AF7-3667-FFEB7DC9D098}"/>
              </a:ext>
            </a:extLst>
          </p:cNvPr>
          <p:cNvSpPr>
            <a:spLocks noGrp="1"/>
          </p:cNvSpPr>
          <p:nvPr>
            <p:ph type="sldNum" sz="quarter" idx="32"/>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1129683964"/>
      </p:ext>
    </p:extLst>
  </p:cSld>
  <p:clrMapOvr>
    <a:masterClrMapping/>
  </p:clrMapOvr>
  <p:transition>
    <p:fade/>
  </p:transition>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reesh_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09CAF5A-FC51-6BB4-C4D2-7379589E9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4000" cy="10287000"/>
          </a:xfrm>
          <a:prstGeom prst="rect">
            <a:avLst/>
          </a:prstGeom>
        </p:spPr>
      </p:pic>
      <p:sp>
        <p:nvSpPr>
          <p:cNvPr id="5" name="Picture Placeholder 3">
            <a:extLst>
              <a:ext uri="{FF2B5EF4-FFF2-40B4-BE49-F238E27FC236}">
                <a16:creationId xmlns:a16="http://schemas.microsoft.com/office/drawing/2014/main" id="{960A534F-3C01-7D4A-7210-E78F42BCA1FC}"/>
              </a:ext>
            </a:extLst>
          </p:cNvPr>
          <p:cNvSpPr>
            <a:spLocks noGrp="1"/>
          </p:cNvSpPr>
          <p:nvPr>
            <p:ph type="pic" sz="quarter" idx="31"/>
          </p:nvPr>
        </p:nvSpPr>
        <p:spPr>
          <a:xfrm>
            <a:off x="11008520" y="1824038"/>
            <a:ext cx="5486400" cy="6515100"/>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802478"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802478" y="800100"/>
            <a:ext cx="6927818" cy="658368"/>
          </a:xfrm>
        </p:spPr>
        <p:txBody>
          <a:bodyPr lIns="0" tIns="0" rIns="0" bIns="0">
            <a:noAutofit/>
          </a:bodyPr>
          <a:lstStyle>
            <a:lvl1pPr marL="0" indent="0" algn="l">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802477" y="7845552"/>
            <a:ext cx="6927818" cy="1321308"/>
          </a:xfrm>
        </p:spPr>
        <p:txBody>
          <a:bodyPr lIns="0" tIns="0" rIns="0" bIns="0">
            <a:noAutofit/>
          </a:bodyPr>
          <a:lstStyle>
            <a:lvl1pPr marL="0" indent="0" algn="l">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pic>
        <p:nvPicPr>
          <p:cNvPr id="4" name="Picture 3" descr="Background pattern&#10;&#10;Description automatically generated">
            <a:extLst>
              <a:ext uri="{FF2B5EF4-FFF2-40B4-BE49-F238E27FC236}">
                <a16:creationId xmlns:a16="http://schemas.microsoft.com/office/drawing/2014/main" id="{56D6424E-4EB8-23FB-539B-7FF4160F8F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00" y="0"/>
            <a:ext cx="9144000" cy="10287000"/>
          </a:xfrm>
          <a:prstGeom prst="rect">
            <a:avLst/>
          </a:prstGeom>
        </p:spPr>
      </p:pic>
    </p:spTree>
    <p:extLst>
      <p:ext uri="{BB962C8B-B14F-4D97-AF65-F5344CB8AC3E}">
        <p14:creationId xmlns:p14="http://schemas.microsoft.com/office/powerpoint/2010/main" val="204492221"/>
      </p:ext>
    </p:extLst>
  </p:cSld>
  <p:clrMapOvr>
    <a:masterClrMapping/>
  </p:clrMapOvr>
  <p:transition>
    <p:fade/>
  </p:transition>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Preesh_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6970A3-266D-ED9D-B5B9-06826FC13A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10287000"/>
          </a:xfrm>
          <a:prstGeom prst="rect">
            <a:avLst/>
          </a:prstGeom>
        </p:spPr>
      </p:pic>
      <p:sp>
        <p:nvSpPr>
          <p:cNvPr id="4" name="Picture Placeholder 3">
            <a:extLst>
              <a:ext uri="{FF2B5EF4-FFF2-40B4-BE49-F238E27FC236}">
                <a16:creationId xmlns:a16="http://schemas.microsoft.com/office/drawing/2014/main" id="{1F8928B6-AC1B-0B51-8D7C-96B13AE8198C}"/>
              </a:ext>
            </a:extLst>
          </p:cNvPr>
          <p:cNvSpPr>
            <a:spLocks noGrp="1"/>
          </p:cNvSpPr>
          <p:nvPr>
            <p:ph type="pic" sz="quarter" idx="31"/>
          </p:nvPr>
        </p:nvSpPr>
        <p:spPr>
          <a:xfrm>
            <a:off x="1864520" y="1824038"/>
            <a:ext cx="5486400" cy="6515100"/>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10551320"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10551320" y="800100"/>
            <a:ext cx="6927818" cy="658368"/>
          </a:xfrm>
        </p:spPr>
        <p:txBody>
          <a:bodyPr lIns="0" tIns="0" rIns="0" bIns="0">
            <a:noAutofit/>
          </a:bodyPr>
          <a:lstStyle>
            <a:lvl1pPr marL="0" indent="0" algn="r">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10551319" y="7845552"/>
            <a:ext cx="6927818" cy="1321308"/>
          </a:xfrm>
        </p:spPr>
        <p:txBody>
          <a:bodyPr lIns="0" tIns="0" rIns="0" bIns="0">
            <a:noAutofit/>
          </a:bodyPr>
          <a:lstStyle>
            <a:lvl1pPr marL="0" indent="0" algn="r">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pic>
        <p:nvPicPr>
          <p:cNvPr id="3" name="Picture 2">
            <a:extLst>
              <a:ext uri="{FF2B5EF4-FFF2-40B4-BE49-F238E27FC236}">
                <a16:creationId xmlns:a16="http://schemas.microsoft.com/office/drawing/2014/main" id="{2151E19A-4980-A2EE-5855-4215F33CDE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9144000" cy="10287000"/>
          </a:xfrm>
          <a:prstGeom prst="rect">
            <a:avLst/>
          </a:prstGeom>
        </p:spPr>
      </p:pic>
    </p:spTree>
    <p:extLst>
      <p:ext uri="{BB962C8B-B14F-4D97-AF65-F5344CB8AC3E}">
        <p14:creationId xmlns:p14="http://schemas.microsoft.com/office/powerpoint/2010/main" val="2454685684"/>
      </p:ext>
    </p:extLst>
  </p:cSld>
  <p:clrMapOvr>
    <a:masterClrMapping/>
  </p:clrMapOvr>
  <p:transition>
    <p:fade/>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Preesh_3">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802478"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802478" y="800100"/>
            <a:ext cx="6927818" cy="658368"/>
          </a:xfrm>
        </p:spPr>
        <p:txBody>
          <a:bodyPr lIns="0" tIns="0" rIns="0" bIns="0">
            <a:noAutofit/>
          </a:bodyPr>
          <a:lstStyle>
            <a:lvl1pPr marL="0" indent="0" algn="l">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802477" y="7845552"/>
            <a:ext cx="6927818" cy="1321308"/>
          </a:xfrm>
        </p:spPr>
        <p:txBody>
          <a:bodyPr lIns="0" tIns="0" rIns="0" bIns="0">
            <a:noAutofit/>
          </a:bodyPr>
          <a:lstStyle>
            <a:lvl1pPr marL="0" indent="0" algn="l">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4" name="Picture Placeholder 3">
            <a:extLst>
              <a:ext uri="{FF2B5EF4-FFF2-40B4-BE49-F238E27FC236}">
                <a16:creationId xmlns:a16="http://schemas.microsoft.com/office/drawing/2014/main" id="{A5D85A59-E73A-9A1B-D196-DDE145DCAA8A}"/>
              </a:ext>
            </a:extLst>
          </p:cNvPr>
          <p:cNvSpPr>
            <a:spLocks noGrp="1"/>
          </p:cNvSpPr>
          <p:nvPr>
            <p:ph type="pic" sz="quarter" idx="31"/>
          </p:nvPr>
        </p:nvSpPr>
        <p:spPr>
          <a:xfrm>
            <a:off x="9144000" y="0"/>
            <a:ext cx="9144000" cy="10287000"/>
          </a:xfrm>
        </p:spPr>
        <p:txBody>
          <a:bodyPr/>
          <a:lstStyle/>
          <a:p>
            <a:r>
              <a:rPr lang="en-US"/>
              <a:t>Click icon to add picture</a:t>
            </a:r>
          </a:p>
        </p:txBody>
      </p:sp>
    </p:spTree>
    <p:extLst>
      <p:ext uri="{BB962C8B-B14F-4D97-AF65-F5344CB8AC3E}">
        <p14:creationId xmlns:p14="http://schemas.microsoft.com/office/powerpoint/2010/main" val="4240844718"/>
      </p:ext>
    </p:extLst>
  </p:cSld>
  <p:clrMapOvr>
    <a:masterClrMapping/>
  </p:clrMapOvr>
  <p:transition>
    <p:fade/>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Preesh_4">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0EBAC76-C6FF-8278-3681-D11D71387BAD}"/>
              </a:ext>
            </a:extLst>
          </p:cNvPr>
          <p:cNvSpPr>
            <a:spLocks noGrp="1"/>
          </p:cNvSpPr>
          <p:nvPr>
            <p:ph type="pic" sz="quarter" idx="31"/>
          </p:nvPr>
        </p:nvSpPr>
        <p:spPr>
          <a:xfrm>
            <a:off x="0" y="0"/>
            <a:ext cx="9144000" cy="10287000"/>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10551320"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10551320" y="800100"/>
            <a:ext cx="6927818" cy="658368"/>
          </a:xfrm>
        </p:spPr>
        <p:txBody>
          <a:bodyPr lIns="0" tIns="0" rIns="0" bIns="0">
            <a:noAutofit/>
          </a:bodyPr>
          <a:lstStyle>
            <a:lvl1pPr marL="0" indent="0" algn="r">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10551319" y="7845552"/>
            <a:ext cx="6927818" cy="1321308"/>
          </a:xfrm>
        </p:spPr>
        <p:txBody>
          <a:bodyPr lIns="0" tIns="0" rIns="0" bIns="0">
            <a:noAutofit/>
          </a:bodyPr>
          <a:lstStyle>
            <a:lvl1pPr marL="0" indent="0" algn="r">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1209266075"/>
      </p:ext>
    </p:extLst>
  </p:cSld>
  <p:clrMapOvr>
    <a:masterClrMapping/>
  </p:clrMapOvr>
  <p:transition>
    <p:fade/>
  </p:transition>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reative_Brief">
    <p:spTree>
      <p:nvGrpSpPr>
        <p:cNvPr id="1" name=""/>
        <p:cNvGrpSpPr/>
        <p:nvPr/>
      </p:nvGrpSpPr>
      <p:grpSpPr>
        <a:xfrm>
          <a:off x="0" y="0"/>
          <a:ext cx="0" cy="0"/>
          <a:chOff x="0" y="0"/>
          <a:chExt cx="0" cy="0"/>
        </a:xfrm>
      </p:grpSpPr>
      <p:sp>
        <p:nvSpPr>
          <p:cNvPr id="42" name="Text Placeholder 11">
            <a:extLst>
              <a:ext uri="{FF2B5EF4-FFF2-40B4-BE49-F238E27FC236}">
                <a16:creationId xmlns:a16="http://schemas.microsoft.com/office/drawing/2014/main" id="{EA18AF7E-9DC1-D555-6C2F-CEDB76CB25B7}"/>
              </a:ext>
            </a:extLst>
          </p:cNvPr>
          <p:cNvSpPr>
            <a:spLocks noGrp="1"/>
          </p:cNvSpPr>
          <p:nvPr>
            <p:ph type="body" sz="quarter" idx="58" hasCustomPrompt="1"/>
          </p:nvPr>
        </p:nvSpPr>
        <p:spPr>
          <a:xfrm>
            <a:off x="6442654" y="5051426"/>
            <a:ext cx="5402696" cy="4337919"/>
          </a:xfrm>
          <a:solidFill>
            <a:schemeClr val="accent5"/>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Our Strategy</a:t>
            </a:r>
            <a:endParaRPr lang="en-US"/>
          </a:p>
        </p:txBody>
      </p:sp>
      <p:sp>
        <p:nvSpPr>
          <p:cNvPr id="40" name="Text Placeholder 11">
            <a:extLst>
              <a:ext uri="{FF2B5EF4-FFF2-40B4-BE49-F238E27FC236}">
                <a16:creationId xmlns:a16="http://schemas.microsoft.com/office/drawing/2014/main" id="{04FA2972-2BAB-7156-FCF5-3D776FD8EB8B}"/>
              </a:ext>
            </a:extLst>
          </p:cNvPr>
          <p:cNvSpPr>
            <a:spLocks noGrp="1"/>
          </p:cNvSpPr>
          <p:nvPr>
            <p:ph type="body" sz="quarter" idx="56" hasCustomPrompt="1"/>
          </p:nvPr>
        </p:nvSpPr>
        <p:spPr>
          <a:xfrm>
            <a:off x="12073223" y="5246104"/>
            <a:ext cx="5402696" cy="3909060"/>
          </a:xfrm>
          <a:solidFill>
            <a:schemeClr val="accent2"/>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Brand Advantage</a:t>
            </a:r>
            <a:endParaRPr lang="en-US"/>
          </a:p>
        </p:txBody>
      </p:sp>
      <p:sp>
        <p:nvSpPr>
          <p:cNvPr id="38" name="Text Placeholder 11">
            <a:extLst>
              <a:ext uri="{FF2B5EF4-FFF2-40B4-BE49-F238E27FC236}">
                <a16:creationId xmlns:a16="http://schemas.microsoft.com/office/drawing/2014/main" id="{5B735569-C0A4-A112-CF9E-11E592CFB15E}"/>
              </a:ext>
            </a:extLst>
          </p:cNvPr>
          <p:cNvSpPr>
            <a:spLocks noGrp="1"/>
          </p:cNvSpPr>
          <p:nvPr>
            <p:ph type="body" sz="quarter" idx="54" hasCustomPrompt="1"/>
          </p:nvPr>
        </p:nvSpPr>
        <p:spPr>
          <a:xfrm>
            <a:off x="800101" y="5246104"/>
            <a:ext cx="5402696" cy="3909060"/>
          </a:xfrm>
          <a:solidFill>
            <a:schemeClr val="accent6"/>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Insight</a:t>
            </a:r>
            <a:endParaRPr lang="en-US"/>
          </a:p>
        </p:txBody>
      </p:sp>
      <p:sp>
        <p:nvSpPr>
          <p:cNvPr id="3" name="Date Placeholder 2">
            <a:extLst>
              <a:ext uri="{FF2B5EF4-FFF2-40B4-BE49-F238E27FC236}">
                <a16:creationId xmlns:a16="http://schemas.microsoft.com/office/drawing/2014/main" id="{DA138745-E1DA-6D29-F48B-F264CA1CCF19}"/>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9BA933A5-B725-919F-1F00-2A55E9970675}"/>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B06DE707-8D3C-CB24-9F53-DBB8FD2DF347}"/>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7B7A325E-DE99-895D-DF43-84BA1723BAF8}"/>
              </a:ext>
            </a:extLst>
          </p:cNvPr>
          <p:cNvSpPr>
            <a:spLocks noGrp="1"/>
          </p:cNvSpPr>
          <p:nvPr>
            <p:ph type="title"/>
          </p:nvPr>
        </p:nvSpPr>
        <p:spPr>
          <a:xfrm>
            <a:off x="802478" y="800100"/>
            <a:ext cx="3998123" cy="56702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9" name="Text Placeholder 28">
            <a:extLst>
              <a:ext uri="{FF2B5EF4-FFF2-40B4-BE49-F238E27FC236}">
                <a16:creationId xmlns:a16="http://schemas.microsoft.com/office/drawing/2014/main" id="{F0131564-C748-34C3-FEA2-BA9017C2ECB6}"/>
              </a:ext>
            </a:extLst>
          </p:cNvPr>
          <p:cNvSpPr>
            <a:spLocks noGrp="1"/>
          </p:cNvSpPr>
          <p:nvPr>
            <p:ph type="body" sz="quarter" idx="19" hasCustomPrompt="1"/>
          </p:nvPr>
        </p:nvSpPr>
        <p:spPr>
          <a:xfrm>
            <a:off x="6447436"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Date</a:t>
            </a:r>
          </a:p>
        </p:txBody>
      </p:sp>
      <p:sp>
        <p:nvSpPr>
          <p:cNvPr id="30" name="Text Placeholder 28">
            <a:extLst>
              <a:ext uri="{FF2B5EF4-FFF2-40B4-BE49-F238E27FC236}">
                <a16:creationId xmlns:a16="http://schemas.microsoft.com/office/drawing/2014/main" id="{44F2B14D-DE9F-4237-F56F-E1FF3F074E9A}"/>
              </a:ext>
            </a:extLst>
          </p:cNvPr>
          <p:cNvSpPr>
            <a:spLocks noGrp="1"/>
          </p:cNvSpPr>
          <p:nvPr>
            <p:ph type="body" sz="quarter" idx="20" hasCustomPrompt="1"/>
          </p:nvPr>
        </p:nvSpPr>
        <p:spPr>
          <a:xfrm>
            <a:off x="9285824"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Client</a:t>
            </a:r>
          </a:p>
        </p:txBody>
      </p:sp>
      <p:sp>
        <p:nvSpPr>
          <p:cNvPr id="31" name="Text Placeholder 28">
            <a:extLst>
              <a:ext uri="{FF2B5EF4-FFF2-40B4-BE49-F238E27FC236}">
                <a16:creationId xmlns:a16="http://schemas.microsoft.com/office/drawing/2014/main" id="{2C709F02-F700-06F0-C07C-198D8E65F9CC}"/>
              </a:ext>
            </a:extLst>
          </p:cNvPr>
          <p:cNvSpPr>
            <a:spLocks noGrp="1"/>
          </p:cNvSpPr>
          <p:nvPr>
            <p:ph type="body" sz="quarter" idx="21" hasCustomPrompt="1"/>
          </p:nvPr>
        </p:nvSpPr>
        <p:spPr>
          <a:xfrm>
            <a:off x="12082463"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Project #</a:t>
            </a:r>
          </a:p>
        </p:txBody>
      </p:sp>
      <p:sp>
        <p:nvSpPr>
          <p:cNvPr id="32" name="Text Placeholder 28">
            <a:extLst>
              <a:ext uri="{FF2B5EF4-FFF2-40B4-BE49-F238E27FC236}">
                <a16:creationId xmlns:a16="http://schemas.microsoft.com/office/drawing/2014/main" id="{4ED99F43-E9C8-3853-51BE-6B87DB6ABECA}"/>
              </a:ext>
            </a:extLst>
          </p:cNvPr>
          <p:cNvSpPr>
            <a:spLocks noGrp="1"/>
          </p:cNvSpPr>
          <p:nvPr>
            <p:ph type="body" sz="quarter" idx="22" hasCustomPrompt="1"/>
          </p:nvPr>
        </p:nvSpPr>
        <p:spPr>
          <a:xfrm>
            <a:off x="14897100"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In-Market Date</a:t>
            </a:r>
          </a:p>
        </p:txBody>
      </p:sp>
      <p:sp>
        <p:nvSpPr>
          <p:cNvPr id="28" name="Text Placeholder 11">
            <a:extLst>
              <a:ext uri="{FF2B5EF4-FFF2-40B4-BE49-F238E27FC236}">
                <a16:creationId xmlns:a16="http://schemas.microsoft.com/office/drawing/2014/main" id="{5DDED7D0-0B61-6757-EECE-75E0D545D816}"/>
              </a:ext>
            </a:extLst>
          </p:cNvPr>
          <p:cNvSpPr>
            <a:spLocks noGrp="1"/>
          </p:cNvSpPr>
          <p:nvPr>
            <p:ph type="body" sz="quarter" idx="51" hasCustomPrompt="1"/>
          </p:nvPr>
        </p:nvSpPr>
        <p:spPr>
          <a:xfrm>
            <a:off x="9258300" y="2058495"/>
            <a:ext cx="8229600" cy="1261872"/>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Who</a:t>
            </a:r>
            <a:endParaRPr lang="en-US"/>
          </a:p>
        </p:txBody>
      </p:sp>
      <p:sp>
        <p:nvSpPr>
          <p:cNvPr id="33" name="Text Placeholder 11">
            <a:extLst>
              <a:ext uri="{FF2B5EF4-FFF2-40B4-BE49-F238E27FC236}">
                <a16:creationId xmlns:a16="http://schemas.microsoft.com/office/drawing/2014/main" id="{431C4281-D9FA-2C76-FFC5-DC597A4B6E65}"/>
              </a:ext>
            </a:extLst>
          </p:cNvPr>
          <p:cNvSpPr>
            <a:spLocks noGrp="1"/>
          </p:cNvSpPr>
          <p:nvPr>
            <p:ph type="body" sz="quarter" idx="32" hasCustomPrompt="1"/>
          </p:nvPr>
        </p:nvSpPr>
        <p:spPr>
          <a:xfrm>
            <a:off x="800100" y="2058495"/>
            <a:ext cx="8229600" cy="1261872"/>
          </a:xfrm>
          <a:solidFill>
            <a:schemeClr val="tx2"/>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The Bottom Line Up Front</a:t>
            </a:r>
            <a:endParaRPr lang="en-US"/>
          </a:p>
        </p:txBody>
      </p:sp>
      <p:sp>
        <p:nvSpPr>
          <p:cNvPr id="34" name="Text Placeholder 17">
            <a:extLst>
              <a:ext uri="{FF2B5EF4-FFF2-40B4-BE49-F238E27FC236}">
                <a16:creationId xmlns:a16="http://schemas.microsoft.com/office/drawing/2014/main" id="{9AB88F88-F1E7-3F0F-B4DA-C04FE13785AA}"/>
              </a:ext>
            </a:extLst>
          </p:cNvPr>
          <p:cNvSpPr>
            <a:spLocks noGrp="1"/>
          </p:cNvSpPr>
          <p:nvPr>
            <p:ph type="body" sz="quarter" idx="13" hasCustomPrompt="1"/>
          </p:nvPr>
        </p:nvSpPr>
        <p:spPr>
          <a:xfrm>
            <a:off x="1088136" y="2580465"/>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The mission and objective stated simply and with excitement.</a:t>
            </a:r>
          </a:p>
        </p:txBody>
      </p:sp>
      <p:sp>
        <p:nvSpPr>
          <p:cNvPr id="35" name="Text Placeholder 17">
            <a:extLst>
              <a:ext uri="{FF2B5EF4-FFF2-40B4-BE49-F238E27FC236}">
                <a16:creationId xmlns:a16="http://schemas.microsoft.com/office/drawing/2014/main" id="{8828F987-A504-82E9-6C51-0993A5750D45}"/>
              </a:ext>
            </a:extLst>
          </p:cNvPr>
          <p:cNvSpPr>
            <a:spLocks noGrp="1"/>
          </p:cNvSpPr>
          <p:nvPr>
            <p:ph type="body" sz="quarter" idx="33" hasCustomPrompt="1"/>
          </p:nvPr>
        </p:nvSpPr>
        <p:spPr>
          <a:xfrm>
            <a:off x="9546336" y="2580465"/>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Not just the demographic or psychographic information… </a:t>
            </a:r>
            <a:br>
              <a:rPr lang="en-US"/>
            </a:br>
            <a:r>
              <a:rPr lang="en-US"/>
              <a:t>something surprising about the audience’s values or needs.</a:t>
            </a:r>
          </a:p>
        </p:txBody>
      </p:sp>
      <p:sp>
        <p:nvSpPr>
          <p:cNvPr id="36" name="Text Placeholder 11">
            <a:extLst>
              <a:ext uri="{FF2B5EF4-FFF2-40B4-BE49-F238E27FC236}">
                <a16:creationId xmlns:a16="http://schemas.microsoft.com/office/drawing/2014/main" id="{B9B15869-1431-AB13-EC66-3D65735D6B1D}"/>
              </a:ext>
            </a:extLst>
          </p:cNvPr>
          <p:cNvSpPr>
            <a:spLocks noGrp="1"/>
          </p:cNvSpPr>
          <p:nvPr>
            <p:ph type="body" sz="quarter" idx="52" hasCustomPrompt="1"/>
          </p:nvPr>
        </p:nvSpPr>
        <p:spPr>
          <a:xfrm>
            <a:off x="803670" y="3551351"/>
            <a:ext cx="16680660" cy="1261872"/>
          </a:xfrm>
          <a:solidFill>
            <a:schemeClr val="accent4"/>
          </a:solidFill>
        </p:spPr>
        <p:txBody>
          <a:bodyPr lIns="192024" tIns="164592" rIns="109728" bIns="164592" anchor="t">
            <a:noAutofit/>
          </a:bodyPr>
          <a:lstStyle>
            <a:lvl1pPr marL="0" indent="0">
              <a:lnSpc>
                <a:spcPct val="90000"/>
              </a:lnSpc>
              <a:spcBef>
                <a:spcPts val="0"/>
              </a:spcBef>
              <a:buNone/>
              <a:defRPr sz="1950" b="1" i="0">
                <a:solidFill>
                  <a:schemeClr val="tx2"/>
                </a:solidFill>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Conflict</a:t>
            </a:r>
            <a:endParaRPr lang="en-US"/>
          </a:p>
        </p:txBody>
      </p:sp>
      <p:sp>
        <p:nvSpPr>
          <p:cNvPr id="37" name="Text Placeholder 17">
            <a:extLst>
              <a:ext uri="{FF2B5EF4-FFF2-40B4-BE49-F238E27FC236}">
                <a16:creationId xmlns:a16="http://schemas.microsoft.com/office/drawing/2014/main" id="{5A1A69BE-DB20-A5F1-074F-453126A999EB}"/>
              </a:ext>
            </a:extLst>
          </p:cNvPr>
          <p:cNvSpPr>
            <a:spLocks noGrp="1"/>
          </p:cNvSpPr>
          <p:nvPr>
            <p:ph type="body" sz="quarter" idx="53" hasCustomPrompt="1"/>
          </p:nvPr>
        </p:nvSpPr>
        <p:spPr>
          <a:xfrm>
            <a:off x="1089326" y="4073321"/>
            <a:ext cx="16109351" cy="617220"/>
          </a:xfrm>
        </p:spPr>
        <p:txBody>
          <a:bodyPr>
            <a:noAutofit/>
          </a:bodyPr>
          <a:lstStyle>
            <a:lvl1pPr marL="0" indent="0">
              <a:spcBef>
                <a:spcPts val="0"/>
              </a:spcBef>
              <a:buNone/>
              <a:defRPr sz="1950">
                <a:solidFill>
                  <a:schemeClr val="tx2"/>
                </a:solidFill>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An urgent or compelling problem to solve or cultural tension to be resolved.</a:t>
            </a:r>
          </a:p>
        </p:txBody>
      </p:sp>
      <p:sp>
        <p:nvSpPr>
          <p:cNvPr id="39" name="Text Placeholder 17">
            <a:extLst>
              <a:ext uri="{FF2B5EF4-FFF2-40B4-BE49-F238E27FC236}">
                <a16:creationId xmlns:a16="http://schemas.microsoft.com/office/drawing/2014/main" id="{F469169B-C377-7D0F-DFC1-F1F778C6C9A9}"/>
              </a:ext>
            </a:extLst>
          </p:cNvPr>
          <p:cNvSpPr>
            <a:spLocks noGrp="1"/>
          </p:cNvSpPr>
          <p:nvPr>
            <p:ph type="body" sz="quarter" idx="55" hasCustomPrompt="1"/>
          </p:nvPr>
        </p:nvSpPr>
        <p:spPr>
          <a:xfrm>
            <a:off x="1088136" y="5768075"/>
            <a:ext cx="4831401" cy="3080784"/>
          </a:xfrm>
        </p:spPr>
        <p:txBody>
          <a:bodyPr>
            <a:noAutofit/>
          </a:bodyPr>
          <a:lstStyle>
            <a:lvl1pPr marL="0" indent="0">
              <a:lnSpc>
                <a:spcPts val="2250"/>
              </a:lnSpc>
              <a:spcBef>
                <a:spcPts val="0"/>
              </a:spcBef>
              <a:spcAft>
                <a:spcPts val="2250"/>
              </a:spcAft>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Deeper than an observation, more dramatic than an under-the-surface truth...a surprising emotional epiphany. </a:t>
            </a:r>
          </a:p>
        </p:txBody>
      </p:sp>
      <p:sp>
        <p:nvSpPr>
          <p:cNvPr id="41" name="Text Placeholder 17">
            <a:extLst>
              <a:ext uri="{FF2B5EF4-FFF2-40B4-BE49-F238E27FC236}">
                <a16:creationId xmlns:a16="http://schemas.microsoft.com/office/drawing/2014/main" id="{6AA1957A-E5C0-4F99-B90A-0F258667B788}"/>
              </a:ext>
            </a:extLst>
          </p:cNvPr>
          <p:cNvSpPr>
            <a:spLocks noGrp="1"/>
          </p:cNvSpPr>
          <p:nvPr>
            <p:ph type="body" sz="quarter" idx="57" hasCustomPrompt="1"/>
          </p:nvPr>
        </p:nvSpPr>
        <p:spPr>
          <a:xfrm>
            <a:off x="12361259" y="5768075"/>
            <a:ext cx="4831401" cy="3080784"/>
          </a:xfrm>
        </p:spPr>
        <p:txBody>
          <a:bodyPr>
            <a:noAutofit/>
          </a:bodyPr>
          <a:lstStyle>
            <a:lvl1pPr marL="0" indent="0">
              <a:spcBef>
                <a:spcPts val="0"/>
              </a:spcBef>
              <a:spcAft>
                <a:spcPts val="2250"/>
              </a:spcAft>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Not just something the brand thinks is different but something legitimately unique or unfair.</a:t>
            </a:r>
          </a:p>
        </p:txBody>
      </p:sp>
      <p:sp>
        <p:nvSpPr>
          <p:cNvPr id="43" name="Text Placeholder 17">
            <a:extLst>
              <a:ext uri="{FF2B5EF4-FFF2-40B4-BE49-F238E27FC236}">
                <a16:creationId xmlns:a16="http://schemas.microsoft.com/office/drawing/2014/main" id="{33792211-224B-81C6-61E6-939F9570C838}"/>
              </a:ext>
            </a:extLst>
          </p:cNvPr>
          <p:cNvSpPr>
            <a:spLocks noGrp="1"/>
          </p:cNvSpPr>
          <p:nvPr>
            <p:ph type="body" sz="quarter" idx="59" hasCustomPrompt="1"/>
          </p:nvPr>
        </p:nvSpPr>
        <p:spPr>
          <a:xfrm>
            <a:off x="6728300" y="5768075"/>
            <a:ext cx="4831401" cy="3398010"/>
          </a:xfrm>
        </p:spPr>
        <p:txBody>
          <a:bodyPr>
            <a:noAutofit/>
          </a:bodyPr>
          <a:lstStyle>
            <a:lvl1pPr marL="0" indent="0">
              <a:spcBef>
                <a:spcPts val="1350"/>
              </a:spcBef>
              <a:buNone/>
              <a:defRPr sz="25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Get/To/By; A logical but dramatic statement to guide creative thinking.</a:t>
            </a:r>
          </a:p>
        </p:txBody>
      </p:sp>
    </p:spTree>
    <p:extLst>
      <p:ext uri="{BB962C8B-B14F-4D97-AF65-F5344CB8AC3E}">
        <p14:creationId xmlns:p14="http://schemas.microsoft.com/office/powerpoint/2010/main" val="32174343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rand_Strategy">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A138745-E1DA-6D29-F48B-F264CA1CCF19}"/>
              </a:ext>
            </a:extLst>
          </p:cNvPr>
          <p:cNvSpPr>
            <a:spLocks noGrp="1"/>
          </p:cNvSpPr>
          <p:nvPr>
            <p:ph type="dt" sz="half" idx="10"/>
          </p:nvPr>
        </p:nvSpPr>
        <p:spPr/>
        <p:txBody>
          <a:bodyPr/>
          <a:lstStyle>
            <a:lvl1pPr>
              <a:defRPr>
                <a:solidFill>
                  <a:schemeClr val="tx1"/>
                </a:solidFill>
              </a:defRPr>
            </a:lvl1pPr>
          </a:lstStyle>
          <a:p>
            <a:r>
              <a:rPr lang="en-US"/>
              <a:t>© 2024 Colle McVoy</a:t>
            </a:r>
          </a:p>
        </p:txBody>
      </p:sp>
      <p:sp>
        <p:nvSpPr>
          <p:cNvPr id="4" name="Footer Placeholder 3">
            <a:extLst>
              <a:ext uri="{FF2B5EF4-FFF2-40B4-BE49-F238E27FC236}">
                <a16:creationId xmlns:a16="http://schemas.microsoft.com/office/drawing/2014/main" id="{9BA933A5-B725-919F-1F00-2A55E9970675}"/>
              </a:ext>
            </a:extLst>
          </p:cNvPr>
          <p:cNvSpPr>
            <a:spLocks noGrp="1"/>
          </p:cNvSpPr>
          <p:nvPr>
            <p:ph type="ftr" sz="quarter" idx="11"/>
          </p:nvPr>
        </p:nvSpPr>
        <p:spPr/>
        <p:txBody>
          <a:bodyPr/>
          <a:lstStyle>
            <a:lvl1pPr>
              <a:defRPr>
                <a:solidFill>
                  <a:schemeClr val="tx1"/>
                </a:solidFill>
              </a:defRPr>
            </a:lvl1pPr>
          </a:lstStyle>
          <a:p>
            <a:r>
              <a:rPr lang="en-US"/>
              <a:t>FY26 Annual Planning</a:t>
            </a:r>
          </a:p>
        </p:txBody>
      </p:sp>
      <p:sp>
        <p:nvSpPr>
          <p:cNvPr id="5" name="Slide Number Placeholder 4">
            <a:extLst>
              <a:ext uri="{FF2B5EF4-FFF2-40B4-BE49-F238E27FC236}">
                <a16:creationId xmlns:a16="http://schemas.microsoft.com/office/drawing/2014/main" id="{B06DE707-8D3C-CB24-9F53-DBB8FD2DF347}"/>
              </a:ext>
            </a:extLst>
          </p:cNvPr>
          <p:cNvSpPr>
            <a:spLocks noGrp="1"/>
          </p:cNvSpPr>
          <p:nvPr>
            <p:ph type="sldNum" sz="quarter" idx="12"/>
          </p:nvPr>
        </p:nvSpPr>
        <p:spPr/>
        <p:txBody>
          <a:bodyPr/>
          <a:lstStyle>
            <a:lvl1pPr>
              <a:defRPr>
                <a:solidFill>
                  <a:schemeClr val="tx1"/>
                </a:solidFill>
              </a:defRPr>
            </a:lvl1p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7B7A325E-DE99-895D-DF43-84BA1723BAF8}"/>
              </a:ext>
            </a:extLst>
          </p:cNvPr>
          <p:cNvSpPr>
            <a:spLocks noGrp="1"/>
          </p:cNvSpPr>
          <p:nvPr>
            <p:ph type="title"/>
          </p:nvPr>
        </p:nvSpPr>
        <p:spPr>
          <a:xfrm>
            <a:off x="802478" y="800100"/>
            <a:ext cx="3998123" cy="35774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solidFill>
                  <a:schemeClr val="tx1"/>
                </a:solidFill>
                <a:latin typeface="+mn-lt"/>
              </a:defRPr>
            </a:lvl1pPr>
          </a:lstStyle>
          <a:p>
            <a:r>
              <a:rPr lang="en-US"/>
              <a:t>Click to edit Master title style</a:t>
            </a:r>
          </a:p>
        </p:txBody>
      </p:sp>
      <p:sp>
        <p:nvSpPr>
          <p:cNvPr id="12" name="Freeform 11">
            <a:extLst>
              <a:ext uri="{FF2B5EF4-FFF2-40B4-BE49-F238E27FC236}">
                <a16:creationId xmlns:a16="http://schemas.microsoft.com/office/drawing/2014/main" id="{ECBB2715-9185-B10A-9DDA-89176FD1A272}"/>
              </a:ext>
            </a:extLst>
          </p:cNvPr>
          <p:cNvSpPr/>
          <p:nvPr/>
        </p:nvSpPr>
        <p:spPr>
          <a:xfrm>
            <a:off x="7455397" y="1936369"/>
            <a:ext cx="3354455" cy="6414269"/>
          </a:xfrm>
          <a:custGeom>
            <a:avLst/>
            <a:gdLst>
              <a:gd name="connsiteX0" fmla="*/ 1118152 w 2236303"/>
              <a:gd name="connsiteY0" fmla="*/ 0 h 4276179"/>
              <a:gd name="connsiteX1" fmla="*/ 1287820 w 2236303"/>
              <a:gd name="connsiteY1" fmla="*/ 126875 h 4276179"/>
              <a:gd name="connsiteX2" fmla="*/ 2236303 w 2236303"/>
              <a:gd name="connsiteY2" fmla="*/ 2138089 h 4276179"/>
              <a:gd name="connsiteX3" fmla="*/ 1287820 w 2236303"/>
              <a:gd name="connsiteY3" fmla="*/ 4149303 h 4276179"/>
              <a:gd name="connsiteX4" fmla="*/ 1118152 w 2236303"/>
              <a:gd name="connsiteY4" fmla="*/ 4276179 h 4276179"/>
              <a:gd name="connsiteX5" fmla="*/ 948483 w 2236303"/>
              <a:gd name="connsiteY5" fmla="*/ 4149303 h 4276179"/>
              <a:gd name="connsiteX6" fmla="*/ 0 w 2236303"/>
              <a:gd name="connsiteY6" fmla="*/ 2138089 h 4276179"/>
              <a:gd name="connsiteX7" fmla="*/ 948483 w 2236303"/>
              <a:gd name="connsiteY7" fmla="*/ 126875 h 4276179"/>
              <a:gd name="connsiteX8" fmla="*/ 1118152 w 2236303"/>
              <a:gd name="connsiteY8" fmla="*/ 0 h 427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03" h="4276179">
                <a:moveTo>
                  <a:pt x="1118152" y="0"/>
                </a:moveTo>
                <a:lnTo>
                  <a:pt x="1287820" y="126875"/>
                </a:lnTo>
                <a:cubicBezTo>
                  <a:pt x="1867082" y="604925"/>
                  <a:pt x="2236303" y="1328389"/>
                  <a:pt x="2236303" y="2138089"/>
                </a:cubicBezTo>
                <a:cubicBezTo>
                  <a:pt x="2236303" y="2947789"/>
                  <a:pt x="1867082" y="3671254"/>
                  <a:pt x="1287820" y="4149303"/>
                </a:cubicBezTo>
                <a:lnTo>
                  <a:pt x="1118152" y="4276179"/>
                </a:lnTo>
                <a:lnTo>
                  <a:pt x="948483" y="4149303"/>
                </a:lnTo>
                <a:cubicBezTo>
                  <a:pt x="369221" y="3671254"/>
                  <a:pt x="0" y="2947789"/>
                  <a:pt x="0" y="2138089"/>
                </a:cubicBezTo>
                <a:cubicBezTo>
                  <a:pt x="0" y="1328389"/>
                  <a:pt x="369221" y="604925"/>
                  <a:pt x="948483" y="126875"/>
                </a:cubicBezTo>
                <a:lnTo>
                  <a:pt x="1118152" y="0"/>
                </a:lnTo>
                <a:close/>
              </a:path>
            </a:pathLst>
          </a:custGeom>
          <a:solidFill>
            <a:schemeClr val="accent5"/>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13" name="Freeform 12">
            <a:extLst>
              <a:ext uri="{FF2B5EF4-FFF2-40B4-BE49-F238E27FC236}">
                <a16:creationId xmlns:a16="http://schemas.microsoft.com/office/drawing/2014/main" id="{81C15AC9-B5B8-8564-AFBF-2D0BCC8E3B50}"/>
              </a:ext>
            </a:extLst>
          </p:cNvPr>
          <p:cNvSpPr/>
          <p:nvPr/>
        </p:nvSpPr>
        <p:spPr>
          <a:xfrm>
            <a:off x="2990687" y="1233921"/>
            <a:ext cx="6141938" cy="7819158"/>
          </a:xfrm>
          <a:custGeom>
            <a:avLst/>
            <a:gdLst>
              <a:gd name="connsiteX0" fmla="*/ 2606388 w 4094625"/>
              <a:gd name="connsiteY0" fmla="*/ 0 h 5212772"/>
              <a:gd name="connsiteX1" fmla="*/ 4063644 w 4094625"/>
              <a:gd name="connsiteY1" fmla="*/ 445130 h 5212772"/>
              <a:gd name="connsiteX2" fmla="*/ 4094625 w 4094625"/>
              <a:gd name="connsiteY2" fmla="*/ 468297 h 5212772"/>
              <a:gd name="connsiteX3" fmla="*/ 3924956 w 4094625"/>
              <a:gd name="connsiteY3" fmla="*/ 595172 h 5212772"/>
              <a:gd name="connsiteX4" fmla="*/ 2976473 w 4094625"/>
              <a:gd name="connsiteY4" fmla="*/ 2606386 h 5212772"/>
              <a:gd name="connsiteX5" fmla="*/ 3924956 w 4094625"/>
              <a:gd name="connsiteY5" fmla="*/ 4617600 h 5212772"/>
              <a:gd name="connsiteX6" fmla="*/ 4094625 w 4094625"/>
              <a:gd name="connsiteY6" fmla="*/ 4744476 h 5212772"/>
              <a:gd name="connsiteX7" fmla="*/ 4063644 w 4094625"/>
              <a:gd name="connsiteY7" fmla="*/ 4767642 h 5212772"/>
              <a:gd name="connsiteX8" fmla="*/ 2606388 w 4094625"/>
              <a:gd name="connsiteY8" fmla="*/ 5212772 h 5212772"/>
              <a:gd name="connsiteX9" fmla="*/ 0 w 4094625"/>
              <a:gd name="connsiteY9" fmla="*/ 2606386 h 5212772"/>
              <a:gd name="connsiteX10" fmla="*/ 2606388 w 4094625"/>
              <a:gd name="connsiteY10" fmla="*/ 0 h 521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4625" h="5212772">
                <a:moveTo>
                  <a:pt x="2606388" y="0"/>
                </a:moveTo>
                <a:cubicBezTo>
                  <a:pt x="3146189" y="0"/>
                  <a:pt x="3647662" y="164098"/>
                  <a:pt x="4063644" y="445130"/>
                </a:cubicBezTo>
                <a:lnTo>
                  <a:pt x="4094625" y="468297"/>
                </a:lnTo>
                <a:lnTo>
                  <a:pt x="3924956" y="595172"/>
                </a:lnTo>
                <a:cubicBezTo>
                  <a:pt x="3345694" y="1073222"/>
                  <a:pt x="2976473" y="1796686"/>
                  <a:pt x="2976473" y="2606386"/>
                </a:cubicBezTo>
                <a:cubicBezTo>
                  <a:pt x="2976473" y="3416086"/>
                  <a:pt x="3345694" y="4139551"/>
                  <a:pt x="3924956" y="4617600"/>
                </a:cubicBezTo>
                <a:lnTo>
                  <a:pt x="4094625" y="4744476"/>
                </a:lnTo>
                <a:lnTo>
                  <a:pt x="4063644" y="4767642"/>
                </a:lnTo>
                <a:cubicBezTo>
                  <a:pt x="3647662" y="5048674"/>
                  <a:pt x="3146189" y="5212772"/>
                  <a:pt x="2606388" y="5212772"/>
                </a:cubicBezTo>
                <a:cubicBezTo>
                  <a:pt x="1166920" y="5212772"/>
                  <a:pt x="0" y="4045853"/>
                  <a:pt x="0" y="2606386"/>
                </a:cubicBezTo>
                <a:cubicBezTo>
                  <a:pt x="0" y="1166919"/>
                  <a:pt x="1166920" y="0"/>
                  <a:pt x="2606388" y="0"/>
                </a:cubicBezTo>
                <a:close/>
              </a:path>
            </a:pathLst>
          </a:custGeom>
          <a:solidFill>
            <a:schemeClr val="accent6"/>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16" name="Freeform 15">
            <a:extLst>
              <a:ext uri="{FF2B5EF4-FFF2-40B4-BE49-F238E27FC236}">
                <a16:creationId xmlns:a16="http://schemas.microsoft.com/office/drawing/2014/main" id="{48E00DFB-7886-D4D7-BF49-3A99095016A3}"/>
              </a:ext>
            </a:extLst>
          </p:cNvPr>
          <p:cNvSpPr/>
          <p:nvPr/>
        </p:nvSpPr>
        <p:spPr>
          <a:xfrm>
            <a:off x="9132624" y="1233921"/>
            <a:ext cx="6141936" cy="7819158"/>
          </a:xfrm>
          <a:custGeom>
            <a:avLst/>
            <a:gdLst>
              <a:gd name="connsiteX0" fmla="*/ 1488236 w 4094624"/>
              <a:gd name="connsiteY0" fmla="*/ 0 h 5212772"/>
              <a:gd name="connsiteX1" fmla="*/ 4094624 w 4094624"/>
              <a:gd name="connsiteY1" fmla="*/ 2606386 h 5212772"/>
              <a:gd name="connsiteX2" fmla="*/ 1488236 w 4094624"/>
              <a:gd name="connsiteY2" fmla="*/ 5212772 h 5212772"/>
              <a:gd name="connsiteX3" fmla="*/ 30980 w 4094624"/>
              <a:gd name="connsiteY3" fmla="*/ 4767642 h 5212772"/>
              <a:gd name="connsiteX4" fmla="*/ 0 w 4094624"/>
              <a:gd name="connsiteY4" fmla="*/ 4744476 h 5212772"/>
              <a:gd name="connsiteX5" fmla="*/ 169668 w 4094624"/>
              <a:gd name="connsiteY5" fmla="*/ 4617600 h 5212772"/>
              <a:gd name="connsiteX6" fmla="*/ 1118151 w 4094624"/>
              <a:gd name="connsiteY6" fmla="*/ 2606386 h 5212772"/>
              <a:gd name="connsiteX7" fmla="*/ 169668 w 4094624"/>
              <a:gd name="connsiteY7" fmla="*/ 595172 h 5212772"/>
              <a:gd name="connsiteX8" fmla="*/ 0 w 4094624"/>
              <a:gd name="connsiteY8" fmla="*/ 468297 h 5212772"/>
              <a:gd name="connsiteX9" fmla="*/ 30980 w 4094624"/>
              <a:gd name="connsiteY9" fmla="*/ 445130 h 5212772"/>
              <a:gd name="connsiteX10" fmla="*/ 1488236 w 4094624"/>
              <a:gd name="connsiteY10" fmla="*/ 0 h 521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4624" h="5212772">
                <a:moveTo>
                  <a:pt x="1488236" y="0"/>
                </a:moveTo>
                <a:cubicBezTo>
                  <a:pt x="2927704" y="0"/>
                  <a:pt x="4094624" y="1166919"/>
                  <a:pt x="4094624" y="2606386"/>
                </a:cubicBezTo>
                <a:cubicBezTo>
                  <a:pt x="4094624" y="4045853"/>
                  <a:pt x="2927704" y="5212772"/>
                  <a:pt x="1488236" y="5212772"/>
                </a:cubicBezTo>
                <a:cubicBezTo>
                  <a:pt x="948436" y="5212772"/>
                  <a:pt x="446962" y="5048674"/>
                  <a:pt x="30980" y="4767642"/>
                </a:cubicBezTo>
                <a:lnTo>
                  <a:pt x="0" y="4744476"/>
                </a:lnTo>
                <a:lnTo>
                  <a:pt x="169668" y="4617600"/>
                </a:lnTo>
                <a:cubicBezTo>
                  <a:pt x="748930" y="4139551"/>
                  <a:pt x="1118151" y="3416086"/>
                  <a:pt x="1118151" y="2606386"/>
                </a:cubicBezTo>
                <a:cubicBezTo>
                  <a:pt x="1118151" y="1796686"/>
                  <a:pt x="748930" y="1073222"/>
                  <a:pt x="169668" y="595172"/>
                </a:cubicBezTo>
                <a:lnTo>
                  <a:pt x="0" y="468297"/>
                </a:lnTo>
                <a:lnTo>
                  <a:pt x="30980" y="445130"/>
                </a:lnTo>
                <a:cubicBezTo>
                  <a:pt x="446962" y="164098"/>
                  <a:pt x="948436" y="0"/>
                  <a:pt x="1488236" y="0"/>
                </a:cubicBezTo>
                <a:close/>
              </a:path>
            </a:pathLst>
          </a:custGeom>
          <a:solidFill>
            <a:schemeClr val="accent2"/>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21" name="Text Placeholder 2">
            <a:extLst>
              <a:ext uri="{FF2B5EF4-FFF2-40B4-BE49-F238E27FC236}">
                <a16:creationId xmlns:a16="http://schemas.microsoft.com/office/drawing/2014/main" id="{F96F75B2-C282-3480-0190-E1892F807014}"/>
              </a:ext>
            </a:extLst>
          </p:cNvPr>
          <p:cNvSpPr txBox="1">
            <a:spLocks/>
          </p:cNvSpPr>
          <p:nvPr/>
        </p:nvSpPr>
        <p:spPr>
          <a:xfrm rot="19094240">
            <a:off x="3217814" y="1910300"/>
            <a:ext cx="7327880" cy="6595091"/>
          </a:xfrm>
          <a:prstGeom prst="rect">
            <a:avLst/>
          </a:prstGeom>
          <a:ln>
            <a:noFill/>
          </a:ln>
        </p:spPr>
        <p:txBody>
          <a:bodyPr spcFirstLastPara="1" vert="horz" lIns="0" tIns="0" rIns="0" bIns="0" numCol="1" rtlCol="0" anchor="ctr">
            <a:prstTxWarp prst="textArchUp">
              <a:avLst/>
            </a:prstTxWarp>
            <a:noAutofit/>
          </a:bodyPr>
          <a:lstStyle>
            <a:lvl1pPr marL="0" indent="0" algn="l" defTabSz="914354" rtl="0" eaLnBrk="1" latinLnBrk="0" hangingPunct="1">
              <a:lnSpc>
                <a:spcPct val="86000"/>
              </a:lnSpc>
              <a:spcBef>
                <a:spcPts val="1800"/>
              </a:spcBef>
              <a:buFont typeface="Arial" panose="020B0604020202020204" pitchFamily="34" charset="0"/>
              <a:buNone/>
              <a:defRPr sz="3450" b="0" kern="1200" cap="none" spc="0" baseline="0">
                <a:solidFill>
                  <a:schemeClr val="tx1"/>
                </a:solidFill>
                <a:latin typeface="+mj-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531" rtl="0" eaLnBrk="1" fontAlgn="auto" latinLnBrk="0" hangingPunct="1">
              <a:lnSpc>
                <a:spcPct val="86000"/>
              </a:lnSpc>
              <a:spcBef>
                <a:spcPts val="0"/>
              </a:spcBef>
              <a:spcAft>
                <a:spcPts val="0"/>
              </a:spcAft>
              <a:buClrTx/>
              <a:buSzTx/>
              <a:buFont typeface="Arial" panose="020B0604020202020204" pitchFamily="34" charset="0"/>
              <a:buNone/>
              <a:tabLst/>
              <a:defRPr/>
            </a:pPr>
            <a:r>
              <a:rPr kumimoji="0" lang="en-US" sz="3825" b="1" i="0" u="none" strike="noStrike" kern="1200" cap="none" spc="0" normalizeH="0" baseline="0" noProof="0">
                <a:ln>
                  <a:noFill/>
                </a:ln>
                <a:solidFill>
                  <a:sysClr val="windowText" lastClr="000000"/>
                </a:solidFill>
                <a:effectLst/>
                <a:uLnTx/>
                <a:uFillTx/>
                <a:latin typeface="TT Hoves Pro DemiBold" panose="020B0003020000020203" pitchFamily="34" charset="0"/>
                <a:ea typeface="+mn-ea"/>
                <a:cs typeface="+mn-cs"/>
              </a:rPr>
              <a:t>insight</a:t>
            </a:r>
          </a:p>
        </p:txBody>
      </p:sp>
      <p:sp>
        <p:nvSpPr>
          <p:cNvPr id="22" name="Text Placeholder 2">
            <a:extLst>
              <a:ext uri="{FF2B5EF4-FFF2-40B4-BE49-F238E27FC236}">
                <a16:creationId xmlns:a16="http://schemas.microsoft.com/office/drawing/2014/main" id="{CA31CB72-9420-6925-3B61-2D343806CD77}"/>
              </a:ext>
            </a:extLst>
          </p:cNvPr>
          <p:cNvSpPr txBox="1">
            <a:spLocks/>
          </p:cNvSpPr>
          <p:nvPr/>
        </p:nvSpPr>
        <p:spPr>
          <a:xfrm rot="19206228">
            <a:off x="7784189" y="1930382"/>
            <a:ext cx="7327880" cy="6595091"/>
          </a:xfrm>
          <a:prstGeom prst="rect">
            <a:avLst/>
          </a:prstGeom>
          <a:ln>
            <a:noFill/>
          </a:ln>
        </p:spPr>
        <p:txBody>
          <a:bodyPr spcFirstLastPara="1" vert="horz" lIns="0" tIns="0" rIns="0" bIns="0" numCol="1" rtlCol="0" anchor="ctr">
            <a:prstTxWarp prst="textArchDown">
              <a:avLst/>
            </a:prstTxWarp>
            <a:noAutofit/>
          </a:bodyPr>
          <a:lstStyle>
            <a:lvl1pPr marL="0" indent="0" algn="l" defTabSz="914354" rtl="0" eaLnBrk="1" latinLnBrk="0" hangingPunct="1">
              <a:lnSpc>
                <a:spcPct val="86000"/>
              </a:lnSpc>
              <a:spcBef>
                <a:spcPts val="1800"/>
              </a:spcBef>
              <a:buFont typeface="Arial" panose="020B0604020202020204" pitchFamily="34" charset="0"/>
              <a:buNone/>
              <a:defRPr sz="3450" b="0" kern="1200" cap="none" spc="0" baseline="0">
                <a:solidFill>
                  <a:schemeClr val="tx1"/>
                </a:solidFill>
                <a:latin typeface="+mj-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531" rtl="0" eaLnBrk="1" fontAlgn="auto" latinLnBrk="0" hangingPunct="1">
              <a:lnSpc>
                <a:spcPct val="86000"/>
              </a:lnSpc>
              <a:spcBef>
                <a:spcPts val="0"/>
              </a:spcBef>
              <a:spcAft>
                <a:spcPts val="0"/>
              </a:spcAft>
              <a:buClrTx/>
              <a:buSzTx/>
              <a:buFont typeface="Arial" panose="020B0604020202020204" pitchFamily="34" charset="0"/>
              <a:buNone/>
              <a:tabLst/>
              <a:defRPr/>
            </a:pPr>
            <a:r>
              <a:rPr kumimoji="0" lang="en-US" sz="3825" b="1" i="0" u="none" strike="noStrike" kern="1200" cap="none" spc="0" normalizeH="0" baseline="0" noProof="0">
                <a:ln>
                  <a:noFill/>
                </a:ln>
                <a:solidFill>
                  <a:sysClr val="windowText" lastClr="000000"/>
                </a:solidFill>
                <a:effectLst/>
                <a:uLnTx/>
                <a:uFillTx/>
                <a:latin typeface="TT Hoves Pro DemiBold" panose="020B0003020000020203" pitchFamily="34" charset="0"/>
                <a:ea typeface="+mn-ea"/>
                <a:cs typeface="+mn-cs"/>
              </a:rPr>
              <a:t>brand advantage</a:t>
            </a:r>
          </a:p>
        </p:txBody>
      </p:sp>
      <p:sp>
        <p:nvSpPr>
          <p:cNvPr id="39" name="Text Placeholder 38">
            <a:extLst>
              <a:ext uri="{FF2B5EF4-FFF2-40B4-BE49-F238E27FC236}">
                <a16:creationId xmlns:a16="http://schemas.microsoft.com/office/drawing/2014/main" id="{AAAA7B33-388D-11A6-651F-D624A12BA503}"/>
              </a:ext>
            </a:extLst>
          </p:cNvPr>
          <p:cNvSpPr>
            <a:spLocks noGrp="1"/>
          </p:cNvSpPr>
          <p:nvPr>
            <p:ph type="body" sz="quarter" idx="13"/>
          </p:nvPr>
        </p:nvSpPr>
        <p:spPr>
          <a:xfrm>
            <a:off x="7563363" y="4351375"/>
            <a:ext cx="3161274" cy="1883570"/>
          </a:xfrm>
        </p:spPr>
        <p:txBody>
          <a:bodyPr lIns="0" anchor="ctr">
            <a:noAutofit/>
          </a:bodyPr>
          <a:lstStyle>
            <a:lvl1pPr marL="0" indent="0" algn="ctr">
              <a:lnSpc>
                <a:spcPct val="90000"/>
              </a:lnSpc>
              <a:spcBef>
                <a:spcPts val="0"/>
              </a:spcBef>
              <a:buNone/>
              <a:defRPr b="1" i="0" spc="-30" baseline="0">
                <a:latin typeface="TT Hoves Pro DemiBold" panose="020B0003020000020203" pitchFamily="34" charset="0"/>
              </a:defRPr>
            </a:lvl1pPr>
            <a:lvl2pPr marL="685766" indent="0" algn="ctr">
              <a:buNone/>
              <a:defRPr/>
            </a:lvl2pPr>
            <a:lvl3pPr marL="1371530" indent="0" algn="ctr">
              <a:buNone/>
              <a:defRPr/>
            </a:lvl3pPr>
            <a:lvl4pPr marL="2057297" indent="0" algn="ctr">
              <a:buNone/>
              <a:defRPr/>
            </a:lvl4pPr>
            <a:lvl5pPr marL="2743064" indent="0" algn="ctr">
              <a:buNone/>
              <a:defRPr/>
            </a:lvl5pPr>
          </a:lstStyle>
          <a:p>
            <a:pPr lvl="0"/>
            <a:r>
              <a:rPr lang="en-US"/>
              <a:t>Click to edit Master text styles</a:t>
            </a:r>
          </a:p>
        </p:txBody>
      </p:sp>
      <p:sp>
        <p:nvSpPr>
          <p:cNvPr id="42" name="Text Placeholder 17">
            <a:extLst>
              <a:ext uri="{FF2B5EF4-FFF2-40B4-BE49-F238E27FC236}">
                <a16:creationId xmlns:a16="http://schemas.microsoft.com/office/drawing/2014/main" id="{7D603F87-E799-0C94-246D-EA6003507C33}"/>
              </a:ext>
            </a:extLst>
          </p:cNvPr>
          <p:cNvSpPr>
            <a:spLocks noGrp="1"/>
          </p:cNvSpPr>
          <p:nvPr>
            <p:ph type="body" sz="quarter" idx="16" hasCustomPrompt="1"/>
          </p:nvPr>
        </p:nvSpPr>
        <p:spPr>
          <a:xfrm>
            <a:off x="3640663" y="4349824"/>
            <a:ext cx="3161276" cy="1886672"/>
          </a:xfrm>
        </p:spPr>
        <p:txBody>
          <a:bodyPr lIns="0" tIns="0" rIns="0" bIns="0" anchor="ctr">
            <a:noAutofit/>
          </a:bodyPr>
          <a:lstStyle>
            <a:lvl1pPr marL="0" indent="0" algn="ctr">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Deeper than an observation, more dramatic than an under-the-surface truth... a surprising emotional epiphany. </a:t>
            </a:r>
          </a:p>
        </p:txBody>
      </p:sp>
      <p:sp>
        <p:nvSpPr>
          <p:cNvPr id="43" name="Text Placeholder 17">
            <a:extLst>
              <a:ext uri="{FF2B5EF4-FFF2-40B4-BE49-F238E27FC236}">
                <a16:creationId xmlns:a16="http://schemas.microsoft.com/office/drawing/2014/main" id="{B1CD9CBA-765E-A1BE-25E0-59CA34C819AE}"/>
              </a:ext>
            </a:extLst>
          </p:cNvPr>
          <p:cNvSpPr>
            <a:spLocks noGrp="1"/>
          </p:cNvSpPr>
          <p:nvPr>
            <p:ph type="body" sz="quarter" idx="18" hasCustomPrompt="1"/>
          </p:nvPr>
        </p:nvSpPr>
        <p:spPr>
          <a:xfrm>
            <a:off x="11448128" y="4349824"/>
            <a:ext cx="3174426" cy="1886672"/>
          </a:xfrm>
        </p:spPr>
        <p:txBody>
          <a:bodyPr lIns="0" tIns="0" rIns="0" bIns="0" anchor="ctr">
            <a:noAutofit/>
          </a:bodyPr>
          <a:lstStyle>
            <a:lvl1pPr marL="0" indent="0" algn="ctr">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Not just something the brand thinks is different but something legitimately unique or unfair.</a:t>
            </a:r>
          </a:p>
        </p:txBody>
      </p:sp>
      <p:sp>
        <p:nvSpPr>
          <p:cNvPr id="2" name="Freeform 1">
            <a:extLst>
              <a:ext uri="{FF2B5EF4-FFF2-40B4-BE49-F238E27FC236}">
                <a16:creationId xmlns:a16="http://schemas.microsoft.com/office/drawing/2014/main" id="{4A042FC1-BE0A-6428-96BC-88A265FD2E62}"/>
              </a:ext>
            </a:extLst>
          </p:cNvPr>
          <p:cNvSpPr/>
          <p:nvPr userDrawn="1"/>
        </p:nvSpPr>
        <p:spPr>
          <a:xfrm>
            <a:off x="7455397" y="1936369"/>
            <a:ext cx="3354455" cy="6414269"/>
          </a:xfrm>
          <a:custGeom>
            <a:avLst/>
            <a:gdLst>
              <a:gd name="connsiteX0" fmla="*/ 1118152 w 2236303"/>
              <a:gd name="connsiteY0" fmla="*/ 0 h 4276179"/>
              <a:gd name="connsiteX1" fmla="*/ 1287820 w 2236303"/>
              <a:gd name="connsiteY1" fmla="*/ 126875 h 4276179"/>
              <a:gd name="connsiteX2" fmla="*/ 2236303 w 2236303"/>
              <a:gd name="connsiteY2" fmla="*/ 2138089 h 4276179"/>
              <a:gd name="connsiteX3" fmla="*/ 1287820 w 2236303"/>
              <a:gd name="connsiteY3" fmla="*/ 4149303 h 4276179"/>
              <a:gd name="connsiteX4" fmla="*/ 1118152 w 2236303"/>
              <a:gd name="connsiteY4" fmla="*/ 4276179 h 4276179"/>
              <a:gd name="connsiteX5" fmla="*/ 948483 w 2236303"/>
              <a:gd name="connsiteY5" fmla="*/ 4149303 h 4276179"/>
              <a:gd name="connsiteX6" fmla="*/ 0 w 2236303"/>
              <a:gd name="connsiteY6" fmla="*/ 2138089 h 4276179"/>
              <a:gd name="connsiteX7" fmla="*/ 948483 w 2236303"/>
              <a:gd name="connsiteY7" fmla="*/ 126875 h 4276179"/>
              <a:gd name="connsiteX8" fmla="*/ 1118152 w 2236303"/>
              <a:gd name="connsiteY8" fmla="*/ 0 h 427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03" h="4276179">
                <a:moveTo>
                  <a:pt x="1118152" y="0"/>
                </a:moveTo>
                <a:lnTo>
                  <a:pt x="1287820" y="126875"/>
                </a:lnTo>
                <a:cubicBezTo>
                  <a:pt x="1867082" y="604925"/>
                  <a:pt x="2236303" y="1328389"/>
                  <a:pt x="2236303" y="2138089"/>
                </a:cubicBezTo>
                <a:cubicBezTo>
                  <a:pt x="2236303" y="2947789"/>
                  <a:pt x="1867082" y="3671254"/>
                  <a:pt x="1287820" y="4149303"/>
                </a:cubicBezTo>
                <a:lnTo>
                  <a:pt x="1118152" y="4276179"/>
                </a:lnTo>
                <a:lnTo>
                  <a:pt x="948483" y="4149303"/>
                </a:lnTo>
                <a:cubicBezTo>
                  <a:pt x="369221" y="3671254"/>
                  <a:pt x="0" y="2947789"/>
                  <a:pt x="0" y="2138089"/>
                </a:cubicBezTo>
                <a:cubicBezTo>
                  <a:pt x="0" y="1328389"/>
                  <a:pt x="369221" y="604925"/>
                  <a:pt x="948483" y="126875"/>
                </a:cubicBezTo>
                <a:lnTo>
                  <a:pt x="1118152" y="0"/>
                </a:lnTo>
                <a:close/>
              </a:path>
            </a:pathLst>
          </a:custGeom>
          <a:solidFill>
            <a:schemeClr val="accent5"/>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7" name="Freeform 6">
            <a:extLst>
              <a:ext uri="{FF2B5EF4-FFF2-40B4-BE49-F238E27FC236}">
                <a16:creationId xmlns:a16="http://schemas.microsoft.com/office/drawing/2014/main" id="{DD3429C0-C07E-1FA5-2628-4D985809E409}"/>
              </a:ext>
            </a:extLst>
          </p:cNvPr>
          <p:cNvSpPr/>
          <p:nvPr userDrawn="1"/>
        </p:nvSpPr>
        <p:spPr>
          <a:xfrm>
            <a:off x="2990687" y="1233921"/>
            <a:ext cx="6141938" cy="7819158"/>
          </a:xfrm>
          <a:custGeom>
            <a:avLst/>
            <a:gdLst>
              <a:gd name="connsiteX0" fmla="*/ 2606388 w 4094625"/>
              <a:gd name="connsiteY0" fmla="*/ 0 h 5212772"/>
              <a:gd name="connsiteX1" fmla="*/ 4063644 w 4094625"/>
              <a:gd name="connsiteY1" fmla="*/ 445130 h 5212772"/>
              <a:gd name="connsiteX2" fmla="*/ 4094625 w 4094625"/>
              <a:gd name="connsiteY2" fmla="*/ 468297 h 5212772"/>
              <a:gd name="connsiteX3" fmla="*/ 3924956 w 4094625"/>
              <a:gd name="connsiteY3" fmla="*/ 595172 h 5212772"/>
              <a:gd name="connsiteX4" fmla="*/ 2976473 w 4094625"/>
              <a:gd name="connsiteY4" fmla="*/ 2606386 h 5212772"/>
              <a:gd name="connsiteX5" fmla="*/ 3924956 w 4094625"/>
              <a:gd name="connsiteY5" fmla="*/ 4617600 h 5212772"/>
              <a:gd name="connsiteX6" fmla="*/ 4094625 w 4094625"/>
              <a:gd name="connsiteY6" fmla="*/ 4744476 h 5212772"/>
              <a:gd name="connsiteX7" fmla="*/ 4063644 w 4094625"/>
              <a:gd name="connsiteY7" fmla="*/ 4767642 h 5212772"/>
              <a:gd name="connsiteX8" fmla="*/ 2606388 w 4094625"/>
              <a:gd name="connsiteY8" fmla="*/ 5212772 h 5212772"/>
              <a:gd name="connsiteX9" fmla="*/ 0 w 4094625"/>
              <a:gd name="connsiteY9" fmla="*/ 2606386 h 5212772"/>
              <a:gd name="connsiteX10" fmla="*/ 2606388 w 4094625"/>
              <a:gd name="connsiteY10" fmla="*/ 0 h 521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4625" h="5212772">
                <a:moveTo>
                  <a:pt x="2606388" y="0"/>
                </a:moveTo>
                <a:cubicBezTo>
                  <a:pt x="3146189" y="0"/>
                  <a:pt x="3647662" y="164098"/>
                  <a:pt x="4063644" y="445130"/>
                </a:cubicBezTo>
                <a:lnTo>
                  <a:pt x="4094625" y="468297"/>
                </a:lnTo>
                <a:lnTo>
                  <a:pt x="3924956" y="595172"/>
                </a:lnTo>
                <a:cubicBezTo>
                  <a:pt x="3345694" y="1073222"/>
                  <a:pt x="2976473" y="1796686"/>
                  <a:pt x="2976473" y="2606386"/>
                </a:cubicBezTo>
                <a:cubicBezTo>
                  <a:pt x="2976473" y="3416086"/>
                  <a:pt x="3345694" y="4139551"/>
                  <a:pt x="3924956" y="4617600"/>
                </a:cubicBezTo>
                <a:lnTo>
                  <a:pt x="4094625" y="4744476"/>
                </a:lnTo>
                <a:lnTo>
                  <a:pt x="4063644" y="4767642"/>
                </a:lnTo>
                <a:cubicBezTo>
                  <a:pt x="3647662" y="5048674"/>
                  <a:pt x="3146189" y="5212772"/>
                  <a:pt x="2606388" y="5212772"/>
                </a:cubicBezTo>
                <a:cubicBezTo>
                  <a:pt x="1166920" y="5212772"/>
                  <a:pt x="0" y="4045853"/>
                  <a:pt x="0" y="2606386"/>
                </a:cubicBezTo>
                <a:cubicBezTo>
                  <a:pt x="0" y="1166919"/>
                  <a:pt x="1166920" y="0"/>
                  <a:pt x="2606388" y="0"/>
                </a:cubicBezTo>
                <a:close/>
              </a:path>
            </a:pathLst>
          </a:custGeom>
          <a:solidFill>
            <a:schemeClr val="accent6"/>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8" name="Freeform 7">
            <a:extLst>
              <a:ext uri="{FF2B5EF4-FFF2-40B4-BE49-F238E27FC236}">
                <a16:creationId xmlns:a16="http://schemas.microsoft.com/office/drawing/2014/main" id="{3552975F-5068-7D03-9006-0AC342C1EC5B}"/>
              </a:ext>
            </a:extLst>
          </p:cNvPr>
          <p:cNvSpPr/>
          <p:nvPr userDrawn="1"/>
        </p:nvSpPr>
        <p:spPr>
          <a:xfrm>
            <a:off x="9132624" y="1233921"/>
            <a:ext cx="6141936" cy="7819158"/>
          </a:xfrm>
          <a:custGeom>
            <a:avLst/>
            <a:gdLst>
              <a:gd name="connsiteX0" fmla="*/ 1488236 w 4094624"/>
              <a:gd name="connsiteY0" fmla="*/ 0 h 5212772"/>
              <a:gd name="connsiteX1" fmla="*/ 4094624 w 4094624"/>
              <a:gd name="connsiteY1" fmla="*/ 2606386 h 5212772"/>
              <a:gd name="connsiteX2" fmla="*/ 1488236 w 4094624"/>
              <a:gd name="connsiteY2" fmla="*/ 5212772 h 5212772"/>
              <a:gd name="connsiteX3" fmla="*/ 30980 w 4094624"/>
              <a:gd name="connsiteY3" fmla="*/ 4767642 h 5212772"/>
              <a:gd name="connsiteX4" fmla="*/ 0 w 4094624"/>
              <a:gd name="connsiteY4" fmla="*/ 4744476 h 5212772"/>
              <a:gd name="connsiteX5" fmla="*/ 169668 w 4094624"/>
              <a:gd name="connsiteY5" fmla="*/ 4617600 h 5212772"/>
              <a:gd name="connsiteX6" fmla="*/ 1118151 w 4094624"/>
              <a:gd name="connsiteY6" fmla="*/ 2606386 h 5212772"/>
              <a:gd name="connsiteX7" fmla="*/ 169668 w 4094624"/>
              <a:gd name="connsiteY7" fmla="*/ 595172 h 5212772"/>
              <a:gd name="connsiteX8" fmla="*/ 0 w 4094624"/>
              <a:gd name="connsiteY8" fmla="*/ 468297 h 5212772"/>
              <a:gd name="connsiteX9" fmla="*/ 30980 w 4094624"/>
              <a:gd name="connsiteY9" fmla="*/ 445130 h 5212772"/>
              <a:gd name="connsiteX10" fmla="*/ 1488236 w 4094624"/>
              <a:gd name="connsiteY10" fmla="*/ 0 h 521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4624" h="5212772">
                <a:moveTo>
                  <a:pt x="1488236" y="0"/>
                </a:moveTo>
                <a:cubicBezTo>
                  <a:pt x="2927704" y="0"/>
                  <a:pt x="4094624" y="1166919"/>
                  <a:pt x="4094624" y="2606386"/>
                </a:cubicBezTo>
                <a:cubicBezTo>
                  <a:pt x="4094624" y="4045853"/>
                  <a:pt x="2927704" y="5212772"/>
                  <a:pt x="1488236" y="5212772"/>
                </a:cubicBezTo>
                <a:cubicBezTo>
                  <a:pt x="948436" y="5212772"/>
                  <a:pt x="446962" y="5048674"/>
                  <a:pt x="30980" y="4767642"/>
                </a:cubicBezTo>
                <a:lnTo>
                  <a:pt x="0" y="4744476"/>
                </a:lnTo>
                <a:lnTo>
                  <a:pt x="169668" y="4617600"/>
                </a:lnTo>
                <a:cubicBezTo>
                  <a:pt x="748930" y="4139551"/>
                  <a:pt x="1118151" y="3416086"/>
                  <a:pt x="1118151" y="2606386"/>
                </a:cubicBezTo>
                <a:cubicBezTo>
                  <a:pt x="1118151" y="1796686"/>
                  <a:pt x="748930" y="1073222"/>
                  <a:pt x="169668" y="595172"/>
                </a:cubicBezTo>
                <a:lnTo>
                  <a:pt x="0" y="468297"/>
                </a:lnTo>
                <a:lnTo>
                  <a:pt x="30980" y="445130"/>
                </a:lnTo>
                <a:cubicBezTo>
                  <a:pt x="446962" y="164098"/>
                  <a:pt x="948436" y="0"/>
                  <a:pt x="1488236" y="0"/>
                </a:cubicBezTo>
                <a:close/>
              </a:path>
            </a:pathLst>
          </a:custGeom>
          <a:solidFill>
            <a:schemeClr val="accent2"/>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9" name="Text Placeholder 2">
            <a:extLst>
              <a:ext uri="{FF2B5EF4-FFF2-40B4-BE49-F238E27FC236}">
                <a16:creationId xmlns:a16="http://schemas.microsoft.com/office/drawing/2014/main" id="{115ECEA6-DAFB-F0FA-EA80-6AFC294C64E4}"/>
              </a:ext>
            </a:extLst>
          </p:cNvPr>
          <p:cNvSpPr txBox="1">
            <a:spLocks/>
          </p:cNvSpPr>
          <p:nvPr userDrawn="1"/>
        </p:nvSpPr>
        <p:spPr>
          <a:xfrm rot="19094240">
            <a:off x="3217814" y="1910300"/>
            <a:ext cx="7327880" cy="6595091"/>
          </a:xfrm>
          <a:prstGeom prst="rect">
            <a:avLst/>
          </a:prstGeom>
          <a:ln>
            <a:noFill/>
          </a:ln>
        </p:spPr>
        <p:txBody>
          <a:bodyPr spcFirstLastPara="1" vert="horz" lIns="0" tIns="0" rIns="0" bIns="0" numCol="1" rtlCol="0" anchor="ctr">
            <a:prstTxWarp prst="textArchUp">
              <a:avLst/>
            </a:prstTxWarp>
            <a:noAutofit/>
          </a:bodyPr>
          <a:lstStyle>
            <a:lvl1pPr marL="0" indent="0" algn="l" defTabSz="914354" rtl="0" eaLnBrk="1" latinLnBrk="0" hangingPunct="1">
              <a:lnSpc>
                <a:spcPct val="86000"/>
              </a:lnSpc>
              <a:spcBef>
                <a:spcPts val="1800"/>
              </a:spcBef>
              <a:buFont typeface="Arial" panose="020B0604020202020204" pitchFamily="34" charset="0"/>
              <a:buNone/>
              <a:defRPr sz="3450" b="0" kern="1200" cap="none" spc="0" baseline="0">
                <a:solidFill>
                  <a:schemeClr val="tx1"/>
                </a:solidFill>
                <a:latin typeface="+mj-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531" rtl="0" eaLnBrk="1" fontAlgn="auto" latinLnBrk="0" hangingPunct="1">
              <a:lnSpc>
                <a:spcPct val="86000"/>
              </a:lnSpc>
              <a:spcBef>
                <a:spcPts val="0"/>
              </a:spcBef>
              <a:spcAft>
                <a:spcPts val="0"/>
              </a:spcAft>
              <a:buClrTx/>
              <a:buSzTx/>
              <a:buFont typeface="Arial" panose="020B0604020202020204" pitchFamily="34" charset="0"/>
              <a:buNone/>
              <a:tabLst/>
              <a:defRPr/>
            </a:pPr>
            <a:r>
              <a:rPr kumimoji="0" lang="en-US" sz="3825" b="1" i="0" u="none" strike="noStrike" kern="1200" cap="none" spc="0" normalizeH="0" baseline="0" noProof="0">
                <a:ln>
                  <a:noFill/>
                </a:ln>
                <a:solidFill>
                  <a:sysClr val="windowText" lastClr="000000"/>
                </a:solidFill>
                <a:effectLst/>
                <a:uLnTx/>
                <a:uFillTx/>
                <a:latin typeface="TT Hoves Pro DemiBold" panose="020B0003020000020203" pitchFamily="34" charset="0"/>
                <a:ea typeface="+mn-ea"/>
                <a:cs typeface="+mn-cs"/>
              </a:rPr>
              <a:t>insight</a:t>
            </a:r>
          </a:p>
        </p:txBody>
      </p:sp>
      <p:sp>
        <p:nvSpPr>
          <p:cNvPr id="10" name="Text Placeholder 2">
            <a:extLst>
              <a:ext uri="{FF2B5EF4-FFF2-40B4-BE49-F238E27FC236}">
                <a16:creationId xmlns:a16="http://schemas.microsoft.com/office/drawing/2014/main" id="{CB445AD6-F2C1-5D89-7757-6EE66C7B6044}"/>
              </a:ext>
            </a:extLst>
          </p:cNvPr>
          <p:cNvSpPr txBox="1">
            <a:spLocks/>
          </p:cNvSpPr>
          <p:nvPr userDrawn="1"/>
        </p:nvSpPr>
        <p:spPr>
          <a:xfrm rot="19206228">
            <a:off x="7784189" y="1930382"/>
            <a:ext cx="7327880" cy="6595091"/>
          </a:xfrm>
          <a:prstGeom prst="rect">
            <a:avLst/>
          </a:prstGeom>
          <a:ln>
            <a:noFill/>
          </a:ln>
        </p:spPr>
        <p:txBody>
          <a:bodyPr spcFirstLastPara="1" vert="horz" lIns="0" tIns="0" rIns="0" bIns="0" numCol="1" rtlCol="0" anchor="ctr">
            <a:prstTxWarp prst="textArchDown">
              <a:avLst/>
            </a:prstTxWarp>
            <a:noAutofit/>
          </a:bodyPr>
          <a:lstStyle>
            <a:lvl1pPr marL="0" indent="0" algn="l" defTabSz="914354" rtl="0" eaLnBrk="1" latinLnBrk="0" hangingPunct="1">
              <a:lnSpc>
                <a:spcPct val="86000"/>
              </a:lnSpc>
              <a:spcBef>
                <a:spcPts val="1800"/>
              </a:spcBef>
              <a:buFont typeface="Arial" panose="020B0604020202020204" pitchFamily="34" charset="0"/>
              <a:buNone/>
              <a:defRPr sz="3450" b="0" kern="1200" cap="none" spc="0" baseline="0">
                <a:solidFill>
                  <a:schemeClr val="tx1"/>
                </a:solidFill>
                <a:latin typeface="+mj-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531" rtl="0" eaLnBrk="1" fontAlgn="auto" latinLnBrk="0" hangingPunct="1">
              <a:lnSpc>
                <a:spcPct val="86000"/>
              </a:lnSpc>
              <a:spcBef>
                <a:spcPts val="0"/>
              </a:spcBef>
              <a:spcAft>
                <a:spcPts val="0"/>
              </a:spcAft>
              <a:buClrTx/>
              <a:buSzTx/>
              <a:buFont typeface="Arial" panose="020B0604020202020204" pitchFamily="34" charset="0"/>
              <a:buNone/>
              <a:tabLst/>
              <a:defRPr/>
            </a:pPr>
            <a:r>
              <a:rPr kumimoji="0" lang="en-US" sz="3825" b="1" i="0" u="none" strike="noStrike" kern="1200" cap="none" spc="0" normalizeH="0" baseline="0" noProof="0">
                <a:ln>
                  <a:noFill/>
                </a:ln>
                <a:solidFill>
                  <a:sysClr val="windowText" lastClr="000000"/>
                </a:solidFill>
                <a:effectLst/>
                <a:uLnTx/>
                <a:uFillTx/>
                <a:latin typeface="TT Hoves Pro DemiBold" panose="020B0003020000020203" pitchFamily="34" charset="0"/>
                <a:ea typeface="+mn-ea"/>
                <a:cs typeface="+mn-cs"/>
              </a:rPr>
              <a:t>brand advantage</a:t>
            </a:r>
          </a:p>
        </p:txBody>
      </p:sp>
    </p:spTree>
    <p:extLst>
      <p:ext uri="{BB962C8B-B14F-4D97-AF65-F5344CB8AC3E}">
        <p14:creationId xmlns:p14="http://schemas.microsoft.com/office/powerpoint/2010/main" val="3194045765"/>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roject_Brief">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8A15D34B-B26F-32F7-FEF7-E1CFAEAEDC10}"/>
              </a:ext>
            </a:extLst>
          </p:cNvPr>
          <p:cNvSpPr>
            <a:spLocks noGrp="1"/>
          </p:cNvSpPr>
          <p:nvPr>
            <p:ph type="body" sz="quarter" idx="59" hasCustomPrompt="1"/>
          </p:nvPr>
        </p:nvSpPr>
        <p:spPr>
          <a:xfrm>
            <a:off x="800100" y="4802507"/>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Value Proposition and Reasons to Believe</a:t>
            </a:r>
            <a:endParaRPr lang="en-US"/>
          </a:p>
        </p:txBody>
      </p:sp>
      <p:sp>
        <p:nvSpPr>
          <p:cNvPr id="19" name="Text Placeholder 11">
            <a:extLst>
              <a:ext uri="{FF2B5EF4-FFF2-40B4-BE49-F238E27FC236}">
                <a16:creationId xmlns:a16="http://schemas.microsoft.com/office/drawing/2014/main" id="{F1C9A9B5-8AF3-23A8-9DB3-AB518F43E295}"/>
              </a:ext>
            </a:extLst>
          </p:cNvPr>
          <p:cNvSpPr>
            <a:spLocks noGrp="1"/>
          </p:cNvSpPr>
          <p:nvPr>
            <p:ph type="body" sz="quarter" idx="58" hasCustomPrompt="1"/>
          </p:nvPr>
        </p:nvSpPr>
        <p:spPr>
          <a:xfrm>
            <a:off x="800100" y="6402425"/>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Measures of Success</a:t>
            </a:r>
            <a:endParaRPr lang="en-US"/>
          </a:p>
        </p:txBody>
      </p:sp>
      <p:sp>
        <p:nvSpPr>
          <p:cNvPr id="17" name="Text Placeholder 11">
            <a:extLst>
              <a:ext uri="{FF2B5EF4-FFF2-40B4-BE49-F238E27FC236}">
                <a16:creationId xmlns:a16="http://schemas.microsoft.com/office/drawing/2014/main" id="{26C01FE5-1C58-65E6-6698-DDB4E1EFCDE8}"/>
              </a:ext>
            </a:extLst>
          </p:cNvPr>
          <p:cNvSpPr>
            <a:spLocks noGrp="1"/>
          </p:cNvSpPr>
          <p:nvPr>
            <p:ph type="body" sz="quarter" idx="57" hasCustomPrompt="1"/>
          </p:nvPr>
        </p:nvSpPr>
        <p:spPr>
          <a:xfrm>
            <a:off x="800100" y="8002340"/>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Mandatories</a:t>
            </a:r>
            <a:endParaRPr lang="en-US"/>
          </a:p>
        </p:txBody>
      </p:sp>
      <p:sp>
        <p:nvSpPr>
          <p:cNvPr id="15" name="Text Placeholder 11">
            <a:extLst>
              <a:ext uri="{FF2B5EF4-FFF2-40B4-BE49-F238E27FC236}">
                <a16:creationId xmlns:a16="http://schemas.microsoft.com/office/drawing/2014/main" id="{A69643A8-2419-97FE-0981-24B6F78E3C5D}"/>
              </a:ext>
            </a:extLst>
          </p:cNvPr>
          <p:cNvSpPr>
            <a:spLocks noGrp="1"/>
          </p:cNvSpPr>
          <p:nvPr>
            <p:ph type="body" sz="quarter" idx="56" hasCustomPrompt="1"/>
          </p:nvPr>
        </p:nvSpPr>
        <p:spPr>
          <a:xfrm>
            <a:off x="9258300" y="8002340"/>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Team</a:t>
            </a:r>
            <a:endParaRPr lang="en-US"/>
          </a:p>
        </p:txBody>
      </p:sp>
      <p:sp>
        <p:nvSpPr>
          <p:cNvPr id="14" name="Text Placeholder 11">
            <a:extLst>
              <a:ext uri="{FF2B5EF4-FFF2-40B4-BE49-F238E27FC236}">
                <a16:creationId xmlns:a16="http://schemas.microsoft.com/office/drawing/2014/main" id="{A72F1096-60AF-8B5F-A14E-A88E858E7D15}"/>
              </a:ext>
            </a:extLst>
          </p:cNvPr>
          <p:cNvSpPr>
            <a:spLocks noGrp="1"/>
          </p:cNvSpPr>
          <p:nvPr>
            <p:ph type="body" sz="quarter" idx="55" hasCustomPrompt="1"/>
          </p:nvPr>
        </p:nvSpPr>
        <p:spPr>
          <a:xfrm>
            <a:off x="9258300" y="6402425"/>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Our Strategy</a:t>
            </a:r>
            <a:endParaRPr lang="en-US"/>
          </a:p>
        </p:txBody>
      </p:sp>
      <p:sp>
        <p:nvSpPr>
          <p:cNvPr id="11" name="Text Placeholder 11">
            <a:extLst>
              <a:ext uri="{FF2B5EF4-FFF2-40B4-BE49-F238E27FC236}">
                <a16:creationId xmlns:a16="http://schemas.microsoft.com/office/drawing/2014/main" id="{A6391819-9E33-F2A6-88F9-CC9F10D71607}"/>
              </a:ext>
            </a:extLst>
          </p:cNvPr>
          <p:cNvSpPr>
            <a:spLocks noGrp="1"/>
          </p:cNvSpPr>
          <p:nvPr>
            <p:ph type="body" sz="quarter" idx="54" hasCustomPrompt="1"/>
          </p:nvPr>
        </p:nvSpPr>
        <p:spPr>
          <a:xfrm>
            <a:off x="9258300" y="4802507"/>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Brand Strategy</a:t>
            </a:r>
            <a:endParaRPr lang="en-US"/>
          </a:p>
        </p:txBody>
      </p:sp>
      <p:sp>
        <p:nvSpPr>
          <p:cNvPr id="10" name="Text Placeholder 11">
            <a:extLst>
              <a:ext uri="{FF2B5EF4-FFF2-40B4-BE49-F238E27FC236}">
                <a16:creationId xmlns:a16="http://schemas.microsoft.com/office/drawing/2014/main" id="{9A791BFD-4799-65EE-9C43-40FBB0B1C4D8}"/>
              </a:ext>
            </a:extLst>
          </p:cNvPr>
          <p:cNvSpPr>
            <a:spLocks noGrp="1"/>
          </p:cNvSpPr>
          <p:nvPr>
            <p:ph type="body" sz="quarter" idx="53" hasCustomPrompt="1"/>
          </p:nvPr>
        </p:nvSpPr>
        <p:spPr>
          <a:xfrm>
            <a:off x="800100" y="3202589"/>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Moments That Matter</a:t>
            </a:r>
            <a:endParaRPr lang="en-US"/>
          </a:p>
        </p:txBody>
      </p:sp>
      <p:sp>
        <p:nvSpPr>
          <p:cNvPr id="8" name="Text Placeholder 11">
            <a:extLst>
              <a:ext uri="{FF2B5EF4-FFF2-40B4-BE49-F238E27FC236}">
                <a16:creationId xmlns:a16="http://schemas.microsoft.com/office/drawing/2014/main" id="{867C0870-438A-805F-7C3B-2CB948280E07}"/>
              </a:ext>
            </a:extLst>
          </p:cNvPr>
          <p:cNvSpPr>
            <a:spLocks noGrp="1"/>
          </p:cNvSpPr>
          <p:nvPr>
            <p:ph type="body" sz="quarter" idx="52" hasCustomPrompt="1"/>
          </p:nvPr>
        </p:nvSpPr>
        <p:spPr>
          <a:xfrm>
            <a:off x="9258300" y="3202589"/>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Deliverables</a:t>
            </a:r>
            <a:endParaRPr lang="en-US"/>
          </a:p>
        </p:txBody>
      </p:sp>
      <p:sp>
        <p:nvSpPr>
          <p:cNvPr id="7" name="Text Placeholder 11">
            <a:extLst>
              <a:ext uri="{FF2B5EF4-FFF2-40B4-BE49-F238E27FC236}">
                <a16:creationId xmlns:a16="http://schemas.microsoft.com/office/drawing/2014/main" id="{FA19F1D5-B6FA-DDA7-053E-3AD80D14F1B2}"/>
              </a:ext>
            </a:extLst>
          </p:cNvPr>
          <p:cNvSpPr>
            <a:spLocks noGrp="1"/>
          </p:cNvSpPr>
          <p:nvPr>
            <p:ph type="body" sz="quarter" idx="51" hasCustomPrompt="1"/>
          </p:nvPr>
        </p:nvSpPr>
        <p:spPr>
          <a:xfrm>
            <a:off x="9258300" y="1602671"/>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Audience</a:t>
            </a:r>
            <a:endParaRPr lang="en-US"/>
          </a:p>
        </p:txBody>
      </p:sp>
      <p:sp>
        <p:nvSpPr>
          <p:cNvPr id="12" name="Text Placeholder 11">
            <a:extLst>
              <a:ext uri="{FF2B5EF4-FFF2-40B4-BE49-F238E27FC236}">
                <a16:creationId xmlns:a16="http://schemas.microsoft.com/office/drawing/2014/main" id="{40E24015-EC5D-F10F-E81B-DEBFBC5CFF60}"/>
              </a:ext>
            </a:extLst>
          </p:cNvPr>
          <p:cNvSpPr>
            <a:spLocks noGrp="1"/>
          </p:cNvSpPr>
          <p:nvPr>
            <p:ph type="body" sz="quarter" idx="32" hasCustomPrompt="1"/>
          </p:nvPr>
        </p:nvSpPr>
        <p:spPr>
          <a:xfrm>
            <a:off x="800100" y="1602671"/>
            <a:ext cx="8229600" cy="1371600"/>
          </a:xfrm>
          <a:solidFill>
            <a:schemeClr val="tx2"/>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Objective</a:t>
            </a:r>
            <a:endParaRPr lang="en-US"/>
          </a:p>
        </p:txBody>
      </p:sp>
      <p:sp>
        <p:nvSpPr>
          <p:cNvPr id="3" name="Date Placeholder 2">
            <a:extLst>
              <a:ext uri="{FF2B5EF4-FFF2-40B4-BE49-F238E27FC236}">
                <a16:creationId xmlns:a16="http://schemas.microsoft.com/office/drawing/2014/main" id="{DA138745-E1DA-6D29-F48B-F264CA1CCF19}"/>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9BA933A5-B725-919F-1F00-2A55E9970675}"/>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B06DE707-8D3C-CB24-9F53-DBB8FD2DF347}"/>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7B7A325E-DE99-895D-DF43-84BA1723BAF8}"/>
              </a:ext>
            </a:extLst>
          </p:cNvPr>
          <p:cNvSpPr>
            <a:spLocks noGrp="1"/>
          </p:cNvSpPr>
          <p:nvPr>
            <p:ph type="title"/>
          </p:nvPr>
        </p:nvSpPr>
        <p:spPr>
          <a:xfrm>
            <a:off x="802478" y="800100"/>
            <a:ext cx="3998123" cy="35774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8" name="Text Placeholder 17">
            <a:extLst>
              <a:ext uri="{FF2B5EF4-FFF2-40B4-BE49-F238E27FC236}">
                <a16:creationId xmlns:a16="http://schemas.microsoft.com/office/drawing/2014/main" id="{1EFB194E-F8AB-C3E9-0C02-0CFC1F867B54}"/>
              </a:ext>
            </a:extLst>
          </p:cNvPr>
          <p:cNvSpPr>
            <a:spLocks noGrp="1"/>
          </p:cNvSpPr>
          <p:nvPr>
            <p:ph type="body" sz="quarter" idx="13" hasCustomPrompt="1"/>
          </p:nvPr>
        </p:nvSpPr>
        <p:spPr>
          <a:xfrm>
            <a:off x="1088136" y="2124641"/>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are the goals and objectives? As state by the client or understood by the account team.</a:t>
            </a:r>
          </a:p>
        </p:txBody>
      </p:sp>
      <p:sp>
        <p:nvSpPr>
          <p:cNvPr id="29" name="Text Placeholder 28">
            <a:extLst>
              <a:ext uri="{FF2B5EF4-FFF2-40B4-BE49-F238E27FC236}">
                <a16:creationId xmlns:a16="http://schemas.microsoft.com/office/drawing/2014/main" id="{F0131564-C748-34C3-FEA2-BA9017C2ECB6}"/>
              </a:ext>
            </a:extLst>
          </p:cNvPr>
          <p:cNvSpPr>
            <a:spLocks noGrp="1"/>
          </p:cNvSpPr>
          <p:nvPr>
            <p:ph type="body" sz="quarter" idx="19" hasCustomPrompt="1"/>
          </p:nvPr>
        </p:nvSpPr>
        <p:spPr>
          <a:xfrm>
            <a:off x="6461043"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Date</a:t>
            </a:r>
          </a:p>
        </p:txBody>
      </p:sp>
      <p:sp>
        <p:nvSpPr>
          <p:cNvPr id="30" name="Text Placeholder 28">
            <a:extLst>
              <a:ext uri="{FF2B5EF4-FFF2-40B4-BE49-F238E27FC236}">
                <a16:creationId xmlns:a16="http://schemas.microsoft.com/office/drawing/2014/main" id="{44F2B14D-DE9F-4237-F56F-E1FF3F074E9A}"/>
              </a:ext>
            </a:extLst>
          </p:cNvPr>
          <p:cNvSpPr>
            <a:spLocks noGrp="1"/>
          </p:cNvSpPr>
          <p:nvPr>
            <p:ph type="body" sz="quarter" idx="20" hasCustomPrompt="1"/>
          </p:nvPr>
        </p:nvSpPr>
        <p:spPr>
          <a:xfrm>
            <a:off x="8737698"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Client</a:t>
            </a:r>
          </a:p>
        </p:txBody>
      </p:sp>
      <p:sp>
        <p:nvSpPr>
          <p:cNvPr id="31" name="Text Placeholder 28">
            <a:extLst>
              <a:ext uri="{FF2B5EF4-FFF2-40B4-BE49-F238E27FC236}">
                <a16:creationId xmlns:a16="http://schemas.microsoft.com/office/drawing/2014/main" id="{2C709F02-F700-06F0-C07C-198D8E65F9CC}"/>
              </a:ext>
            </a:extLst>
          </p:cNvPr>
          <p:cNvSpPr>
            <a:spLocks noGrp="1"/>
          </p:cNvSpPr>
          <p:nvPr>
            <p:ph type="body" sz="quarter" idx="21" hasCustomPrompt="1"/>
          </p:nvPr>
        </p:nvSpPr>
        <p:spPr>
          <a:xfrm>
            <a:off x="11014353"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Project #</a:t>
            </a:r>
          </a:p>
        </p:txBody>
      </p:sp>
      <p:sp>
        <p:nvSpPr>
          <p:cNvPr id="32" name="Text Placeholder 28">
            <a:extLst>
              <a:ext uri="{FF2B5EF4-FFF2-40B4-BE49-F238E27FC236}">
                <a16:creationId xmlns:a16="http://schemas.microsoft.com/office/drawing/2014/main" id="{4ED99F43-E9C8-3853-51BE-6B87DB6ABECA}"/>
              </a:ext>
            </a:extLst>
          </p:cNvPr>
          <p:cNvSpPr>
            <a:spLocks noGrp="1"/>
          </p:cNvSpPr>
          <p:nvPr>
            <p:ph type="body" sz="quarter" idx="22" hasCustomPrompt="1"/>
          </p:nvPr>
        </p:nvSpPr>
        <p:spPr>
          <a:xfrm>
            <a:off x="15567660"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In-Market Date</a:t>
            </a:r>
          </a:p>
        </p:txBody>
      </p:sp>
      <p:sp>
        <p:nvSpPr>
          <p:cNvPr id="2" name="Text Placeholder 28">
            <a:extLst>
              <a:ext uri="{FF2B5EF4-FFF2-40B4-BE49-F238E27FC236}">
                <a16:creationId xmlns:a16="http://schemas.microsoft.com/office/drawing/2014/main" id="{0D1EF2CC-707C-F743-9AC6-26BEF04CCE29}"/>
              </a:ext>
            </a:extLst>
          </p:cNvPr>
          <p:cNvSpPr>
            <a:spLocks noGrp="1"/>
          </p:cNvSpPr>
          <p:nvPr>
            <p:ph type="body" sz="quarter" idx="23" hasCustomPrompt="1"/>
          </p:nvPr>
        </p:nvSpPr>
        <p:spPr>
          <a:xfrm>
            <a:off x="13291007"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Budget</a:t>
            </a:r>
          </a:p>
        </p:txBody>
      </p:sp>
      <p:sp>
        <p:nvSpPr>
          <p:cNvPr id="16" name="Text Placeholder 17">
            <a:extLst>
              <a:ext uri="{FF2B5EF4-FFF2-40B4-BE49-F238E27FC236}">
                <a16:creationId xmlns:a16="http://schemas.microsoft.com/office/drawing/2014/main" id="{364A5943-300C-EC8F-AE61-3B0E589182A8}"/>
              </a:ext>
            </a:extLst>
          </p:cNvPr>
          <p:cNvSpPr>
            <a:spLocks noGrp="1"/>
          </p:cNvSpPr>
          <p:nvPr>
            <p:ph type="body" sz="quarter" idx="33" hasCustomPrompt="1"/>
          </p:nvPr>
        </p:nvSpPr>
        <p:spPr>
          <a:xfrm>
            <a:off x="9546336" y="2124641"/>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r>
              <a:rPr lang="en-US"/>
              <a:t>Who are we targeting? What do we know about that audience? Nuts and bolts: demographics, psychographics, media targeting parameters</a:t>
            </a:r>
          </a:p>
        </p:txBody>
      </p:sp>
      <p:sp>
        <p:nvSpPr>
          <p:cNvPr id="22" name="Text Placeholder 17">
            <a:extLst>
              <a:ext uri="{FF2B5EF4-FFF2-40B4-BE49-F238E27FC236}">
                <a16:creationId xmlns:a16="http://schemas.microsoft.com/office/drawing/2014/main" id="{CF7AAD95-F9C5-1C4D-3017-4CAF282794C2}"/>
              </a:ext>
            </a:extLst>
          </p:cNvPr>
          <p:cNvSpPr>
            <a:spLocks noGrp="1"/>
          </p:cNvSpPr>
          <p:nvPr>
            <p:ph type="body" sz="quarter" idx="35" hasCustomPrompt="1"/>
          </p:nvPr>
        </p:nvSpPr>
        <p:spPr>
          <a:xfrm>
            <a:off x="1088136" y="3721982"/>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specific moments or channels present an opportunity to connect with the audience? In collaboration with media and data science.</a:t>
            </a:r>
          </a:p>
        </p:txBody>
      </p:sp>
      <p:sp>
        <p:nvSpPr>
          <p:cNvPr id="40" name="Text Placeholder 17">
            <a:extLst>
              <a:ext uri="{FF2B5EF4-FFF2-40B4-BE49-F238E27FC236}">
                <a16:creationId xmlns:a16="http://schemas.microsoft.com/office/drawing/2014/main" id="{0C9B4392-E569-2553-C706-26C77D2E50BC}"/>
              </a:ext>
            </a:extLst>
          </p:cNvPr>
          <p:cNvSpPr>
            <a:spLocks noGrp="1"/>
          </p:cNvSpPr>
          <p:nvPr>
            <p:ph type="body" sz="quarter" idx="37" hasCustomPrompt="1"/>
          </p:nvPr>
        </p:nvSpPr>
        <p:spPr>
          <a:xfrm>
            <a:off x="9546336" y="3721982"/>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specific deliverables are scoped and expected? As provided by the client and account or recommended by the core team.</a:t>
            </a:r>
          </a:p>
        </p:txBody>
      </p:sp>
      <p:sp>
        <p:nvSpPr>
          <p:cNvPr id="43" name="Text Placeholder 17">
            <a:extLst>
              <a:ext uri="{FF2B5EF4-FFF2-40B4-BE49-F238E27FC236}">
                <a16:creationId xmlns:a16="http://schemas.microsoft.com/office/drawing/2014/main" id="{3D5FD61A-E702-11CC-5480-1F700BB4FD48}"/>
              </a:ext>
            </a:extLst>
          </p:cNvPr>
          <p:cNvSpPr>
            <a:spLocks noGrp="1"/>
          </p:cNvSpPr>
          <p:nvPr>
            <p:ph type="body" sz="quarter" idx="39" hasCustomPrompt="1"/>
          </p:nvPr>
        </p:nvSpPr>
        <p:spPr>
          <a:xfrm>
            <a:off x="1088136" y="5326941"/>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Why is the brand/product/service valuable to the target audience?</a:t>
            </a:r>
            <a:br>
              <a:rPr lang="en-US" sz="1950">
                <a:effectLst/>
                <a:latin typeface="TT Hoves Pro" panose="020B0003020000020203" pitchFamily="34" charset="0"/>
              </a:rPr>
            </a:br>
            <a:r>
              <a:rPr lang="en-US" sz="1950">
                <a:effectLst/>
                <a:latin typeface="TT Hoves Pro" panose="020B0003020000020203" pitchFamily="34" charset="0"/>
              </a:rPr>
              <a:t>What are the top RTBs that deliver on that value proposition?</a:t>
            </a:r>
          </a:p>
        </p:txBody>
      </p:sp>
      <p:sp>
        <p:nvSpPr>
          <p:cNvPr id="46" name="Text Placeholder 17">
            <a:extLst>
              <a:ext uri="{FF2B5EF4-FFF2-40B4-BE49-F238E27FC236}">
                <a16:creationId xmlns:a16="http://schemas.microsoft.com/office/drawing/2014/main" id="{8803D907-7E8B-E7BD-8479-BBA87BD4DCF7}"/>
              </a:ext>
            </a:extLst>
          </p:cNvPr>
          <p:cNvSpPr>
            <a:spLocks noGrp="1"/>
          </p:cNvSpPr>
          <p:nvPr>
            <p:ph type="body" sz="quarter" idx="41" hasCustomPrompt="1"/>
          </p:nvPr>
        </p:nvSpPr>
        <p:spPr>
          <a:xfrm>
            <a:off x="9546336" y="5326941"/>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are the relevant brand attributes? Brand purpose, personality, voice, tone, etc.</a:t>
            </a:r>
          </a:p>
        </p:txBody>
      </p:sp>
      <p:sp>
        <p:nvSpPr>
          <p:cNvPr id="49" name="Text Placeholder 17">
            <a:extLst>
              <a:ext uri="{FF2B5EF4-FFF2-40B4-BE49-F238E27FC236}">
                <a16:creationId xmlns:a16="http://schemas.microsoft.com/office/drawing/2014/main" id="{CB86FF69-E751-F706-1843-28B4430FF336}"/>
              </a:ext>
            </a:extLst>
          </p:cNvPr>
          <p:cNvSpPr>
            <a:spLocks noGrp="1"/>
          </p:cNvSpPr>
          <p:nvPr>
            <p:ph type="body" sz="quarter" idx="43" hasCustomPrompt="1"/>
          </p:nvPr>
        </p:nvSpPr>
        <p:spPr>
          <a:xfrm>
            <a:off x="1088136" y="6940008"/>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What are our KPIs or victory conditions?</a:t>
            </a:r>
          </a:p>
        </p:txBody>
      </p:sp>
      <p:sp>
        <p:nvSpPr>
          <p:cNvPr id="52" name="Text Placeholder 17">
            <a:extLst>
              <a:ext uri="{FF2B5EF4-FFF2-40B4-BE49-F238E27FC236}">
                <a16:creationId xmlns:a16="http://schemas.microsoft.com/office/drawing/2014/main" id="{1D803BBD-E979-5F84-BB7E-3C0AA33CB687}"/>
              </a:ext>
            </a:extLst>
          </p:cNvPr>
          <p:cNvSpPr>
            <a:spLocks noGrp="1"/>
          </p:cNvSpPr>
          <p:nvPr>
            <p:ph type="body" sz="quarter" idx="45" hasCustomPrompt="1"/>
          </p:nvPr>
        </p:nvSpPr>
        <p:spPr>
          <a:xfrm>
            <a:off x="9546336" y="6940008"/>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Get/To/By; Original or copied from creative brief</a:t>
            </a:r>
          </a:p>
        </p:txBody>
      </p:sp>
      <p:sp>
        <p:nvSpPr>
          <p:cNvPr id="55" name="Text Placeholder 17">
            <a:extLst>
              <a:ext uri="{FF2B5EF4-FFF2-40B4-BE49-F238E27FC236}">
                <a16:creationId xmlns:a16="http://schemas.microsoft.com/office/drawing/2014/main" id="{CED7C87D-96C8-CF6D-5FA2-A8A60A7F9798}"/>
              </a:ext>
            </a:extLst>
          </p:cNvPr>
          <p:cNvSpPr>
            <a:spLocks noGrp="1"/>
          </p:cNvSpPr>
          <p:nvPr>
            <p:ph type="body" sz="quarter" idx="47" hasCustomPrompt="1"/>
          </p:nvPr>
        </p:nvSpPr>
        <p:spPr>
          <a:xfrm>
            <a:off x="1088136" y="8524310"/>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What mandatory guidelines or requirements need to be followed?</a:t>
            </a:r>
          </a:p>
        </p:txBody>
      </p:sp>
      <p:sp>
        <p:nvSpPr>
          <p:cNvPr id="58" name="Text Placeholder 17">
            <a:extLst>
              <a:ext uri="{FF2B5EF4-FFF2-40B4-BE49-F238E27FC236}">
                <a16:creationId xmlns:a16="http://schemas.microsoft.com/office/drawing/2014/main" id="{70BF9696-3030-92D8-83B9-DAFB7B5C5220}"/>
              </a:ext>
            </a:extLst>
          </p:cNvPr>
          <p:cNvSpPr>
            <a:spLocks noGrp="1"/>
          </p:cNvSpPr>
          <p:nvPr>
            <p:ph type="body" sz="quarter" idx="49" hasCustomPrompt="1"/>
          </p:nvPr>
        </p:nvSpPr>
        <p:spPr>
          <a:xfrm>
            <a:off x="9546336" y="8524310"/>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Who is the core team?</a:t>
            </a:r>
          </a:p>
        </p:txBody>
      </p:sp>
    </p:spTree>
    <p:extLst>
      <p:ext uri="{BB962C8B-B14F-4D97-AF65-F5344CB8AC3E}">
        <p14:creationId xmlns:p14="http://schemas.microsoft.com/office/powerpoint/2010/main" val="6500976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hank You_1">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E13FF1-69AD-38E9-20B0-F8AB083EABDD}"/>
              </a:ext>
            </a:extLst>
          </p:cNvPr>
          <p:cNvSpPr>
            <a:spLocks noGrp="1"/>
          </p:cNvSpPr>
          <p:nvPr>
            <p:ph type="title"/>
          </p:nvPr>
        </p:nvSpPr>
        <p:spPr>
          <a:xfrm>
            <a:off x="800101" y="7453697"/>
            <a:ext cx="16685420" cy="2195201"/>
          </a:xfrm>
        </p:spPr>
        <p:txBody>
          <a:bodyPr lIns="0" tIns="0" rIns="0" bIns="0" anchor="b">
            <a:noAutofit/>
          </a:bodyPr>
          <a:lstStyle>
            <a:lvl1pPr algn="r">
              <a:lnSpc>
                <a:spcPct val="82000"/>
              </a:lnSpc>
              <a:spcBef>
                <a:spcPts val="0"/>
              </a:spcBef>
              <a:defRPr sz="9000" b="1" cap="all" baseline="0">
                <a:solidFill>
                  <a:schemeClr val="accent6"/>
                </a:solidFill>
                <a:latin typeface="+mn-lt"/>
              </a:defRPr>
            </a:lvl1pPr>
          </a:lstStyle>
          <a:p>
            <a:r>
              <a:rPr lang="en-US"/>
              <a:t>Click to edit Master title style</a:t>
            </a:r>
          </a:p>
        </p:txBody>
      </p:sp>
    </p:spTree>
    <p:extLst>
      <p:ext uri="{BB962C8B-B14F-4D97-AF65-F5344CB8AC3E}">
        <p14:creationId xmlns:p14="http://schemas.microsoft.com/office/powerpoint/2010/main" val="37646315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End_1">
    <p:bg>
      <p:bgPr>
        <a:solidFill>
          <a:schemeClr val="accent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04AA5A2-D4A2-7534-6F88-86F6E27458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62900" y="4247940"/>
            <a:ext cx="2362200" cy="1791120"/>
          </a:xfrm>
          <a:prstGeom prst="rect">
            <a:avLst/>
          </a:prstGeom>
        </p:spPr>
      </p:pic>
      <p:pic>
        <p:nvPicPr>
          <p:cNvPr id="2" name="Graphic 1">
            <a:extLst>
              <a:ext uri="{FF2B5EF4-FFF2-40B4-BE49-F238E27FC236}">
                <a16:creationId xmlns:a16="http://schemas.microsoft.com/office/drawing/2014/main" id="{5FE30687-A352-BBC1-A0EA-2A23714E09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62900" y="4247940"/>
            <a:ext cx="2362200" cy="1791120"/>
          </a:xfrm>
          <a:prstGeom prst="rect">
            <a:avLst/>
          </a:prstGeom>
        </p:spPr>
      </p:pic>
    </p:spTree>
    <p:extLst>
      <p:ext uri="{BB962C8B-B14F-4D97-AF65-F5344CB8AC3E}">
        <p14:creationId xmlns:p14="http://schemas.microsoft.com/office/powerpoint/2010/main" val="2372309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entered text Photo">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8288000" cy="10287000"/>
          </a:xfrm>
        </p:spPr>
        <p:txBody>
          <a:bodyPr/>
          <a:lstStyle/>
          <a:p>
            <a:r>
              <a:rPr lang="en-US"/>
              <a:t>Click icon to add picture</a:t>
            </a:r>
          </a:p>
        </p:txBody>
      </p:sp>
      <p:sp>
        <p:nvSpPr>
          <p:cNvPr id="2" name="Title 1"/>
          <p:cNvSpPr>
            <a:spLocks noGrp="1"/>
          </p:cNvSpPr>
          <p:nvPr>
            <p:ph type="title"/>
          </p:nvPr>
        </p:nvSpPr>
        <p:spPr>
          <a:xfrm>
            <a:off x="914400" y="1485900"/>
            <a:ext cx="16459200" cy="7315200"/>
          </a:xfrm>
        </p:spPr>
        <p:txBody>
          <a:bodyPr anchor="ctr"/>
          <a:lstStyle>
            <a:lvl1pPr algn="ctr">
              <a:defRPr sz="6000">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6" name="Slide Number Placeholder 8">
            <a:extLst>
              <a:ext uri="{FF2B5EF4-FFF2-40B4-BE49-F238E27FC236}">
                <a16:creationId xmlns:a16="http://schemas.microsoft.com/office/drawing/2014/main" id="{0F396E60-AD03-2B9D-41F4-68723D47E8D6}"/>
              </a:ext>
            </a:extLst>
          </p:cNvPr>
          <p:cNvSpPr>
            <a:spLocks noGrp="1"/>
          </p:cNvSpPr>
          <p:nvPr>
            <p:ph type="sldNum" sz="quarter" idx="14"/>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latin typeface="Arial" panose="020B0604020202020204" pitchFamily="34" charset="0"/>
                <a:cs typeface="Arial" panose="020B0604020202020204"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Arial" panose="020B0604020202020204" pitchFamily="34" charset="0"/>
                <a:ea typeface="+mn-ea"/>
                <a:cs typeface="Arial" panose="020B0604020202020204" pitchFamily="34" charset="0"/>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Arial" panose="020B0604020202020204" pitchFamily="34" charset="0"/>
                <a:ea typeface="+mn-ea"/>
                <a:cs typeface="Arial" panose="020B0604020202020204" pitchFamily="34" charset="0"/>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Arial" panose="020B0604020202020204" pitchFamily="34" charset="0"/>
                <a:ea typeface="+mn-ea"/>
                <a:cs typeface="Arial" panose="020B0604020202020204" pitchFamily="34" charset="0"/>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uk-UA" sz="2800" b="1" i="0" u="none" strike="noStrike" kern="1200" cap="none" spc="0" normalizeH="0" baseline="0" noProof="0">
              <a:ln>
                <a:noFill/>
              </a:ln>
              <a:solidFill>
                <a:srgbClr val="629DD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7448152"/>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End_2">
    <p:bg>
      <p:bgPr>
        <a:solidFill>
          <a:schemeClr val="accent5"/>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C3936A7-0B98-BDFC-4E07-460747BA6E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9600" y="3086100"/>
            <a:ext cx="1828800" cy="4114800"/>
          </a:xfrm>
          <a:prstGeom prst="rect">
            <a:avLst/>
          </a:prstGeom>
        </p:spPr>
      </p:pic>
      <p:pic>
        <p:nvPicPr>
          <p:cNvPr id="2" name="Graphic 1">
            <a:extLst>
              <a:ext uri="{FF2B5EF4-FFF2-40B4-BE49-F238E27FC236}">
                <a16:creationId xmlns:a16="http://schemas.microsoft.com/office/drawing/2014/main" id="{3A831E32-3FE8-8158-4922-BE24305167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9600" y="3086100"/>
            <a:ext cx="1828800" cy="4114800"/>
          </a:xfrm>
          <a:prstGeom prst="rect">
            <a:avLst/>
          </a:prstGeom>
        </p:spPr>
      </p:pic>
    </p:spTree>
    <p:extLst>
      <p:ext uri="{BB962C8B-B14F-4D97-AF65-F5344CB8AC3E}">
        <p14:creationId xmlns:p14="http://schemas.microsoft.com/office/powerpoint/2010/main" val="10493870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EXP_end">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DD236FD-0FF0-624C-B3D8-3CB4A0DE7A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0890" y="4396915"/>
            <a:ext cx="1765292" cy="1318085"/>
          </a:xfrm>
          <a:prstGeom prst="rect">
            <a:avLst/>
          </a:prstGeom>
        </p:spPr>
      </p:pic>
      <p:pic>
        <p:nvPicPr>
          <p:cNvPr id="2" name="Graphic 1">
            <a:extLst>
              <a:ext uri="{FF2B5EF4-FFF2-40B4-BE49-F238E27FC236}">
                <a16:creationId xmlns:a16="http://schemas.microsoft.com/office/drawing/2014/main" id="{A0236959-82BA-18AE-42DA-57740B9EC7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0890" y="4396915"/>
            <a:ext cx="1765292" cy="1318085"/>
          </a:xfrm>
          <a:prstGeom prst="rect">
            <a:avLst/>
          </a:prstGeom>
        </p:spPr>
      </p:pic>
    </p:spTree>
    <p:extLst>
      <p:ext uri="{BB962C8B-B14F-4D97-AF65-F5344CB8AC3E}">
        <p14:creationId xmlns:p14="http://schemas.microsoft.com/office/powerpoint/2010/main" val="40091377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621" y="0"/>
            <a:ext cx="17348495" cy="1714500"/>
          </a:xfrm>
        </p:spPr>
        <p:txBody>
          <a:bodyPr anchor="ctr">
            <a:noAutofit/>
          </a:bodyPr>
          <a:lstStyle>
            <a:lvl1pPr algn="ctr">
              <a:lnSpc>
                <a:spcPct val="90000"/>
              </a:lnSpc>
              <a:defRPr sz="4001">
                <a:solidFill>
                  <a:schemeClr val="accent3"/>
                </a:solidFill>
              </a:defRPr>
            </a:lvl1pPr>
          </a:lstStyle>
          <a:p>
            <a:r>
              <a:rPr lang="en-US"/>
              <a:t>Click to edit Master title style</a:t>
            </a:r>
          </a:p>
        </p:txBody>
      </p:sp>
      <p:sp>
        <p:nvSpPr>
          <p:cNvPr id="4" name="Date Placeholder 3"/>
          <p:cNvSpPr>
            <a:spLocks noGrp="1"/>
          </p:cNvSpPr>
          <p:nvPr>
            <p:ph type="dt" sz="half" idx="10"/>
          </p:nvPr>
        </p:nvSpPr>
        <p:spPr/>
        <p:txBody>
          <a:bodyPr/>
          <a:lstStyle/>
          <a:p>
            <a:r>
              <a:rPr lang="en-US"/>
              <a:t>© 2024 Colle McVoy</a:t>
            </a:r>
          </a:p>
        </p:txBody>
      </p:sp>
      <p:sp>
        <p:nvSpPr>
          <p:cNvPr id="5" name="Footer Placeholder 4"/>
          <p:cNvSpPr>
            <a:spLocks noGrp="1"/>
          </p:cNvSpPr>
          <p:nvPr>
            <p:ph type="ftr" sz="quarter" idx="11"/>
          </p:nvPr>
        </p:nvSpPr>
        <p:spPr/>
        <p:txBody>
          <a:bodyPr/>
          <a:lstStyle/>
          <a:p>
            <a:r>
              <a:rPr lang="en-US"/>
              <a:t>FY26 Annual Planning</a:t>
            </a:r>
          </a:p>
        </p:txBody>
      </p:sp>
      <p:sp>
        <p:nvSpPr>
          <p:cNvPr id="6" name="Slide Number Placeholder 5"/>
          <p:cNvSpPr>
            <a:spLocks noGrp="1"/>
          </p:cNvSpPr>
          <p:nvPr>
            <p:ph type="sldNum" sz="quarter" idx="12"/>
          </p:nvPr>
        </p:nvSpPr>
        <p:spPr/>
        <p:txBody>
          <a:bodyPr/>
          <a:lstStyle/>
          <a:p>
            <a:fld id="{70EBFA30-B53E-3540-8CD7-0A77B4426883}" type="slidenum">
              <a:rPr lang="en-US" smtClean="0"/>
              <a:t>‹#›</a:t>
            </a:fld>
            <a:endParaRPr lang="en-US"/>
          </a:p>
        </p:txBody>
      </p:sp>
    </p:spTree>
    <p:extLst>
      <p:ext uri="{BB962C8B-B14F-4D97-AF65-F5344CB8AC3E}">
        <p14:creationId xmlns:p14="http://schemas.microsoft.com/office/powerpoint/2010/main" val="2367803240"/>
      </p:ext>
    </p:extLst>
  </p:cSld>
  <p:clrMapOvr>
    <a:masterClrMapping/>
  </p:clrMapOvr>
  <p:transition spd="slow">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_CM_1">
    <p:bg>
      <p:bgPr>
        <a:solidFill>
          <a:schemeClr val="accent5"/>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36038CB2-CDB1-9C44-94B7-C158D68C023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5" name="Graphic 4">
            <a:extLst>
              <a:ext uri="{FF2B5EF4-FFF2-40B4-BE49-F238E27FC236}">
                <a16:creationId xmlns:a16="http://schemas.microsoft.com/office/drawing/2014/main" id="{EB061218-C9FE-11A8-8B18-60A6EE7683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20970772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_CM_2">
    <p:bg>
      <p:bgPr>
        <a:solidFill>
          <a:schemeClr val="accent5"/>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bg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bg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bg1"/>
                </a:solidFill>
              </a:defRPr>
            </a:lvl1pPr>
          </a:lstStyle>
          <a:p>
            <a:r>
              <a:rPr lang="en-US"/>
              <a:t>Black Client Logo</a:t>
            </a:r>
          </a:p>
        </p:txBody>
      </p:sp>
      <p:pic>
        <p:nvPicPr>
          <p:cNvPr id="9" name="Graphic 8">
            <a:extLst>
              <a:ext uri="{FF2B5EF4-FFF2-40B4-BE49-F238E27FC236}">
                <a16:creationId xmlns:a16="http://schemas.microsoft.com/office/drawing/2014/main" id="{4FAA1A35-260D-7F3D-6602-115EB86149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40869279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_CM_3">
    <p:bg>
      <p:bgRef idx="1001">
        <a:schemeClr val="bg1"/>
      </p:bgRef>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74245B9F-3308-9FD9-8614-EA9AE85E5CEE}"/>
              </a:ext>
            </a:extLst>
          </p:cNvPr>
          <p:cNvSpPr>
            <a:spLocks noGrp="1"/>
          </p:cNvSpPr>
          <p:nvPr>
            <p:ph type="pic" sz="quarter" idx="15"/>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pic>
        <p:nvPicPr>
          <p:cNvPr id="22" name="Graphic 21">
            <a:extLst>
              <a:ext uri="{FF2B5EF4-FFF2-40B4-BE49-F238E27FC236}">
                <a16:creationId xmlns:a16="http://schemas.microsoft.com/office/drawing/2014/main" id="{FF437434-2FE0-35F2-31EE-29C33E4B09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
        <p:nvSpPr>
          <p:cNvPr id="4" name="Text Placeholder 10">
            <a:extLst>
              <a:ext uri="{FF2B5EF4-FFF2-40B4-BE49-F238E27FC236}">
                <a16:creationId xmlns:a16="http://schemas.microsoft.com/office/drawing/2014/main" id="{36038CB2-CDB1-9C44-94B7-C158D68C023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42363722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_CM_4">
    <p:bg>
      <p:bgRef idx="1001">
        <a:schemeClr val="bg1"/>
      </p:bgRef>
    </p:bg>
    <p:spTree>
      <p:nvGrpSpPr>
        <p:cNvPr id="1" name=""/>
        <p:cNvGrpSpPr/>
        <p:nvPr/>
      </p:nvGrpSpPr>
      <p:grpSpPr>
        <a:xfrm>
          <a:off x="0" y="0"/>
          <a:ext cx="0" cy="0"/>
          <a:chOff x="0" y="0"/>
          <a:chExt cx="0" cy="0"/>
        </a:xfrm>
      </p:grpSpPr>
      <p:sp>
        <p:nvSpPr>
          <p:cNvPr id="2" name="Picture Placeholder 20">
            <a:extLst>
              <a:ext uri="{FF2B5EF4-FFF2-40B4-BE49-F238E27FC236}">
                <a16:creationId xmlns:a16="http://schemas.microsoft.com/office/drawing/2014/main" id="{539EE524-EA9D-8127-2557-11274D6365E6}"/>
              </a:ext>
            </a:extLst>
          </p:cNvPr>
          <p:cNvSpPr>
            <a:spLocks noGrp="1"/>
          </p:cNvSpPr>
          <p:nvPr>
            <p:ph type="pic" sz="quarter" idx="16"/>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White Client Logo</a:t>
            </a:r>
          </a:p>
        </p:txBody>
      </p:sp>
      <p:pic>
        <p:nvPicPr>
          <p:cNvPr id="9" name="Graphic 8">
            <a:extLst>
              <a:ext uri="{FF2B5EF4-FFF2-40B4-BE49-F238E27FC236}">
                <a16:creationId xmlns:a16="http://schemas.microsoft.com/office/drawing/2014/main" id="{4FAA1A35-260D-7F3D-6602-115EB86149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28741852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_CM_5">
    <p:bg>
      <p:bgRef idx="1001">
        <a:schemeClr val="bg1"/>
      </p:bgRef>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74245B9F-3308-9FD9-8614-EA9AE85E5CEE}"/>
              </a:ext>
            </a:extLst>
          </p:cNvPr>
          <p:cNvSpPr>
            <a:spLocks noGrp="1"/>
          </p:cNvSpPr>
          <p:nvPr>
            <p:ph type="pic" sz="quarter" idx="15"/>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pic>
        <p:nvPicPr>
          <p:cNvPr id="22" name="Graphic 21">
            <a:extLst>
              <a:ext uri="{FF2B5EF4-FFF2-40B4-BE49-F238E27FC236}">
                <a16:creationId xmlns:a16="http://schemas.microsoft.com/office/drawing/2014/main" id="{FF437434-2FE0-35F2-31EE-29C33E4B09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
        <p:nvSpPr>
          <p:cNvPr id="4" name="Text Placeholder 10">
            <a:extLst>
              <a:ext uri="{FF2B5EF4-FFF2-40B4-BE49-F238E27FC236}">
                <a16:creationId xmlns:a16="http://schemas.microsoft.com/office/drawing/2014/main" id="{36038CB2-CDB1-9C44-94B7-C158D68C023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28333067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_CM_6">
    <p:bg>
      <p:bgRef idx="1001">
        <a:schemeClr val="bg1"/>
      </p:bgRef>
    </p:bg>
    <p:spTree>
      <p:nvGrpSpPr>
        <p:cNvPr id="1" name=""/>
        <p:cNvGrpSpPr/>
        <p:nvPr/>
      </p:nvGrpSpPr>
      <p:grpSpPr>
        <a:xfrm>
          <a:off x="0" y="0"/>
          <a:ext cx="0" cy="0"/>
          <a:chOff x="0" y="0"/>
          <a:chExt cx="0" cy="0"/>
        </a:xfrm>
      </p:grpSpPr>
      <p:sp>
        <p:nvSpPr>
          <p:cNvPr id="2" name="Picture Placeholder 20">
            <a:extLst>
              <a:ext uri="{FF2B5EF4-FFF2-40B4-BE49-F238E27FC236}">
                <a16:creationId xmlns:a16="http://schemas.microsoft.com/office/drawing/2014/main" id="{B55395AD-682F-A2A4-BF9E-C1E149A14F92}"/>
              </a:ext>
            </a:extLst>
          </p:cNvPr>
          <p:cNvSpPr>
            <a:spLocks noGrp="1"/>
          </p:cNvSpPr>
          <p:nvPr>
            <p:ph type="pic" sz="quarter" idx="16"/>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Black Client Logo</a:t>
            </a:r>
          </a:p>
        </p:txBody>
      </p:sp>
      <p:pic>
        <p:nvPicPr>
          <p:cNvPr id="9" name="Graphic 8">
            <a:extLst>
              <a:ext uri="{FF2B5EF4-FFF2-40B4-BE49-F238E27FC236}">
                <a16:creationId xmlns:a16="http://schemas.microsoft.com/office/drawing/2014/main" id="{4FAA1A35-260D-7F3D-6602-115EB86149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28546458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_EXP_1">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CD70456-1F7C-600F-C51F-5464DBFD7D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
        <p:nvSpPr>
          <p:cNvPr id="3" name="Text Placeholder 10">
            <a:extLst>
              <a:ext uri="{FF2B5EF4-FFF2-40B4-BE49-F238E27FC236}">
                <a16:creationId xmlns:a16="http://schemas.microsoft.com/office/drawing/2014/main" id="{5D28D470-873B-2BFE-30B8-0CA24C4CCB5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4" name="Title 1">
            <a:extLst>
              <a:ext uri="{FF2B5EF4-FFF2-40B4-BE49-F238E27FC236}">
                <a16:creationId xmlns:a16="http://schemas.microsoft.com/office/drawing/2014/main" id="{7E209D16-305E-2A10-9C5E-76BAF4349585}"/>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11413194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Pic V Navy">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9144000" y="0"/>
            <a:ext cx="9144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 name="Title 1"/>
          <p:cNvSpPr>
            <a:spLocks noGrp="1"/>
          </p:cNvSpPr>
          <p:nvPr>
            <p:ph type="title"/>
          </p:nvPr>
        </p:nvSpPr>
        <p:spPr>
          <a:xfrm>
            <a:off x="10058400" y="111913"/>
            <a:ext cx="7315200" cy="5031586"/>
          </a:xfrm>
        </p:spPr>
        <p:txBody>
          <a:bodyPr>
            <a:noAutofit/>
          </a:bodyPr>
          <a:lstStyle>
            <a:lvl1pPr algn="ctr">
              <a:defRPr sz="4000">
                <a:solidFill>
                  <a:schemeClr val="bg1"/>
                </a:solidFill>
              </a:defRPr>
            </a:lvl1pPr>
          </a:lstStyle>
          <a:p>
            <a:r>
              <a:rPr lang="en-US"/>
              <a:t>Click to edit Master title style</a:t>
            </a:r>
          </a:p>
        </p:txBody>
      </p:sp>
      <p:sp>
        <p:nvSpPr>
          <p:cNvPr id="3" name="Content Placeholder 2"/>
          <p:cNvSpPr>
            <a:spLocks noGrp="1"/>
          </p:cNvSpPr>
          <p:nvPr>
            <p:ph idx="1"/>
          </p:nvPr>
        </p:nvSpPr>
        <p:spPr>
          <a:xfrm>
            <a:off x="10058402" y="5143501"/>
            <a:ext cx="7315200" cy="4356538"/>
          </a:xfrm>
        </p:spPr>
        <p:txBody>
          <a:bodyPr tIns="0">
            <a:noAutofit/>
          </a:bodyPr>
          <a:lstStyle>
            <a:lvl1pPr marL="28576" indent="0" algn="ctr">
              <a:lnSpc>
                <a:spcPct val="120000"/>
              </a:lnSpc>
              <a:spcBef>
                <a:spcPts val="0"/>
              </a:spcBef>
              <a:spcAft>
                <a:spcPts val="1200"/>
              </a:spcAft>
              <a:buNone/>
              <a:tabLst/>
              <a:defRPr sz="2800">
                <a:solidFill>
                  <a:schemeClr val="bg1"/>
                </a:solidFill>
              </a:defRPr>
            </a:lvl1pPr>
            <a:lvl2pPr marL="28576" indent="0" algn="ctr">
              <a:lnSpc>
                <a:spcPct val="120000"/>
              </a:lnSpc>
              <a:spcBef>
                <a:spcPts val="0"/>
              </a:spcBef>
              <a:spcAft>
                <a:spcPts val="1200"/>
              </a:spcAft>
              <a:buNone/>
              <a:tabLst/>
              <a:defRPr sz="2800">
                <a:solidFill>
                  <a:schemeClr val="bg1"/>
                </a:solidFill>
              </a:defRPr>
            </a:lvl2pPr>
            <a:lvl3pPr marL="28576" indent="0" algn="ctr">
              <a:lnSpc>
                <a:spcPct val="120000"/>
              </a:lnSpc>
              <a:spcAft>
                <a:spcPts val="1200"/>
              </a:spcAft>
              <a:buNone/>
              <a:tabLst/>
              <a:defRPr sz="2800">
                <a:solidFill>
                  <a:schemeClr val="bg1"/>
                </a:solidFill>
              </a:defRPr>
            </a:lvl3pPr>
            <a:lvl4pPr marL="28576" indent="0" algn="ctr">
              <a:lnSpc>
                <a:spcPct val="120000"/>
              </a:lnSpc>
              <a:spcAft>
                <a:spcPts val="1200"/>
              </a:spcAft>
              <a:buNone/>
              <a:tabLst/>
              <a:defRPr sz="2800">
                <a:solidFill>
                  <a:schemeClr val="bg1"/>
                </a:solidFill>
              </a:defRPr>
            </a:lvl4pPr>
            <a:lvl5pPr marL="28576" indent="0" algn="ctr">
              <a:lnSpc>
                <a:spcPct val="120000"/>
              </a:lnSpc>
              <a:spcAft>
                <a:spcPts val="1200"/>
              </a:spcAft>
              <a:buNone/>
              <a:tabLst/>
              <a:defRPr sz="2800">
                <a:solidFill>
                  <a:schemeClr val="bg1"/>
                </a:solidFill>
              </a:defRPr>
            </a:lvl5pPr>
          </a:lstStyle>
          <a:p>
            <a:pPr lvl="0"/>
            <a:r>
              <a:rPr lang="en-US"/>
              <a:t>Click to edit Master text styles</a:t>
            </a:r>
          </a:p>
        </p:txBody>
      </p:sp>
      <p:sp>
        <p:nvSpPr>
          <p:cNvPr id="9" name="Picture Placeholder 8"/>
          <p:cNvSpPr>
            <a:spLocks noGrp="1"/>
          </p:cNvSpPr>
          <p:nvPr>
            <p:ph type="pic" sz="quarter" idx="13"/>
          </p:nvPr>
        </p:nvSpPr>
        <p:spPr>
          <a:xfrm>
            <a:off x="0" y="-3"/>
            <a:ext cx="9144000" cy="10287002"/>
          </a:xfrm>
        </p:spPr>
        <p:txBody>
          <a:bodyPr/>
          <a:lstStyle/>
          <a:p>
            <a:r>
              <a:rPr lang="en-US"/>
              <a:t>Click icon to add picture</a:t>
            </a:r>
          </a:p>
        </p:txBody>
      </p:sp>
      <p:sp>
        <p:nvSpPr>
          <p:cNvPr id="4" name="Date Placeholder 3"/>
          <p:cNvSpPr>
            <a:spLocks noGrp="1"/>
          </p:cNvSpPr>
          <p:nvPr>
            <p:ph type="dt" sz="half" idx="10"/>
          </p:nvPr>
        </p:nvSpPr>
        <p:spPr/>
        <p:txBody>
          <a:bodyPr/>
          <a:lstStyle/>
          <a:p>
            <a:fld id="{A8D331F7-A9B3-8449-A57F-14F9B0840475}"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BFA30-B53E-3540-8CD7-0A77B4426883}" type="slidenum">
              <a:rPr lang="en-US" smtClean="0"/>
              <a:t>‹#›</a:t>
            </a:fld>
            <a:endParaRPr lang="en-US"/>
          </a:p>
        </p:txBody>
      </p:sp>
      <p:sp>
        <p:nvSpPr>
          <p:cNvPr id="11" name="TextBox 10">
            <a:extLst>
              <a:ext uri="{FF2B5EF4-FFF2-40B4-BE49-F238E27FC236}">
                <a16:creationId xmlns:a16="http://schemas.microsoft.com/office/drawing/2014/main" id="{FF6EF5AC-C3CF-3540-B581-CA823DC1BEAB}"/>
              </a:ext>
            </a:extLst>
          </p:cNvPr>
          <p:cNvSpPr txBox="1"/>
          <p:nvPr userDrawn="1"/>
        </p:nvSpPr>
        <p:spPr>
          <a:xfrm>
            <a:off x="463394" y="9872592"/>
            <a:ext cx="1498295"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Campton Book" charset="0"/>
                <a:cs typeface="Arial" panose="020B0604020202020204" pitchFamily="34" charset="0"/>
                <a:sym typeface="Gill Sans" charset="0"/>
              </a:rPr>
              <a:t>© 2023 Colle </a:t>
            </a:r>
            <a:r>
              <a:rPr kumimoji="0" lang="en-US" sz="1400" b="0" i="0" u="none" strike="noStrike" kern="1200" cap="none" spc="0" normalizeH="0" baseline="0" noProof="0" err="1">
                <a:ln>
                  <a:noFill/>
                </a:ln>
                <a:solidFill>
                  <a:schemeClr val="tx2"/>
                </a:solidFill>
                <a:effectLst/>
                <a:uLnTx/>
                <a:uFillTx/>
                <a:latin typeface="+mn-lt"/>
                <a:ea typeface="Campton Book" charset="0"/>
                <a:cs typeface="Arial" panose="020B0604020202020204" pitchFamily="34" charset="0"/>
                <a:sym typeface="Gill Sans" charset="0"/>
              </a:rPr>
              <a:t>McVoy</a:t>
            </a:r>
            <a:endParaRPr kumimoji="0" lang="en-US" sz="1400" b="0" i="0" u="none" strike="noStrike" kern="1200" cap="none" spc="0" normalizeH="0" baseline="0" noProof="0">
              <a:ln>
                <a:noFill/>
              </a:ln>
              <a:solidFill>
                <a:schemeClr val="tx2"/>
              </a:solidFill>
              <a:effectLst/>
              <a:uLnTx/>
              <a:uFillTx/>
              <a:latin typeface="+mn-lt"/>
              <a:ea typeface="Campton Book" charset="0"/>
              <a:cs typeface="Arial" panose="020B0604020202020204" pitchFamily="34" charset="0"/>
              <a:sym typeface="Gill Sans" charset="0"/>
            </a:endParaRPr>
          </a:p>
        </p:txBody>
      </p:sp>
    </p:spTree>
    <p:extLst>
      <p:ext uri="{BB962C8B-B14F-4D97-AF65-F5344CB8AC3E}">
        <p14:creationId xmlns:p14="http://schemas.microsoft.com/office/powerpoint/2010/main" val="265451882"/>
      </p:ext>
    </p:extLst>
  </p:cSld>
  <p:clrMapOvr>
    <a:masterClrMapping/>
  </p:clrMapOvr>
  <p:transition spd="slow">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_EXP_2">
    <p:bg>
      <p:bgRef idx="1001">
        <a:schemeClr val="bg2"/>
      </p:bgRef>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bg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bg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bg1"/>
                </a:solidFill>
              </a:defRPr>
            </a:lvl1pPr>
          </a:lstStyle>
          <a:p>
            <a:r>
              <a:rPr lang="en-US"/>
              <a:t>Black Client Logo</a:t>
            </a:r>
          </a:p>
        </p:txBody>
      </p:sp>
      <p:pic>
        <p:nvPicPr>
          <p:cNvPr id="4" name="Graphic 3">
            <a:extLst>
              <a:ext uri="{FF2B5EF4-FFF2-40B4-BE49-F238E27FC236}">
                <a16:creationId xmlns:a16="http://schemas.microsoft.com/office/drawing/2014/main" id="{C197AA96-8035-92E0-EA1B-07749FFC55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38437217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_EXP_3">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16E036-71D6-2868-1D19-361A08616DDA}"/>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3" name="Text Placeholder 10">
            <a:extLst>
              <a:ext uri="{FF2B5EF4-FFF2-40B4-BE49-F238E27FC236}">
                <a16:creationId xmlns:a16="http://schemas.microsoft.com/office/drawing/2014/main" id="{5D28D470-873B-2BFE-30B8-0CA24C4CCB5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4" name="Title 1">
            <a:extLst>
              <a:ext uri="{FF2B5EF4-FFF2-40B4-BE49-F238E27FC236}">
                <a16:creationId xmlns:a16="http://schemas.microsoft.com/office/drawing/2014/main" id="{7E209D16-305E-2A10-9C5E-76BAF4349585}"/>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2" name="Graphic 1">
            <a:extLst>
              <a:ext uri="{FF2B5EF4-FFF2-40B4-BE49-F238E27FC236}">
                <a16:creationId xmlns:a16="http://schemas.microsoft.com/office/drawing/2014/main" id="{41290998-009F-2823-572F-5ED17B4268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14961877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_EXP_4">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16E036-71D6-2868-1D19-361A08616DDA}"/>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3" name="Text Placeholder 10">
            <a:extLst>
              <a:ext uri="{FF2B5EF4-FFF2-40B4-BE49-F238E27FC236}">
                <a16:creationId xmlns:a16="http://schemas.microsoft.com/office/drawing/2014/main" id="{5D28D470-873B-2BFE-30B8-0CA24C4CCB5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4" name="Title 1">
            <a:extLst>
              <a:ext uri="{FF2B5EF4-FFF2-40B4-BE49-F238E27FC236}">
                <a16:creationId xmlns:a16="http://schemas.microsoft.com/office/drawing/2014/main" id="{7E209D16-305E-2A10-9C5E-76BAF4349585}"/>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2" name="Graphic 1">
            <a:extLst>
              <a:ext uri="{FF2B5EF4-FFF2-40B4-BE49-F238E27FC236}">
                <a16:creationId xmlns:a16="http://schemas.microsoft.com/office/drawing/2014/main" id="{41290998-009F-2823-572F-5ED17B4268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7982085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_EXP_5">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AB7499-8BC3-F67A-1C08-D0BCFFDCAF1B}"/>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pic>
        <p:nvPicPr>
          <p:cNvPr id="14" name="Graphic 13">
            <a:extLst>
              <a:ext uri="{FF2B5EF4-FFF2-40B4-BE49-F238E27FC236}">
                <a16:creationId xmlns:a16="http://schemas.microsoft.com/office/drawing/2014/main" id="{A5825FD1-218E-67E4-1908-6C3FB96541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White Client Logo</a:t>
            </a:r>
          </a:p>
        </p:txBody>
      </p:sp>
    </p:spTree>
    <p:extLst>
      <p:ext uri="{BB962C8B-B14F-4D97-AF65-F5344CB8AC3E}">
        <p14:creationId xmlns:p14="http://schemas.microsoft.com/office/powerpoint/2010/main" val="2848536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_EXP_6">
    <p:bg>
      <p:bgRef idx="1001">
        <a:schemeClr val="bg1"/>
      </p:bgRef>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E693424-D339-CA7F-46F5-1E3A429FEE9E}"/>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2022</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Black Client Logo</a:t>
            </a:r>
          </a:p>
        </p:txBody>
      </p:sp>
      <p:pic>
        <p:nvPicPr>
          <p:cNvPr id="4" name="Graphic 3">
            <a:extLst>
              <a:ext uri="{FF2B5EF4-FFF2-40B4-BE49-F238E27FC236}">
                <a16:creationId xmlns:a16="http://schemas.microsoft.com/office/drawing/2014/main" id="{C197AA96-8035-92E0-EA1B-07749FFC55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15054111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genda_1">
    <p:bg>
      <p:bgRef idx="1001">
        <a:schemeClr val="bg1"/>
      </p:bgRef>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763B406A-D906-6743-107F-91D2CBFA7626}"/>
              </a:ext>
            </a:extLst>
          </p:cNvPr>
          <p:cNvSpPr>
            <a:spLocks noGrp="1"/>
          </p:cNvSpPr>
          <p:nvPr>
            <p:ph type="body" sz="quarter" idx="13" hasCustomPrompt="1"/>
          </p:nvPr>
        </p:nvSpPr>
        <p:spPr>
          <a:xfrm>
            <a:off x="800101" y="791016"/>
            <a:ext cx="1120073" cy="960120"/>
          </a:xfrm>
        </p:spPr>
        <p:txBody>
          <a:bodyPr lIns="0" tIns="0" rIns="0" bIns="0" anchor="t">
            <a:noAutofit/>
          </a:bodyPr>
          <a:lstStyle>
            <a:lvl1pPr marL="0" indent="0">
              <a:lnSpc>
                <a:spcPct val="86000"/>
              </a:lnSpc>
              <a:spcBef>
                <a:spcPts val="2700"/>
              </a:spcBef>
              <a:buNone/>
              <a:defRPr sz="5175" b="0" i="1" cap="none" baseline="0">
                <a:solidFill>
                  <a:schemeClr val="accent6"/>
                </a:solidFill>
                <a:latin typeface="+mj-lt"/>
              </a:defRPr>
            </a:lvl1pPr>
          </a:lstStyle>
          <a:p>
            <a:pPr lvl="0"/>
            <a:r>
              <a:rPr lang="en-US"/>
              <a:t>00</a:t>
            </a:r>
          </a:p>
        </p:txBody>
      </p:sp>
      <p:sp>
        <p:nvSpPr>
          <p:cNvPr id="19" name="Text Placeholder 10">
            <a:extLst>
              <a:ext uri="{FF2B5EF4-FFF2-40B4-BE49-F238E27FC236}">
                <a16:creationId xmlns:a16="http://schemas.microsoft.com/office/drawing/2014/main" id="{BAD92940-E4E9-594D-8358-F206F3F27032}"/>
              </a:ext>
            </a:extLst>
          </p:cNvPr>
          <p:cNvSpPr>
            <a:spLocks noGrp="1"/>
          </p:cNvSpPr>
          <p:nvPr>
            <p:ph type="body" sz="quarter" idx="14" hasCustomPrompt="1"/>
          </p:nvPr>
        </p:nvSpPr>
        <p:spPr>
          <a:xfrm>
            <a:off x="800101" y="1932893"/>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1" name="Text Placeholder 20">
            <a:extLst>
              <a:ext uri="{FF2B5EF4-FFF2-40B4-BE49-F238E27FC236}">
                <a16:creationId xmlns:a16="http://schemas.microsoft.com/office/drawing/2014/main" id="{5B415782-E547-893A-3D3F-CC9D156AEDE6}"/>
              </a:ext>
            </a:extLst>
          </p:cNvPr>
          <p:cNvSpPr>
            <a:spLocks noGrp="1"/>
          </p:cNvSpPr>
          <p:nvPr>
            <p:ph type="body" sz="quarter" idx="15" hasCustomPrompt="1"/>
          </p:nvPr>
        </p:nvSpPr>
        <p:spPr>
          <a:xfrm>
            <a:off x="2269038" y="791016"/>
            <a:ext cx="15409068" cy="960120"/>
          </a:xfrm>
        </p:spPr>
        <p:txBody>
          <a:bodyPr lIns="0" tIns="0" rIns="0" bIns="0">
            <a:noAutofit/>
          </a:bodyPr>
          <a:lstStyle>
            <a:lvl1pPr marL="0" indent="0">
              <a:lnSpc>
                <a:spcPct val="82000"/>
              </a:lnSpc>
              <a:spcBef>
                <a:spcPts val="0"/>
              </a:spcBef>
              <a:buNone/>
              <a:defRPr sz="9000" b="1" cap="all" baseline="0">
                <a:solidFill>
                  <a:schemeClr val="accent6"/>
                </a:solidFill>
              </a:defRPr>
            </a:lvl1pPr>
          </a:lstStyle>
          <a:p>
            <a:pPr lvl="0"/>
            <a:r>
              <a:rPr lang="en-US"/>
              <a:t>CLICK TO EDIT</a:t>
            </a:r>
          </a:p>
        </p:txBody>
      </p:sp>
      <p:sp>
        <p:nvSpPr>
          <p:cNvPr id="22" name="Text Placeholder 10">
            <a:extLst>
              <a:ext uri="{FF2B5EF4-FFF2-40B4-BE49-F238E27FC236}">
                <a16:creationId xmlns:a16="http://schemas.microsoft.com/office/drawing/2014/main" id="{78AE0F37-4116-C3FD-AB4D-84B015734120}"/>
              </a:ext>
            </a:extLst>
          </p:cNvPr>
          <p:cNvSpPr>
            <a:spLocks noGrp="1"/>
          </p:cNvSpPr>
          <p:nvPr>
            <p:ph type="body" sz="quarter" idx="16" hasCustomPrompt="1"/>
          </p:nvPr>
        </p:nvSpPr>
        <p:spPr>
          <a:xfrm>
            <a:off x="800101" y="3074769"/>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3" name="Text Placeholder 20">
            <a:extLst>
              <a:ext uri="{FF2B5EF4-FFF2-40B4-BE49-F238E27FC236}">
                <a16:creationId xmlns:a16="http://schemas.microsoft.com/office/drawing/2014/main" id="{DF49A492-E16F-6EA4-C1D9-81FD2DC8989B}"/>
              </a:ext>
            </a:extLst>
          </p:cNvPr>
          <p:cNvSpPr>
            <a:spLocks noGrp="1"/>
          </p:cNvSpPr>
          <p:nvPr>
            <p:ph type="body" sz="quarter" idx="17" hasCustomPrompt="1"/>
          </p:nvPr>
        </p:nvSpPr>
        <p:spPr>
          <a:xfrm>
            <a:off x="2269038" y="1932893"/>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4" name="Text Placeholder 10">
            <a:extLst>
              <a:ext uri="{FF2B5EF4-FFF2-40B4-BE49-F238E27FC236}">
                <a16:creationId xmlns:a16="http://schemas.microsoft.com/office/drawing/2014/main" id="{5CEB60A9-AFAB-A151-01A2-0AD321BBD6C2}"/>
              </a:ext>
            </a:extLst>
          </p:cNvPr>
          <p:cNvSpPr>
            <a:spLocks noGrp="1"/>
          </p:cNvSpPr>
          <p:nvPr>
            <p:ph type="body" sz="quarter" idx="18" hasCustomPrompt="1"/>
          </p:nvPr>
        </p:nvSpPr>
        <p:spPr>
          <a:xfrm>
            <a:off x="800101" y="4216646"/>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5" name="Text Placeholder 20">
            <a:extLst>
              <a:ext uri="{FF2B5EF4-FFF2-40B4-BE49-F238E27FC236}">
                <a16:creationId xmlns:a16="http://schemas.microsoft.com/office/drawing/2014/main" id="{090E366A-D6EB-851A-ED58-B9AC5001AFFA}"/>
              </a:ext>
            </a:extLst>
          </p:cNvPr>
          <p:cNvSpPr>
            <a:spLocks noGrp="1"/>
          </p:cNvSpPr>
          <p:nvPr>
            <p:ph type="body" sz="quarter" idx="19" hasCustomPrompt="1"/>
          </p:nvPr>
        </p:nvSpPr>
        <p:spPr>
          <a:xfrm>
            <a:off x="2269038" y="3074769"/>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6" name="Text Placeholder 10">
            <a:extLst>
              <a:ext uri="{FF2B5EF4-FFF2-40B4-BE49-F238E27FC236}">
                <a16:creationId xmlns:a16="http://schemas.microsoft.com/office/drawing/2014/main" id="{E0241E71-4BE7-7B17-0980-8725CDD16B56}"/>
              </a:ext>
            </a:extLst>
          </p:cNvPr>
          <p:cNvSpPr>
            <a:spLocks noGrp="1"/>
          </p:cNvSpPr>
          <p:nvPr>
            <p:ph type="body" sz="quarter" idx="20" hasCustomPrompt="1"/>
          </p:nvPr>
        </p:nvSpPr>
        <p:spPr>
          <a:xfrm>
            <a:off x="800101" y="5358522"/>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7" name="Text Placeholder 20">
            <a:extLst>
              <a:ext uri="{FF2B5EF4-FFF2-40B4-BE49-F238E27FC236}">
                <a16:creationId xmlns:a16="http://schemas.microsoft.com/office/drawing/2014/main" id="{6C10A043-49D7-DB89-01B7-0D801B929873}"/>
              </a:ext>
            </a:extLst>
          </p:cNvPr>
          <p:cNvSpPr>
            <a:spLocks noGrp="1"/>
          </p:cNvSpPr>
          <p:nvPr>
            <p:ph type="body" sz="quarter" idx="21" hasCustomPrompt="1"/>
          </p:nvPr>
        </p:nvSpPr>
        <p:spPr>
          <a:xfrm>
            <a:off x="2269038" y="4216646"/>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8" name="Text Placeholder 10">
            <a:extLst>
              <a:ext uri="{FF2B5EF4-FFF2-40B4-BE49-F238E27FC236}">
                <a16:creationId xmlns:a16="http://schemas.microsoft.com/office/drawing/2014/main" id="{DD4BBAB0-C967-5BAA-9D6A-DB9D7F7E04FD}"/>
              </a:ext>
            </a:extLst>
          </p:cNvPr>
          <p:cNvSpPr>
            <a:spLocks noGrp="1"/>
          </p:cNvSpPr>
          <p:nvPr>
            <p:ph type="body" sz="quarter" idx="22" hasCustomPrompt="1"/>
          </p:nvPr>
        </p:nvSpPr>
        <p:spPr>
          <a:xfrm>
            <a:off x="801238" y="6500398"/>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9" name="Text Placeholder 20">
            <a:extLst>
              <a:ext uri="{FF2B5EF4-FFF2-40B4-BE49-F238E27FC236}">
                <a16:creationId xmlns:a16="http://schemas.microsoft.com/office/drawing/2014/main" id="{E922D174-94B2-849A-FAD1-1A5317B9D93A}"/>
              </a:ext>
            </a:extLst>
          </p:cNvPr>
          <p:cNvSpPr>
            <a:spLocks noGrp="1"/>
          </p:cNvSpPr>
          <p:nvPr>
            <p:ph type="body" sz="quarter" idx="23" hasCustomPrompt="1"/>
          </p:nvPr>
        </p:nvSpPr>
        <p:spPr>
          <a:xfrm>
            <a:off x="2270175" y="5358522"/>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30" name="Text Placeholder 10">
            <a:extLst>
              <a:ext uri="{FF2B5EF4-FFF2-40B4-BE49-F238E27FC236}">
                <a16:creationId xmlns:a16="http://schemas.microsoft.com/office/drawing/2014/main" id="{96B0BB37-7FD5-6A3C-EBDF-1F5C3891F6E0}"/>
              </a:ext>
            </a:extLst>
          </p:cNvPr>
          <p:cNvSpPr>
            <a:spLocks noGrp="1"/>
          </p:cNvSpPr>
          <p:nvPr>
            <p:ph type="body" sz="quarter" idx="24" hasCustomPrompt="1"/>
          </p:nvPr>
        </p:nvSpPr>
        <p:spPr>
          <a:xfrm>
            <a:off x="800101" y="7642275"/>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31" name="Text Placeholder 20">
            <a:extLst>
              <a:ext uri="{FF2B5EF4-FFF2-40B4-BE49-F238E27FC236}">
                <a16:creationId xmlns:a16="http://schemas.microsoft.com/office/drawing/2014/main" id="{97F67190-4FEE-D328-0BA6-FEA624B6B4B1}"/>
              </a:ext>
            </a:extLst>
          </p:cNvPr>
          <p:cNvSpPr>
            <a:spLocks noGrp="1"/>
          </p:cNvSpPr>
          <p:nvPr>
            <p:ph type="body" sz="quarter" idx="25" hasCustomPrompt="1"/>
          </p:nvPr>
        </p:nvSpPr>
        <p:spPr>
          <a:xfrm>
            <a:off x="2269038" y="6500397"/>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32" name="Text Placeholder 20">
            <a:extLst>
              <a:ext uri="{FF2B5EF4-FFF2-40B4-BE49-F238E27FC236}">
                <a16:creationId xmlns:a16="http://schemas.microsoft.com/office/drawing/2014/main" id="{64268157-66CD-37C5-3096-069DF1F72CEC}"/>
              </a:ext>
            </a:extLst>
          </p:cNvPr>
          <p:cNvSpPr>
            <a:spLocks noGrp="1"/>
          </p:cNvSpPr>
          <p:nvPr>
            <p:ph type="body" sz="quarter" idx="26" hasCustomPrompt="1"/>
          </p:nvPr>
        </p:nvSpPr>
        <p:spPr>
          <a:xfrm>
            <a:off x="2269038" y="7642275"/>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 name="Date Placeholder 1">
            <a:extLst>
              <a:ext uri="{FF2B5EF4-FFF2-40B4-BE49-F238E27FC236}">
                <a16:creationId xmlns:a16="http://schemas.microsoft.com/office/drawing/2014/main" id="{EFD12D26-89B3-E029-DFB3-F81F9B304182}"/>
              </a:ext>
            </a:extLst>
          </p:cNvPr>
          <p:cNvSpPr>
            <a:spLocks noGrp="1"/>
          </p:cNvSpPr>
          <p:nvPr>
            <p:ph type="dt" sz="half" idx="27"/>
          </p:nvPr>
        </p:nvSpPr>
        <p:spPr/>
        <p:txBody>
          <a:bodyPr/>
          <a:lstStyle/>
          <a:p>
            <a:r>
              <a:rPr lang="en-US"/>
              <a:t>© 2024 Colle McVoy</a:t>
            </a:r>
          </a:p>
        </p:txBody>
      </p:sp>
      <p:sp>
        <p:nvSpPr>
          <p:cNvPr id="3" name="Footer Placeholder 2">
            <a:extLst>
              <a:ext uri="{FF2B5EF4-FFF2-40B4-BE49-F238E27FC236}">
                <a16:creationId xmlns:a16="http://schemas.microsoft.com/office/drawing/2014/main" id="{6361958D-C2AD-529C-E5E5-DC7B8088074A}"/>
              </a:ext>
            </a:extLst>
          </p:cNvPr>
          <p:cNvSpPr>
            <a:spLocks noGrp="1"/>
          </p:cNvSpPr>
          <p:nvPr>
            <p:ph type="ftr" sz="quarter" idx="28"/>
          </p:nvPr>
        </p:nvSpPr>
        <p:spPr/>
        <p:txBody>
          <a:bodyPr/>
          <a:lstStyle>
            <a:lvl1pPr>
              <a:defRPr/>
            </a:lvl1pPr>
          </a:lstStyle>
          <a:p>
            <a:r>
              <a:rPr lang="en-US"/>
              <a:t>FY26 RBFF Planning: Disney Media &amp; Alliance Briefing</a:t>
            </a:r>
          </a:p>
        </p:txBody>
      </p:sp>
      <p:sp>
        <p:nvSpPr>
          <p:cNvPr id="4" name="Slide Number Placeholder 3">
            <a:extLst>
              <a:ext uri="{FF2B5EF4-FFF2-40B4-BE49-F238E27FC236}">
                <a16:creationId xmlns:a16="http://schemas.microsoft.com/office/drawing/2014/main" id="{89E71E0D-1EB4-9F64-C1F6-FF09349D9028}"/>
              </a:ext>
            </a:extLst>
          </p:cNvPr>
          <p:cNvSpPr>
            <a:spLocks noGrp="1"/>
          </p:cNvSpPr>
          <p:nvPr>
            <p:ph type="sldNum" sz="quarter" idx="29"/>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5086552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le of Contents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0101"/>
            <a:ext cx="6817523" cy="1911185"/>
          </a:xfrm>
        </p:spPr>
        <p:txBody>
          <a:bodyPr lIns="0" tIns="0" rIns="0" bIns="0" anchor="t">
            <a:noAutofit/>
          </a:bodyPr>
          <a:lstStyle>
            <a:lvl1pPr>
              <a:lnSpc>
                <a:spcPct val="86000"/>
              </a:lnSpc>
              <a:spcBef>
                <a:spcPts val="0"/>
              </a:spcBef>
              <a:defRPr sz="7800">
                <a:solidFill>
                  <a:schemeClr val="tx2"/>
                </a:solidFill>
              </a:defRPr>
            </a:lvl1pPr>
          </a:lstStyle>
          <a:p>
            <a:r>
              <a:rPr lang="en-US"/>
              <a:t>Click to edit Master title style</a:t>
            </a:r>
          </a:p>
        </p:txBody>
      </p:sp>
      <p:sp>
        <p:nvSpPr>
          <p:cNvPr id="6" name="Text Placeholder 10">
            <a:extLst>
              <a:ext uri="{FF2B5EF4-FFF2-40B4-BE49-F238E27FC236}">
                <a16:creationId xmlns:a16="http://schemas.microsoft.com/office/drawing/2014/main" id="{6296CF95-D475-BA89-7901-BC51E7F5A59C}"/>
              </a:ext>
            </a:extLst>
          </p:cNvPr>
          <p:cNvSpPr>
            <a:spLocks noGrp="1"/>
          </p:cNvSpPr>
          <p:nvPr>
            <p:ph type="body" sz="quarter" idx="13"/>
          </p:nvPr>
        </p:nvSpPr>
        <p:spPr>
          <a:xfrm>
            <a:off x="10663238" y="800100"/>
            <a:ext cx="6824661" cy="7315200"/>
          </a:xfrm>
        </p:spPr>
        <p:txBody>
          <a:bodyPr lIns="0" tIns="0" rIns="0" bIns="0" anchor="t">
            <a:noAutofit/>
          </a:bodyPr>
          <a:lstStyle>
            <a:lvl1pPr marL="0" indent="0">
              <a:lnSpc>
                <a:spcPct val="90000"/>
              </a:lnSpc>
              <a:spcBef>
                <a:spcPts val="1350"/>
              </a:spcBef>
              <a:buNone/>
              <a:defRPr sz="3825" b="0" cap="none" spc="0" baseline="0">
                <a:latin typeface="+mn-lt"/>
              </a:defRPr>
            </a:lvl1pPr>
          </a:lstStyle>
          <a:p>
            <a:pPr lvl="0"/>
            <a:r>
              <a:rPr lang="en-US"/>
              <a:t>Click to edit Master text styles</a:t>
            </a:r>
          </a:p>
        </p:txBody>
      </p:sp>
      <p:sp>
        <p:nvSpPr>
          <p:cNvPr id="7" name="Text Placeholder 10">
            <a:extLst>
              <a:ext uri="{FF2B5EF4-FFF2-40B4-BE49-F238E27FC236}">
                <a16:creationId xmlns:a16="http://schemas.microsoft.com/office/drawing/2014/main" id="{5DEC92A0-A4DF-4868-4650-77B2E074A311}"/>
              </a:ext>
            </a:extLst>
          </p:cNvPr>
          <p:cNvSpPr>
            <a:spLocks noGrp="1"/>
          </p:cNvSpPr>
          <p:nvPr>
            <p:ph type="body" sz="quarter" idx="14"/>
          </p:nvPr>
        </p:nvSpPr>
        <p:spPr>
          <a:xfrm>
            <a:off x="9258301" y="800100"/>
            <a:ext cx="1176338" cy="7315200"/>
          </a:xfrm>
        </p:spPr>
        <p:txBody>
          <a:bodyPr lIns="0" tIns="0" rIns="0" bIns="0" anchor="t">
            <a:noAutofit/>
          </a:bodyPr>
          <a:lstStyle>
            <a:lvl1pPr marL="0" indent="0">
              <a:lnSpc>
                <a:spcPct val="90000"/>
              </a:lnSpc>
              <a:spcBef>
                <a:spcPts val="1350"/>
              </a:spcBef>
              <a:buNone/>
              <a:defRPr sz="3825" b="0" cap="none" spc="0" baseline="0">
                <a:latin typeface="+mj-lt"/>
              </a:defRPr>
            </a:lvl1pPr>
          </a:lstStyle>
          <a:p>
            <a:pPr lvl="0"/>
            <a:r>
              <a:rPr lang="en-US"/>
              <a:t>Click to edit Master text styles</a:t>
            </a:r>
          </a:p>
        </p:txBody>
      </p:sp>
      <p:sp>
        <p:nvSpPr>
          <p:cNvPr id="8" name="Date Placeholder 7">
            <a:extLst>
              <a:ext uri="{FF2B5EF4-FFF2-40B4-BE49-F238E27FC236}">
                <a16:creationId xmlns:a16="http://schemas.microsoft.com/office/drawing/2014/main" id="{073EB529-6F08-39EC-143E-CCF49B511992}"/>
              </a:ext>
            </a:extLst>
          </p:cNvPr>
          <p:cNvSpPr>
            <a:spLocks noGrp="1"/>
          </p:cNvSpPr>
          <p:nvPr>
            <p:ph type="dt" sz="half" idx="15"/>
          </p:nvPr>
        </p:nvSpPr>
        <p:spPr/>
        <p:txBody>
          <a:bodyPr/>
          <a:lstStyle/>
          <a:p>
            <a:r>
              <a:rPr lang="en-US"/>
              <a:t>© 2024 Colle McVoy</a:t>
            </a:r>
          </a:p>
        </p:txBody>
      </p:sp>
      <p:sp>
        <p:nvSpPr>
          <p:cNvPr id="9" name="Footer Placeholder 8">
            <a:extLst>
              <a:ext uri="{FF2B5EF4-FFF2-40B4-BE49-F238E27FC236}">
                <a16:creationId xmlns:a16="http://schemas.microsoft.com/office/drawing/2014/main" id="{D508325D-A5B1-6965-5D2F-58B134AA3FF8}"/>
              </a:ext>
            </a:extLst>
          </p:cNvPr>
          <p:cNvSpPr>
            <a:spLocks noGrp="1"/>
          </p:cNvSpPr>
          <p:nvPr>
            <p:ph type="ftr" sz="quarter" idx="16"/>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136D016D-9164-1CF5-0EFB-4DB34D941261}"/>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40572819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le of Contents_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A2790BE-4F2E-FD75-0833-1D594AB58A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272" t="31448" r="23201" b="26564"/>
          <a:stretch>
            <a:fillRect/>
          </a:stretch>
        </p:blipFill>
        <p:spPr>
          <a:xfrm flipH="1">
            <a:off x="-3" y="0"/>
            <a:ext cx="5029203" cy="10287000"/>
          </a:xfrm>
          <a:custGeom>
            <a:avLst/>
            <a:gdLst>
              <a:gd name="connsiteX0" fmla="*/ 3352802 w 3352802"/>
              <a:gd name="connsiteY0" fmla="*/ 0 h 6858000"/>
              <a:gd name="connsiteX1" fmla="*/ 0 w 3352802"/>
              <a:gd name="connsiteY1" fmla="*/ 0 h 6858000"/>
              <a:gd name="connsiteX2" fmla="*/ 0 w 3352802"/>
              <a:gd name="connsiteY2" fmla="*/ 6858000 h 6858000"/>
              <a:gd name="connsiteX3" fmla="*/ 3352802 w 33528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52802" h="6858000">
                <a:moveTo>
                  <a:pt x="3352802" y="0"/>
                </a:moveTo>
                <a:lnTo>
                  <a:pt x="0" y="0"/>
                </a:lnTo>
                <a:lnTo>
                  <a:pt x="0" y="6858000"/>
                </a:lnTo>
                <a:lnTo>
                  <a:pt x="3352802" y="6858000"/>
                </a:lnTo>
                <a:close/>
              </a:path>
            </a:pathLst>
          </a:custGeom>
        </p:spPr>
      </p:pic>
      <p:sp>
        <p:nvSpPr>
          <p:cNvPr id="3" name="Date Placeholder 2">
            <a:extLst>
              <a:ext uri="{FF2B5EF4-FFF2-40B4-BE49-F238E27FC236}">
                <a16:creationId xmlns:a16="http://schemas.microsoft.com/office/drawing/2014/main" id="{62F60CAE-0084-B693-48F5-370FBEC843A6}"/>
              </a:ext>
            </a:extLst>
          </p:cNvPr>
          <p:cNvSpPr>
            <a:spLocks noGrp="1"/>
          </p:cNvSpPr>
          <p:nvPr>
            <p:ph type="dt" sz="half" idx="10"/>
          </p:nvPr>
        </p:nvSpPr>
        <p:spPr/>
        <p:txBody>
          <a:bodyPr/>
          <a:lstStyle>
            <a:lvl1pPr>
              <a:defRPr>
                <a:solidFill>
                  <a:schemeClr val="tx1"/>
                </a:solidFill>
              </a:defRPr>
            </a:lvl1pPr>
          </a:lstStyle>
          <a:p>
            <a:r>
              <a:rPr lang="en-US"/>
              <a:t>© 2024 Colle McVoy</a:t>
            </a:r>
          </a:p>
        </p:txBody>
      </p:sp>
      <p:sp>
        <p:nvSpPr>
          <p:cNvPr id="4" name="Footer Placeholder 3">
            <a:extLst>
              <a:ext uri="{FF2B5EF4-FFF2-40B4-BE49-F238E27FC236}">
                <a16:creationId xmlns:a16="http://schemas.microsoft.com/office/drawing/2014/main" id="{52533B77-A58A-A540-4A09-3C4655D62B79}"/>
              </a:ext>
            </a:extLst>
          </p:cNvPr>
          <p:cNvSpPr>
            <a:spLocks noGrp="1"/>
          </p:cNvSpPr>
          <p:nvPr>
            <p:ph type="ftr" sz="quarter" idx="11"/>
          </p:nvPr>
        </p:nvSpPr>
        <p:spPr/>
        <p:txBody>
          <a:bodyPr/>
          <a:lstStyle>
            <a:lvl1pPr>
              <a:defRPr>
                <a:solidFill>
                  <a:schemeClr val="tx1"/>
                </a:solidFill>
              </a:defRPr>
            </a:lvl1p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E3CAE2B8-71EA-829C-9931-E16FE7EE6511}"/>
              </a:ext>
            </a:extLst>
          </p:cNvPr>
          <p:cNvSpPr>
            <a:spLocks noGrp="1"/>
          </p:cNvSpPr>
          <p:nvPr>
            <p:ph type="sldNum" sz="quarter" idx="12"/>
          </p:nvPr>
        </p:nvSpPr>
        <p:spPr/>
        <p:txBody>
          <a:bodyPr/>
          <a:lstStyle>
            <a:lvl1pPr>
              <a:defRPr>
                <a:solidFill>
                  <a:schemeClr val="tx1"/>
                </a:solidFill>
              </a:defRPr>
            </a:lvl1pPr>
          </a:lstStyle>
          <a:p>
            <a:fld id="{72532D0A-5A8B-40E1-85A8-9A958C03DD06}" type="slidenum">
              <a:rPr lang="en-US" smtClean="0"/>
              <a:pPr/>
              <a:t>‹#›</a:t>
            </a:fld>
            <a:endParaRPr lang="en-US"/>
          </a:p>
        </p:txBody>
      </p:sp>
      <p:sp>
        <p:nvSpPr>
          <p:cNvPr id="6" name="Text Placeholder 10">
            <a:extLst>
              <a:ext uri="{FF2B5EF4-FFF2-40B4-BE49-F238E27FC236}">
                <a16:creationId xmlns:a16="http://schemas.microsoft.com/office/drawing/2014/main" id="{6296CF95-D475-BA89-7901-BC51E7F5A59C}"/>
              </a:ext>
            </a:extLst>
          </p:cNvPr>
          <p:cNvSpPr>
            <a:spLocks noGrp="1"/>
          </p:cNvSpPr>
          <p:nvPr>
            <p:ph type="body" sz="quarter" idx="13"/>
          </p:nvPr>
        </p:nvSpPr>
        <p:spPr>
          <a:xfrm>
            <a:off x="6460333" y="2057400"/>
            <a:ext cx="9613106" cy="6057900"/>
          </a:xfrm>
        </p:spPr>
        <p:txBody>
          <a:bodyPr lIns="0" tIns="0" rIns="0" bIns="0" anchor="t">
            <a:noAutofit/>
          </a:bodyPr>
          <a:lstStyle>
            <a:lvl1pPr marL="0" indent="0">
              <a:lnSpc>
                <a:spcPct val="90000"/>
              </a:lnSpc>
              <a:spcBef>
                <a:spcPts val="1350"/>
              </a:spcBef>
              <a:buNone/>
              <a:defRPr sz="3825" b="0" cap="none" spc="0" baseline="0">
                <a:latin typeface="+mn-lt"/>
              </a:defRPr>
            </a:lvl1pPr>
          </a:lstStyle>
          <a:p>
            <a:pPr lvl="0"/>
            <a:r>
              <a:rPr lang="en-US"/>
              <a:t>Click to edit Master text styles</a:t>
            </a:r>
          </a:p>
        </p:txBody>
      </p:sp>
      <p:sp>
        <p:nvSpPr>
          <p:cNvPr id="9" name="Title 1">
            <a:extLst>
              <a:ext uri="{FF2B5EF4-FFF2-40B4-BE49-F238E27FC236}">
                <a16:creationId xmlns:a16="http://schemas.microsoft.com/office/drawing/2014/main" id="{92F2DC97-4666-20E8-24A6-EF94A6F146AF}"/>
              </a:ext>
            </a:extLst>
          </p:cNvPr>
          <p:cNvSpPr>
            <a:spLocks noGrp="1"/>
          </p:cNvSpPr>
          <p:nvPr>
            <p:ph type="title"/>
          </p:nvPr>
        </p:nvSpPr>
        <p:spPr>
          <a:xfrm>
            <a:off x="6460333" y="800100"/>
            <a:ext cx="11025188"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Text Placeholder 10">
            <a:extLst>
              <a:ext uri="{FF2B5EF4-FFF2-40B4-BE49-F238E27FC236}">
                <a16:creationId xmlns:a16="http://schemas.microsoft.com/office/drawing/2014/main" id="{FA574A79-1E4C-C61E-FBCD-87A14750B664}"/>
              </a:ext>
            </a:extLst>
          </p:cNvPr>
          <p:cNvSpPr>
            <a:spLocks noGrp="1"/>
          </p:cNvSpPr>
          <p:nvPr>
            <p:ph type="body" sz="quarter" idx="14" hasCustomPrompt="1"/>
          </p:nvPr>
        </p:nvSpPr>
        <p:spPr>
          <a:xfrm>
            <a:off x="16306801" y="2057400"/>
            <a:ext cx="1197770" cy="6057900"/>
          </a:xfrm>
        </p:spPr>
        <p:txBody>
          <a:bodyPr lIns="0" tIns="0" rIns="0" bIns="0" anchor="t">
            <a:noAutofit/>
          </a:bodyPr>
          <a:lstStyle>
            <a:lvl1pPr marL="0" indent="0" algn="r">
              <a:lnSpc>
                <a:spcPct val="90000"/>
              </a:lnSpc>
              <a:spcBef>
                <a:spcPts val="1350"/>
              </a:spcBef>
              <a:buNone/>
              <a:defRPr sz="3825" b="0" cap="none" spc="0" baseline="0">
                <a:latin typeface="+mn-lt"/>
              </a:defRPr>
            </a:lvl1pPr>
          </a:lstStyle>
          <a:p>
            <a:pPr lvl="0"/>
            <a:r>
              <a:rPr lang="en-US"/>
              <a:t>#</a:t>
            </a:r>
          </a:p>
        </p:txBody>
      </p:sp>
    </p:spTree>
    <p:extLst>
      <p:ext uri="{BB962C8B-B14F-4D97-AF65-F5344CB8AC3E}">
        <p14:creationId xmlns:p14="http://schemas.microsoft.com/office/powerpoint/2010/main" val="37502516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0101"/>
            <a:ext cx="11315700" cy="1911185"/>
          </a:xfrm>
        </p:spPr>
        <p:txBody>
          <a:bodyPr lIns="0" tIns="0" rIns="0" bIns="0" anchor="t">
            <a:noAutofit/>
          </a:bodyPr>
          <a:lstStyle>
            <a:lvl1pPr>
              <a:lnSpc>
                <a:spcPct val="86000"/>
              </a:lnSpc>
              <a:spcBef>
                <a:spcPts val="0"/>
              </a:spcBef>
              <a:defRPr sz="7800">
                <a:solidFill>
                  <a:schemeClr val="accent6"/>
                </a:solidFill>
              </a:defRPr>
            </a:lvl1pPr>
          </a:lstStyle>
          <a:p>
            <a:r>
              <a:rPr lang="en-US"/>
              <a:t>Click to edit Master title style</a:t>
            </a:r>
          </a:p>
        </p:txBody>
      </p:sp>
      <p:sp>
        <p:nvSpPr>
          <p:cNvPr id="3" name="Date Placeholder 2">
            <a:extLst>
              <a:ext uri="{FF2B5EF4-FFF2-40B4-BE49-F238E27FC236}">
                <a16:creationId xmlns:a16="http://schemas.microsoft.com/office/drawing/2014/main" id="{62F60CAE-0084-B693-48F5-370FBEC843A6}"/>
              </a:ext>
            </a:extLst>
          </p:cNvPr>
          <p:cNvSpPr>
            <a:spLocks noGrp="1"/>
          </p:cNvSpPr>
          <p:nvPr>
            <p:ph type="dt" sz="half" idx="10"/>
          </p:nvPr>
        </p:nvSpPr>
        <p:spPr/>
        <p:txBody>
          <a:bodyPr/>
          <a:lstStyle>
            <a:lvl1pPr>
              <a:defRPr>
                <a:solidFill>
                  <a:schemeClr val="tx1"/>
                </a:solidFill>
              </a:defRPr>
            </a:lvl1pPr>
          </a:lstStyle>
          <a:p>
            <a:r>
              <a:rPr lang="en-US"/>
              <a:t>© 2024 Colle McVoy</a:t>
            </a:r>
          </a:p>
        </p:txBody>
      </p:sp>
      <p:sp>
        <p:nvSpPr>
          <p:cNvPr id="4" name="Footer Placeholder 3">
            <a:extLst>
              <a:ext uri="{FF2B5EF4-FFF2-40B4-BE49-F238E27FC236}">
                <a16:creationId xmlns:a16="http://schemas.microsoft.com/office/drawing/2014/main" id="{52533B77-A58A-A540-4A09-3C4655D62B79}"/>
              </a:ext>
            </a:extLst>
          </p:cNvPr>
          <p:cNvSpPr>
            <a:spLocks noGrp="1"/>
          </p:cNvSpPr>
          <p:nvPr>
            <p:ph type="ftr" sz="quarter" idx="11"/>
          </p:nvPr>
        </p:nvSpPr>
        <p:spPr/>
        <p:txBody>
          <a:bodyPr/>
          <a:lstStyle>
            <a:lvl1pPr>
              <a:defRPr>
                <a:solidFill>
                  <a:schemeClr val="tx1"/>
                </a:solidFill>
              </a:defRPr>
            </a:lvl1p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E3CAE2B8-71EA-829C-9931-E16FE7EE6511}"/>
              </a:ext>
            </a:extLst>
          </p:cNvPr>
          <p:cNvSpPr>
            <a:spLocks noGrp="1"/>
          </p:cNvSpPr>
          <p:nvPr>
            <p:ph type="sldNum" sz="quarter" idx="12"/>
          </p:nvPr>
        </p:nvSpPr>
        <p:spPr/>
        <p:txBody>
          <a:bodyPr/>
          <a:lstStyle>
            <a:lvl1pPr>
              <a:defRPr>
                <a:solidFill>
                  <a:schemeClr val="tx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36000264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old_Text_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3257550"/>
            <a:ext cx="16683044" cy="3771900"/>
          </a:xfrm>
        </p:spPr>
        <p:txBody>
          <a:bodyPr lIns="0" tIns="0" rIns="0" bIns="0">
            <a:noAutofit/>
          </a:bodyPr>
          <a:lstStyle>
            <a:lvl1pPr>
              <a:lnSpc>
                <a:spcPct val="82000"/>
              </a:lnSpc>
              <a:spcBef>
                <a:spcPts val="0"/>
              </a:spcBef>
              <a:defRPr sz="9000" b="1" cap="all" baseline="0">
                <a:solidFill>
                  <a:schemeClr val="bg1"/>
                </a:solidFill>
                <a:latin typeface="+mn-lt"/>
              </a:defRPr>
            </a:lvl1pPr>
          </a:lstStyle>
          <a:p>
            <a:r>
              <a:rPr lang="en-US"/>
              <a:t>Click to edit Master title style</a:t>
            </a:r>
          </a:p>
        </p:txBody>
      </p:sp>
      <p:sp>
        <p:nvSpPr>
          <p:cNvPr id="4" name="Date Placeholder 3">
            <a:extLst>
              <a:ext uri="{FF2B5EF4-FFF2-40B4-BE49-F238E27FC236}">
                <a16:creationId xmlns:a16="http://schemas.microsoft.com/office/drawing/2014/main" id="{67C71E6E-3D1A-31C4-34EC-5384B059F203}"/>
              </a:ext>
            </a:extLst>
          </p:cNvPr>
          <p:cNvSpPr>
            <a:spLocks noGrp="1"/>
          </p:cNvSpPr>
          <p:nvPr>
            <p:ph type="dt" sz="half" idx="15"/>
          </p:nvPr>
        </p:nvSpPr>
        <p:spPr/>
        <p:txBody>
          <a:bodyPr/>
          <a:lstStyle>
            <a:lvl1pPr>
              <a:defRPr>
                <a:solidFill>
                  <a:schemeClr val="bg1"/>
                </a:solidFill>
              </a:defRPr>
            </a:lvl1pPr>
          </a:lstStyle>
          <a:p>
            <a:r>
              <a:rPr lang="en-US"/>
              <a:t>© 2024 Colle McVoy</a:t>
            </a:r>
          </a:p>
        </p:txBody>
      </p:sp>
      <p:sp>
        <p:nvSpPr>
          <p:cNvPr id="5" name="Footer Placeholder 4">
            <a:extLst>
              <a:ext uri="{FF2B5EF4-FFF2-40B4-BE49-F238E27FC236}">
                <a16:creationId xmlns:a16="http://schemas.microsoft.com/office/drawing/2014/main" id="{9EA6A5ED-205E-FEE4-5614-E2C41F5B263E}"/>
              </a:ext>
            </a:extLst>
          </p:cNvPr>
          <p:cNvSpPr>
            <a:spLocks noGrp="1"/>
          </p:cNvSpPr>
          <p:nvPr>
            <p:ph type="ftr" sz="quarter" idx="16"/>
          </p:nvPr>
        </p:nvSpPr>
        <p:spPr/>
        <p:txBody>
          <a:bodyPr/>
          <a:lstStyle>
            <a:lvl1pPr>
              <a:defRPr>
                <a:solidFill>
                  <a:schemeClr val="bg1"/>
                </a:solidFill>
              </a:defRPr>
            </a:lvl1p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CA56652D-1867-E8BC-EF46-A7BBED3819AC}"/>
              </a:ext>
            </a:extLst>
          </p:cNvPr>
          <p:cNvSpPr>
            <a:spLocks noGrp="1"/>
          </p:cNvSpPr>
          <p:nvPr>
            <p:ph type="sldNum" sz="quarter" idx="17"/>
          </p:nvPr>
        </p:nvSpPr>
        <p:spPr/>
        <p:txBody>
          <a:bodyPr/>
          <a:lstStyle>
            <a:lvl1pPr>
              <a:defRPr>
                <a:solidFill>
                  <a:schemeClr val="bg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24006015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328690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old_Text_2">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3DF9C-226F-FC51-594B-2659F56FB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3257550"/>
            <a:ext cx="16683044" cy="3771900"/>
          </a:xfrm>
        </p:spPr>
        <p:txBody>
          <a:bodyPr lIns="0" tIns="0" rIns="0" bIns="0">
            <a:noAutofit/>
          </a:bodyPr>
          <a:lstStyle>
            <a:lvl1pPr>
              <a:lnSpc>
                <a:spcPct val="82000"/>
              </a:lnSpc>
              <a:spcBef>
                <a:spcPts val="0"/>
              </a:spcBef>
              <a:defRPr sz="9000" b="1" cap="all" baseline="0">
                <a:solidFill>
                  <a:schemeClr val="bg1"/>
                </a:solidFill>
                <a:latin typeface="+mn-lt"/>
              </a:defRPr>
            </a:lvl1pPr>
          </a:lstStyle>
          <a:p>
            <a:r>
              <a:rPr lang="en-US"/>
              <a:t>Click to edit Master title style</a:t>
            </a:r>
          </a:p>
        </p:txBody>
      </p:sp>
      <p:sp>
        <p:nvSpPr>
          <p:cNvPr id="4" name="Date Placeholder 3">
            <a:extLst>
              <a:ext uri="{FF2B5EF4-FFF2-40B4-BE49-F238E27FC236}">
                <a16:creationId xmlns:a16="http://schemas.microsoft.com/office/drawing/2014/main" id="{67C71E6E-3D1A-31C4-34EC-5384B059F203}"/>
              </a:ext>
            </a:extLst>
          </p:cNvPr>
          <p:cNvSpPr>
            <a:spLocks noGrp="1"/>
          </p:cNvSpPr>
          <p:nvPr>
            <p:ph type="dt" sz="half" idx="15"/>
          </p:nvPr>
        </p:nvSpPr>
        <p:spPr/>
        <p:txBody>
          <a:bodyPr/>
          <a:lstStyle>
            <a:lvl1pPr>
              <a:defRPr>
                <a:solidFill>
                  <a:schemeClr val="bg1"/>
                </a:solidFill>
              </a:defRPr>
            </a:lvl1pPr>
          </a:lstStyle>
          <a:p>
            <a:r>
              <a:rPr lang="en-US"/>
              <a:t>© 2024 Colle McVoy</a:t>
            </a:r>
          </a:p>
        </p:txBody>
      </p:sp>
      <p:sp>
        <p:nvSpPr>
          <p:cNvPr id="5" name="Footer Placeholder 4">
            <a:extLst>
              <a:ext uri="{FF2B5EF4-FFF2-40B4-BE49-F238E27FC236}">
                <a16:creationId xmlns:a16="http://schemas.microsoft.com/office/drawing/2014/main" id="{9EA6A5ED-205E-FEE4-5614-E2C41F5B263E}"/>
              </a:ext>
            </a:extLst>
          </p:cNvPr>
          <p:cNvSpPr>
            <a:spLocks noGrp="1"/>
          </p:cNvSpPr>
          <p:nvPr>
            <p:ph type="ftr" sz="quarter" idx="16"/>
          </p:nvPr>
        </p:nvSpPr>
        <p:spPr/>
        <p:txBody>
          <a:bodyPr/>
          <a:lstStyle>
            <a:lvl1pPr>
              <a:defRPr>
                <a:solidFill>
                  <a:schemeClr val="bg1"/>
                </a:solidFill>
              </a:defRPr>
            </a:lvl1p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CA56652D-1867-E8BC-EF46-A7BBED3819AC}"/>
              </a:ext>
            </a:extLst>
          </p:cNvPr>
          <p:cNvSpPr>
            <a:spLocks noGrp="1"/>
          </p:cNvSpPr>
          <p:nvPr>
            <p:ph type="sldNum" sz="quarter" idx="17"/>
          </p:nvPr>
        </p:nvSpPr>
        <p:spPr/>
        <p:txBody>
          <a:bodyPr/>
          <a:lstStyle>
            <a:lvl1pPr>
              <a:defRPr>
                <a:solidFill>
                  <a:schemeClr val="bg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9355648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old_Text_Full_Bleed_Photo_1">
    <p:bg>
      <p:bgRef idx="1001">
        <a:schemeClr val="bg1"/>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0FAE56A7-3AE6-2836-837A-255319931420}"/>
              </a:ext>
            </a:extLst>
          </p:cNvPr>
          <p:cNvSpPr>
            <a:spLocks noGrp="1"/>
          </p:cNvSpPr>
          <p:nvPr>
            <p:ph type="pic" sz="quarter" idx="14"/>
          </p:nvPr>
        </p:nvSpPr>
        <p:spPr>
          <a:xfrm>
            <a:off x="0" y="0"/>
            <a:ext cx="18288000" cy="10287000"/>
          </a:xfrm>
          <a:ln>
            <a:noFill/>
          </a:ln>
        </p:spPr>
        <p:txBody>
          <a:bodyPr/>
          <a:lstStyle>
            <a:lvl1pP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3257550"/>
            <a:ext cx="16683044" cy="3771900"/>
          </a:xfrm>
        </p:spPr>
        <p:txBody>
          <a:bodyPr lIns="0" tIns="0" rIns="0" bIns="0">
            <a:noAutofit/>
          </a:bodyPr>
          <a:lstStyle>
            <a:lvl1pPr>
              <a:lnSpc>
                <a:spcPct val="82000"/>
              </a:lnSpc>
              <a:spcBef>
                <a:spcPts val="0"/>
              </a:spcBef>
              <a:defRPr sz="9000" b="1" cap="all" baseline="0">
                <a:solidFill>
                  <a:schemeClr val="tx1"/>
                </a:solidFill>
                <a:latin typeface="+mn-lt"/>
              </a:defRPr>
            </a:lvl1pPr>
          </a:lstStyle>
          <a:p>
            <a:r>
              <a:rPr lang="en-US"/>
              <a:t>Click to edit Master title style</a:t>
            </a:r>
          </a:p>
        </p:txBody>
      </p:sp>
      <p:sp>
        <p:nvSpPr>
          <p:cNvPr id="4" name="Date Placeholder 3">
            <a:extLst>
              <a:ext uri="{FF2B5EF4-FFF2-40B4-BE49-F238E27FC236}">
                <a16:creationId xmlns:a16="http://schemas.microsoft.com/office/drawing/2014/main" id="{67C71E6E-3D1A-31C4-34EC-5384B059F203}"/>
              </a:ext>
            </a:extLst>
          </p:cNvPr>
          <p:cNvSpPr>
            <a:spLocks noGrp="1"/>
          </p:cNvSpPr>
          <p:nvPr>
            <p:ph type="dt" sz="half" idx="15"/>
          </p:nvPr>
        </p:nvSpPr>
        <p:spPr/>
        <p:txBody>
          <a:bodyPr/>
          <a:lstStyle>
            <a:lvl1pPr>
              <a:defRPr>
                <a:solidFill>
                  <a:schemeClr val="tx1"/>
                </a:solidFill>
              </a:defRPr>
            </a:lvl1pPr>
          </a:lstStyle>
          <a:p>
            <a:r>
              <a:rPr lang="en-US"/>
              <a:t>© 2024 Colle McVoy</a:t>
            </a:r>
          </a:p>
        </p:txBody>
      </p:sp>
      <p:sp>
        <p:nvSpPr>
          <p:cNvPr id="5" name="Footer Placeholder 4">
            <a:extLst>
              <a:ext uri="{FF2B5EF4-FFF2-40B4-BE49-F238E27FC236}">
                <a16:creationId xmlns:a16="http://schemas.microsoft.com/office/drawing/2014/main" id="{9EA6A5ED-205E-FEE4-5614-E2C41F5B263E}"/>
              </a:ext>
            </a:extLst>
          </p:cNvPr>
          <p:cNvSpPr>
            <a:spLocks noGrp="1"/>
          </p:cNvSpPr>
          <p:nvPr>
            <p:ph type="ftr" sz="quarter" idx="16"/>
          </p:nvPr>
        </p:nvSpPr>
        <p:spPr/>
        <p:txBody>
          <a:bodyPr/>
          <a:lstStyle>
            <a:lvl1pPr>
              <a:defRPr>
                <a:solidFill>
                  <a:schemeClr val="tx1"/>
                </a:solidFill>
              </a:defRPr>
            </a:lvl1p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CA56652D-1867-E8BC-EF46-A7BBED3819AC}"/>
              </a:ext>
            </a:extLst>
          </p:cNvPr>
          <p:cNvSpPr>
            <a:spLocks noGrp="1"/>
          </p:cNvSpPr>
          <p:nvPr>
            <p:ph type="sldNum" sz="quarter" idx="17"/>
          </p:nvPr>
        </p:nvSpPr>
        <p:spPr/>
        <p:txBody>
          <a:bodyPr/>
          <a:lstStyle>
            <a:lvl1pPr>
              <a:defRPr>
                <a:solidFill>
                  <a:schemeClr val="tx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1595771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old_Text_Full_Bleed_Photo_2">
    <p:bg>
      <p:bgRef idx="1001">
        <a:schemeClr val="bg1"/>
      </p:bgRef>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D5CD311-84E6-3108-2AC7-E6DF6EBDDC12}"/>
              </a:ext>
            </a:extLst>
          </p:cNvPr>
          <p:cNvSpPr>
            <a:spLocks noGrp="1"/>
          </p:cNvSpPr>
          <p:nvPr>
            <p:ph type="pic" sz="quarter" idx="14"/>
          </p:nvPr>
        </p:nvSpPr>
        <p:spPr>
          <a:xfrm>
            <a:off x="0" y="0"/>
            <a:ext cx="18288000" cy="10287000"/>
          </a:xfrm>
          <a:ln>
            <a:noFill/>
          </a:ln>
        </p:spPr>
        <p:txBody>
          <a:bodyPr anchor="ctr"/>
          <a:lstStyle>
            <a:lvl1pPr algn="ct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800100"/>
            <a:ext cx="16683044" cy="3771900"/>
          </a:xfrm>
        </p:spPr>
        <p:txBody>
          <a:bodyPr lIns="0" tIns="0" rIns="0" bIns="0" anchor="t">
            <a:noAutofit/>
          </a:bodyPr>
          <a:lstStyle>
            <a:lvl1pPr>
              <a:lnSpc>
                <a:spcPct val="82000"/>
              </a:lnSpc>
              <a:spcBef>
                <a:spcPts val="0"/>
              </a:spcBef>
              <a:defRPr sz="9000" b="1" cap="all" baseline="0">
                <a:solidFill>
                  <a:schemeClr val="tx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570CBE23-3B83-F137-AFE6-59AEDF67D985}"/>
              </a:ext>
            </a:extLst>
          </p:cNvPr>
          <p:cNvSpPr>
            <a:spLocks noGrp="1"/>
          </p:cNvSpPr>
          <p:nvPr>
            <p:ph type="dt" sz="half" idx="15"/>
          </p:nvPr>
        </p:nvSpPr>
        <p:spPr/>
        <p:txBody>
          <a:bodyPr/>
          <a:lstStyle/>
          <a:p>
            <a:r>
              <a:rPr lang="en-US"/>
              <a:t>© 2024 Colle McVoy</a:t>
            </a:r>
          </a:p>
        </p:txBody>
      </p:sp>
      <p:sp>
        <p:nvSpPr>
          <p:cNvPr id="4" name="Footer Placeholder 3">
            <a:extLst>
              <a:ext uri="{FF2B5EF4-FFF2-40B4-BE49-F238E27FC236}">
                <a16:creationId xmlns:a16="http://schemas.microsoft.com/office/drawing/2014/main" id="{B21CBF1E-0908-1680-73F5-8A528F9CEF56}"/>
              </a:ext>
            </a:extLst>
          </p:cNvPr>
          <p:cNvSpPr>
            <a:spLocks noGrp="1"/>
          </p:cNvSpPr>
          <p:nvPr>
            <p:ph type="ftr" sz="quarter" idx="16"/>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BC5A7800-FAD6-F5AF-D898-7D092B79BA91}"/>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649731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_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0100"/>
            <a:ext cx="11163306"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1" name="Text Placeholder 10">
            <a:extLst>
              <a:ext uri="{FF2B5EF4-FFF2-40B4-BE49-F238E27FC236}">
                <a16:creationId xmlns:a16="http://schemas.microsoft.com/office/drawing/2014/main" id="{88864B27-A465-0610-B6B5-7E8460AF1D99}"/>
              </a:ext>
            </a:extLst>
          </p:cNvPr>
          <p:cNvSpPr>
            <a:spLocks noGrp="1"/>
          </p:cNvSpPr>
          <p:nvPr>
            <p:ph type="body" sz="quarter" idx="13"/>
          </p:nvPr>
        </p:nvSpPr>
        <p:spPr>
          <a:xfrm>
            <a:off x="802478" y="3092013"/>
            <a:ext cx="11163305"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3" name="Date Placeholder 2">
            <a:extLst>
              <a:ext uri="{FF2B5EF4-FFF2-40B4-BE49-F238E27FC236}">
                <a16:creationId xmlns:a16="http://schemas.microsoft.com/office/drawing/2014/main" id="{D5D349C5-0E8E-93B6-FE06-750AAD5D9645}"/>
              </a:ext>
            </a:extLst>
          </p:cNvPr>
          <p:cNvSpPr>
            <a:spLocks noGrp="1"/>
          </p:cNvSpPr>
          <p:nvPr>
            <p:ph type="dt" sz="half" idx="14"/>
          </p:nvPr>
        </p:nvSpPr>
        <p:spPr/>
        <p:txBody>
          <a:bodyPr/>
          <a:lstStyle/>
          <a:p>
            <a:r>
              <a:rPr lang="en-US"/>
              <a:t>© 2024 Colle McVoy</a:t>
            </a:r>
          </a:p>
        </p:txBody>
      </p:sp>
      <p:sp>
        <p:nvSpPr>
          <p:cNvPr id="4" name="Footer Placeholder 3">
            <a:extLst>
              <a:ext uri="{FF2B5EF4-FFF2-40B4-BE49-F238E27FC236}">
                <a16:creationId xmlns:a16="http://schemas.microsoft.com/office/drawing/2014/main" id="{EAEAA3B1-8D5B-860A-CFC4-12A349B966F7}"/>
              </a:ext>
            </a:extLst>
          </p:cNvPr>
          <p:cNvSpPr>
            <a:spLocks noGrp="1"/>
          </p:cNvSpPr>
          <p:nvPr>
            <p:ph type="ftr" sz="quarter" idx="15"/>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B1126AF8-C86F-CF61-E891-8CA7F0CD46C5}"/>
              </a:ext>
            </a:extLst>
          </p:cNvPr>
          <p:cNvSpPr>
            <a:spLocks noGrp="1"/>
          </p:cNvSpPr>
          <p:nvPr>
            <p:ph type="sldNum" sz="quarter" idx="16"/>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1294233979"/>
      </p:ext>
    </p:extLst>
  </p:cSld>
  <p:clrMapOvr>
    <a:masterClrMapping/>
  </p:clrMapOvr>
  <p:transition>
    <p:fade/>
  </p:transition>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_Content_Full_Bleed_Photo_1">
    <p:bg>
      <p:bgRef idx="1001">
        <a:schemeClr val="bg1"/>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1395161-1DCF-370F-1E36-206FC1538489}"/>
              </a:ext>
            </a:extLst>
          </p:cNvPr>
          <p:cNvSpPr>
            <a:spLocks noGrp="1"/>
          </p:cNvSpPr>
          <p:nvPr>
            <p:ph type="pic" sz="quarter" idx="14"/>
          </p:nvPr>
        </p:nvSpPr>
        <p:spPr>
          <a:xfrm>
            <a:off x="0" y="0"/>
            <a:ext cx="18288000" cy="10287000"/>
          </a:xfrm>
          <a:ln>
            <a:noFill/>
          </a:ln>
        </p:spPr>
        <p:txBody>
          <a:bodyPr anchor="ctr"/>
          <a:lstStyle>
            <a:lvl1pPr algn="ct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599528D2-F186-2633-A808-9BAF7384A0D3}"/>
              </a:ext>
            </a:extLst>
          </p:cNvPr>
          <p:cNvSpPr>
            <a:spLocks noGrp="1"/>
          </p:cNvSpPr>
          <p:nvPr>
            <p:ph type="title"/>
          </p:nvPr>
        </p:nvSpPr>
        <p:spPr>
          <a:xfrm>
            <a:off x="802478" y="800100"/>
            <a:ext cx="11163306"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792E2CA7-D306-1344-1AF9-48CA48F91A7B}"/>
              </a:ext>
            </a:extLst>
          </p:cNvPr>
          <p:cNvSpPr>
            <a:spLocks noGrp="1"/>
          </p:cNvSpPr>
          <p:nvPr>
            <p:ph type="body" sz="quarter" idx="13"/>
          </p:nvPr>
        </p:nvSpPr>
        <p:spPr>
          <a:xfrm>
            <a:off x="802478" y="3092013"/>
            <a:ext cx="11163305"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10" name="Date Placeholder 9">
            <a:extLst>
              <a:ext uri="{FF2B5EF4-FFF2-40B4-BE49-F238E27FC236}">
                <a16:creationId xmlns:a16="http://schemas.microsoft.com/office/drawing/2014/main" id="{07118BB8-FA9B-B8A8-0DB6-BE4EF96DCAFB}"/>
              </a:ext>
            </a:extLst>
          </p:cNvPr>
          <p:cNvSpPr>
            <a:spLocks noGrp="1"/>
          </p:cNvSpPr>
          <p:nvPr>
            <p:ph type="dt" sz="half" idx="15"/>
          </p:nvPr>
        </p:nvSpPr>
        <p:spPr/>
        <p:txBody>
          <a:bodyPr/>
          <a:lstStyle/>
          <a:p>
            <a:r>
              <a:rPr lang="en-US"/>
              <a:t>© 2024 Colle McVoy</a:t>
            </a:r>
          </a:p>
        </p:txBody>
      </p:sp>
      <p:sp>
        <p:nvSpPr>
          <p:cNvPr id="11" name="Footer Placeholder 10">
            <a:extLst>
              <a:ext uri="{FF2B5EF4-FFF2-40B4-BE49-F238E27FC236}">
                <a16:creationId xmlns:a16="http://schemas.microsoft.com/office/drawing/2014/main" id="{A71B32CC-E1A0-D78E-1004-4E9F7B716A74}"/>
              </a:ext>
            </a:extLst>
          </p:cNvPr>
          <p:cNvSpPr>
            <a:spLocks noGrp="1"/>
          </p:cNvSpPr>
          <p:nvPr>
            <p:ph type="ftr" sz="quarter" idx="16"/>
          </p:nvPr>
        </p:nvSpPr>
        <p:spPr/>
        <p:txBody>
          <a:bodyPr/>
          <a:lstStyle/>
          <a:p>
            <a:r>
              <a:rPr lang="en-US"/>
              <a:t>FY26 RBFF Planning: Disney Media &amp; Alliance Briefing</a:t>
            </a:r>
          </a:p>
        </p:txBody>
      </p:sp>
      <p:sp>
        <p:nvSpPr>
          <p:cNvPr id="12" name="Slide Number Placeholder 11">
            <a:extLst>
              <a:ext uri="{FF2B5EF4-FFF2-40B4-BE49-F238E27FC236}">
                <a16:creationId xmlns:a16="http://schemas.microsoft.com/office/drawing/2014/main" id="{926FF8B2-6CD9-94E5-B5A5-E3A39B3A45DA}"/>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1531953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_Content_Full_Bleed_Photo_2">
    <p:bg>
      <p:bgRef idx="1001">
        <a:schemeClr val="bg1"/>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1395161-1DCF-370F-1E36-206FC1538489}"/>
              </a:ext>
            </a:extLst>
          </p:cNvPr>
          <p:cNvSpPr>
            <a:spLocks noGrp="1"/>
          </p:cNvSpPr>
          <p:nvPr>
            <p:ph type="pic" sz="quarter" idx="14"/>
          </p:nvPr>
        </p:nvSpPr>
        <p:spPr>
          <a:xfrm>
            <a:off x="0" y="0"/>
            <a:ext cx="18288000" cy="10287000"/>
          </a:xfrm>
          <a:ln>
            <a:noFill/>
          </a:ln>
        </p:spPr>
        <p:txBody>
          <a:bodyPr anchor="ctr"/>
          <a:lstStyle>
            <a:lvl1pPr algn="ct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599528D2-F186-2633-A808-9BAF7384A0D3}"/>
              </a:ext>
            </a:extLst>
          </p:cNvPr>
          <p:cNvSpPr>
            <a:spLocks noGrp="1"/>
          </p:cNvSpPr>
          <p:nvPr>
            <p:ph type="title"/>
          </p:nvPr>
        </p:nvSpPr>
        <p:spPr>
          <a:xfrm>
            <a:off x="802478" y="800100"/>
            <a:ext cx="11163306"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792E2CA7-D306-1344-1AF9-48CA48F91A7B}"/>
              </a:ext>
            </a:extLst>
          </p:cNvPr>
          <p:cNvSpPr>
            <a:spLocks noGrp="1"/>
          </p:cNvSpPr>
          <p:nvPr>
            <p:ph type="body" sz="quarter" idx="13"/>
          </p:nvPr>
        </p:nvSpPr>
        <p:spPr>
          <a:xfrm>
            <a:off x="802478" y="1943100"/>
            <a:ext cx="11163305" cy="37719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10" name="Date Placeholder 9">
            <a:extLst>
              <a:ext uri="{FF2B5EF4-FFF2-40B4-BE49-F238E27FC236}">
                <a16:creationId xmlns:a16="http://schemas.microsoft.com/office/drawing/2014/main" id="{07118BB8-FA9B-B8A8-0DB6-BE4EF96DCAFB}"/>
              </a:ext>
            </a:extLst>
          </p:cNvPr>
          <p:cNvSpPr>
            <a:spLocks noGrp="1"/>
          </p:cNvSpPr>
          <p:nvPr>
            <p:ph type="dt" sz="half" idx="15"/>
          </p:nvPr>
        </p:nvSpPr>
        <p:spPr/>
        <p:txBody>
          <a:bodyPr/>
          <a:lstStyle/>
          <a:p>
            <a:r>
              <a:rPr lang="en-US"/>
              <a:t>© 2024 Colle McVoy</a:t>
            </a:r>
          </a:p>
        </p:txBody>
      </p:sp>
      <p:sp>
        <p:nvSpPr>
          <p:cNvPr id="11" name="Footer Placeholder 10">
            <a:extLst>
              <a:ext uri="{FF2B5EF4-FFF2-40B4-BE49-F238E27FC236}">
                <a16:creationId xmlns:a16="http://schemas.microsoft.com/office/drawing/2014/main" id="{A71B32CC-E1A0-D78E-1004-4E9F7B716A74}"/>
              </a:ext>
            </a:extLst>
          </p:cNvPr>
          <p:cNvSpPr>
            <a:spLocks noGrp="1"/>
          </p:cNvSpPr>
          <p:nvPr>
            <p:ph type="ftr" sz="quarter" idx="16"/>
          </p:nvPr>
        </p:nvSpPr>
        <p:spPr/>
        <p:txBody>
          <a:bodyPr/>
          <a:lstStyle/>
          <a:p>
            <a:r>
              <a:rPr lang="en-US"/>
              <a:t>FY26 RBFF Planning: Disney Media &amp; Alliance Briefing</a:t>
            </a:r>
          </a:p>
        </p:txBody>
      </p:sp>
      <p:sp>
        <p:nvSpPr>
          <p:cNvPr id="12" name="Slide Number Placeholder 11">
            <a:extLst>
              <a:ext uri="{FF2B5EF4-FFF2-40B4-BE49-F238E27FC236}">
                <a16:creationId xmlns:a16="http://schemas.microsoft.com/office/drawing/2014/main" id="{926FF8B2-6CD9-94E5-B5A5-E3A39B3A45DA}"/>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7044371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8864B27-A465-0610-B6B5-7E8460AF1D99}"/>
              </a:ext>
            </a:extLst>
          </p:cNvPr>
          <p:cNvSpPr>
            <a:spLocks noGrp="1"/>
          </p:cNvSpPr>
          <p:nvPr>
            <p:ph type="body" sz="quarter" idx="13" hasCustomPrompt="1"/>
          </p:nvPr>
        </p:nvSpPr>
        <p:spPr>
          <a:xfrm>
            <a:off x="802478" y="3092013"/>
            <a:ext cx="11163305" cy="3771900"/>
          </a:xfrm>
        </p:spPr>
        <p:txBody>
          <a:bodyPr lIns="0" tIns="0" rIns="0" bIns="0" anchor="ctr">
            <a:noAutofit/>
          </a:bodyPr>
          <a:lstStyle>
            <a:lvl1pPr marL="0" indent="0">
              <a:lnSpc>
                <a:spcPct val="86000"/>
              </a:lnSpc>
              <a:spcBef>
                <a:spcPts val="2700"/>
              </a:spcBef>
              <a:buNone/>
              <a:defRPr sz="5175" b="0" i="1" cap="none" spc="0" baseline="0">
                <a:latin typeface="Publico Headline Roman" panose="02040502060504060203" pitchFamily="18" charset="0"/>
              </a:defRPr>
            </a:lvl1pPr>
          </a:lstStyle>
          <a:p>
            <a:pPr lvl="0"/>
            <a:r>
              <a:rPr lang="en-US"/>
              <a:t>Quote here</a:t>
            </a:r>
          </a:p>
        </p:txBody>
      </p:sp>
      <p:sp>
        <p:nvSpPr>
          <p:cNvPr id="3" name="Date Placeholder 2">
            <a:extLst>
              <a:ext uri="{FF2B5EF4-FFF2-40B4-BE49-F238E27FC236}">
                <a16:creationId xmlns:a16="http://schemas.microsoft.com/office/drawing/2014/main" id="{D5D349C5-0E8E-93B6-FE06-750AAD5D9645}"/>
              </a:ext>
            </a:extLst>
          </p:cNvPr>
          <p:cNvSpPr>
            <a:spLocks noGrp="1"/>
          </p:cNvSpPr>
          <p:nvPr>
            <p:ph type="dt" sz="half" idx="14"/>
          </p:nvPr>
        </p:nvSpPr>
        <p:spPr/>
        <p:txBody>
          <a:bodyPr/>
          <a:lstStyle/>
          <a:p>
            <a:r>
              <a:rPr lang="en-US"/>
              <a:t>© 2024 Colle McVoy</a:t>
            </a:r>
          </a:p>
        </p:txBody>
      </p:sp>
      <p:sp>
        <p:nvSpPr>
          <p:cNvPr id="4" name="Footer Placeholder 3">
            <a:extLst>
              <a:ext uri="{FF2B5EF4-FFF2-40B4-BE49-F238E27FC236}">
                <a16:creationId xmlns:a16="http://schemas.microsoft.com/office/drawing/2014/main" id="{EAEAA3B1-8D5B-860A-CFC4-12A349B966F7}"/>
              </a:ext>
            </a:extLst>
          </p:cNvPr>
          <p:cNvSpPr>
            <a:spLocks noGrp="1"/>
          </p:cNvSpPr>
          <p:nvPr>
            <p:ph type="ftr" sz="quarter" idx="15"/>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B1126AF8-C86F-CF61-E891-8CA7F0CD46C5}"/>
              </a:ext>
            </a:extLst>
          </p:cNvPr>
          <p:cNvSpPr>
            <a:spLocks noGrp="1"/>
          </p:cNvSpPr>
          <p:nvPr>
            <p:ph type="sldNum" sz="quarter" idx="16"/>
          </p:nvPr>
        </p:nvSpPr>
        <p:spPr/>
        <p:txBody>
          <a:bodyPr/>
          <a:lstStyle/>
          <a:p>
            <a:fld id="{72532D0A-5A8B-40E1-85A8-9A958C03DD06}" type="slidenum">
              <a:rPr lang="en-US" smtClean="0"/>
              <a:pPr/>
              <a:t>‹#›</a:t>
            </a:fld>
            <a:endParaRPr lang="en-US"/>
          </a:p>
        </p:txBody>
      </p:sp>
      <p:sp>
        <p:nvSpPr>
          <p:cNvPr id="6" name="Text Placeholder 10">
            <a:extLst>
              <a:ext uri="{FF2B5EF4-FFF2-40B4-BE49-F238E27FC236}">
                <a16:creationId xmlns:a16="http://schemas.microsoft.com/office/drawing/2014/main" id="{E0859BED-FBD1-7C4C-ED97-5BD4299BC3A1}"/>
              </a:ext>
            </a:extLst>
          </p:cNvPr>
          <p:cNvSpPr>
            <a:spLocks noGrp="1"/>
          </p:cNvSpPr>
          <p:nvPr>
            <p:ph type="body" sz="quarter" idx="17" hasCustomPrompt="1"/>
          </p:nvPr>
        </p:nvSpPr>
        <p:spPr>
          <a:xfrm>
            <a:off x="800101" y="7223039"/>
            <a:ext cx="7520066" cy="337625"/>
          </a:xfrm>
        </p:spPr>
        <p:txBody>
          <a:bodyPr lIns="0" tIns="0" rIns="0" bIns="0" anchor="t">
            <a:noAutofit/>
          </a:bodyPr>
          <a:lstStyle>
            <a:lvl1pPr marL="0" indent="0">
              <a:lnSpc>
                <a:spcPct val="95000"/>
              </a:lnSpc>
              <a:spcBef>
                <a:spcPts val="2250"/>
              </a:spcBef>
              <a:buNone/>
              <a:defRPr sz="2550" b="0" cap="none" spc="-30" baseline="0">
                <a:solidFill>
                  <a:schemeClr val="tx1"/>
                </a:solidFill>
              </a:defRPr>
            </a:lvl1pPr>
          </a:lstStyle>
          <a:p>
            <a:pPr lvl="0"/>
            <a:r>
              <a:rPr lang="en-US"/>
              <a:t>Name</a:t>
            </a:r>
          </a:p>
        </p:txBody>
      </p:sp>
      <p:pic>
        <p:nvPicPr>
          <p:cNvPr id="8" name="Graphic 7">
            <a:extLst>
              <a:ext uri="{FF2B5EF4-FFF2-40B4-BE49-F238E27FC236}">
                <a16:creationId xmlns:a16="http://schemas.microsoft.com/office/drawing/2014/main" id="{EC19B4EE-F39F-4605-DD4D-B7FCF0EFA6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388" y="800415"/>
            <a:ext cx="989412" cy="799140"/>
          </a:xfrm>
          <a:prstGeom prst="rect">
            <a:avLst/>
          </a:prstGeom>
        </p:spPr>
      </p:pic>
    </p:spTree>
    <p:extLst>
      <p:ext uri="{BB962C8B-B14F-4D97-AF65-F5344CB8AC3E}">
        <p14:creationId xmlns:p14="http://schemas.microsoft.com/office/powerpoint/2010/main" val="3043827410"/>
      </p:ext>
    </p:extLst>
  </p:cSld>
  <p:clrMapOvr>
    <a:masterClrMapping/>
  </p:clrMapOvr>
  <p:transition>
    <p:fade/>
  </p:transition>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_2">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8864B27-A465-0610-B6B5-7E8460AF1D99}"/>
              </a:ext>
            </a:extLst>
          </p:cNvPr>
          <p:cNvSpPr>
            <a:spLocks noGrp="1"/>
          </p:cNvSpPr>
          <p:nvPr>
            <p:ph type="body" sz="quarter" idx="13" hasCustomPrompt="1"/>
          </p:nvPr>
        </p:nvSpPr>
        <p:spPr>
          <a:xfrm>
            <a:off x="802478" y="3092013"/>
            <a:ext cx="11163305" cy="3771900"/>
          </a:xfrm>
        </p:spPr>
        <p:txBody>
          <a:bodyPr lIns="0" tIns="0" rIns="0" bIns="0" anchor="ctr">
            <a:noAutofit/>
          </a:bodyPr>
          <a:lstStyle>
            <a:lvl1pPr marL="0" indent="0">
              <a:lnSpc>
                <a:spcPct val="86000"/>
              </a:lnSpc>
              <a:spcBef>
                <a:spcPts val="2700"/>
              </a:spcBef>
              <a:buNone/>
              <a:defRPr sz="5175" b="0" i="1" cap="none" spc="0" baseline="0">
                <a:latin typeface="Publico Headline Roman" panose="02040502060504060203" pitchFamily="18" charset="0"/>
              </a:defRPr>
            </a:lvl1pPr>
          </a:lstStyle>
          <a:p>
            <a:pPr lvl="0"/>
            <a:r>
              <a:rPr lang="en-US"/>
              <a:t>Quote here</a:t>
            </a:r>
          </a:p>
        </p:txBody>
      </p:sp>
      <p:sp>
        <p:nvSpPr>
          <p:cNvPr id="3" name="Date Placeholder 2">
            <a:extLst>
              <a:ext uri="{FF2B5EF4-FFF2-40B4-BE49-F238E27FC236}">
                <a16:creationId xmlns:a16="http://schemas.microsoft.com/office/drawing/2014/main" id="{D5D349C5-0E8E-93B6-FE06-750AAD5D9645}"/>
              </a:ext>
            </a:extLst>
          </p:cNvPr>
          <p:cNvSpPr>
            <a:spLocks noGrp="1"/>
          </p:cNvSpPr>
          <p:nvPr>
            <p:ph type="dt" sz="half" idx="14"/>
          </p:nvPr>
        </p:nvSpPr>
        <p:spPr/>
        <p:txBody>
          <a:bodyPr/>
          <a:lstStyle/>
          <a:p>
            <a:r>
              <a:rPr lang="en-US"/>
              <a:t>© 2024 Colle McVoy</a:t>
            </a:r>
          </a:p>
        </p:txBody>
      </p:sp>
      <p:sp>
        <p:nvSpPr>
          <p:cNvPr id="4" name="Footer Placeholder 3">
            <a:extLst>
              <a:ext uri="{FF2B5EF4-FFF2-40B4-BE49-F238E27FC236}">
                <a16:creationId xmlns:a16="http://schemas.microsoft.com/office/drawing/2014/main" id="{EAEAA3B1-8D5B-860A-CFC4-12A349B966F7}"/>
              </a:ext>
            </a:extLst>
          </p:cNvPr>
          <p:cNvSpPr>
            <a:spLocks noGrp="1"/>
          </p:cNvSpPr>
          <p:nvPr>
            <p:ph type="ftr" sz="quarter" idx="15"/>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B1126AF8-C86F-CF61-E891-8CA7F0CD46C5}"/>
              </a:ext>
            </a:extLst>
          </p:cNvPr>
          <p:cNvSpPr>
            <a:spLocks noGrp="1"/>
          </p:cNvSpPr>
          <p:nvPr>
            <p:ph type="sldNum" sz="quarter" idx="16"/>
          </p:nvPr>
        </p:nvSpPr>
        <p:spPr/>
        <p:txBody>
          <a:bodyPr/>
          <a:lstStyle/>
          <a:p>
            <a:fld id="{72532D0A-5A8B-40E1-85A8-9A958C03DD06}" type="slidenum">
              <a:rPr lang="en-US" smtClean="0"/>
              <a:pPr/>
              <a:t>‹#›</a:t>
            </a:fld>
            <a:endParaRPr lang="en-US"/>
          </a:p>
        </p:txBody>
      </p:sp>
      <p:sp>
        <p:nvSpPr>
          <p:cNvPr id="6" name="Text Placeholder 10">
            <a:extLst>
              <a:ext uri="{FF2B5EF4-FFF2-40B4-BE49-F238E27FC236}">
                <a16:creationId xmlns:a16="http://schemas.microsoft.com/office/drawing/2014/main" id="{E0859BED-FBD1-7C4C-ED97-5BD4299BC3A1}"/>
              </a:ext>
            </a:extLst>
          </p:cNvPr>
          <p:cNvSpPr>
            <a:spLocks noGrp="1"/>
          </p:cNvSpPr>
          <p:nvPr>
            <p:ph type="body" sz="quarter" idx="17" hasCustomPrompt="1"/>
          </p:nvPr>
        </p:nvSpPr>
        <p:spPr>
          <a:xfrm>
            <a:off x="800101" y="7223039"/>
            <a:ext cx="7520066" cy="337625"/>
          </a:xfrm>
        </p:spPr>
        <p:txBody>
          <a:bodyPr lIns="0" tIns="0" rIns="0" bIns="0" anchor="t">
            <a:noAutofit/>
          </a:bodyPr>
          <a:lstStyle>
            <a:lvl1pPr marL="0" indent="0">
              <a:lnSpc>
                <a:spcPct val="95000"/>
              </a:lnSpc>
              <a:spcBef>
                <a:spcPts val="2250"/>
              </a:spcBef>
              <a:buNone/>
              <a:defRPr sz="2550" b="0" cap="none" spc="-30" baseline="0">
                <a:solidFill>
                  <a:schemeClr val="tx1"/>
                </a:solidFill>
              </a:defRPr>
            </a:lvl1pPr>
          </a:lstStyle>
          <a:p>
            <a:pPr lvl="0"/>
            <a:r>
              <a:rPr lang="en-US"/>
              <a:t>Name</a:t>
            </a:r>
          </a:p>
        </p:txBody>
      </p:sp>
      <p:pic>
        <p:nvPicPr>
          <p:cNvPr id="8" name="Graphic 7">
            <a:extLst>
              <a:ext uri="{FF2B5EF4-FFF2-40B4-BE49-F238E27FC236}">
                <a16:creationId xmlns:a16="http://schemas.microsoft.com/office/drawing/2014/main" id="{EC19B4EE-F39F-4605-DD4D-B7FCF0EFA6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388" y="800415"/>
            <a:ext cx="989412" cy="799140"/>
          </a:xfrm>
          <a:prstGeom prst="rect">
            <a:avLst/>
          </a:prstGeom>
        </p:spPr>
      </p:pic>
    </p:spTree>
    <p:extLst>
      <p:ext uri="{BB962C8B-B14F-4D97-AF65-F5344CB8AC3E}">
        <p14:creationId xmlns:p14="http://schemas.microsoft.com/office/powerpoint/2010/main" val="2795446343"/>
      </p:ext>
    </p:extLst>
  </p:cSld>
  <p:clrMapOvr>
    <a:masterClrMapping/>
  </p:clrMapOvr>
  <p:transition>
    <p:fade/>
  </p:transition>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_Half_Photo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615921255"/>
      </p:ext>
    </p:extLst>
  </p:cSld>
  <p:clrMapOvr>
    <a:masterClrMapping/>
  </p:clrMapOvr>
  <p:transition>
    <p:fade/>
  </p:transition>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_Half_Photo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0" y="0"/>
            <a:ext cx="9144000" cy="10287000"/>
          </a:xfrm>
        </p:spPr>
        <p:txBody>
          <a:bodyPr anchor="ctr"/>
          <a:lstStyle>
            <a:lvl1pPr marL="0" indent="0" algn="ctr">
              <a:buNone/>
              <a:defRPr/>
            </a:lvl1pPr>
          </a:lstStyle>
          <a:p>
            <a:r>
              <a:rPr lang="en-US"/>
              <a:t>Click icon to add picture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1921138382"/>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latin typeface="Arial" panose="020B0604020202020204" pitchFamily="34" charset="0"/>
                <a:cs typeface="Arial" panose="020B0604020202020204" pitchFamily="34" charset="0"/>
              </a:defRPr>
            </a:lvl1pPr>
          </a:lstStyle>
          <a:p>
            <a:r>
              <a:rPr lang="en-US"/>
              <a:t>page</a:t>
            </a:r>
          </a:p>
          <a:p>
            <a:r>
              <a:rPr lang="en-US"/>
              <a:t>0</a:t>
            </a:r>
            <a:fld id="{37D409AB-2201-4E18-8A34-C31753AD9B06}" type="slidenum">
              <a:rPr smtClean="0"/>
              <a:pPr/>
              <a:t>‹#›</a:t>
            </a:fld>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
        <p:nvSpPr>
          <p:cNvPr id="7" name="Title 7">
            <a:extLst>
              <a:ext uri="{FF2B5EF4-FFF2-40B4-BE49-F238E27FC236}">
                <a16:creationId xmlns:a16="http://schemas.microsoft.com/office/drawing/2014/main" id="{B3035B4F-1B60-4F90-8B15-CD2150B7407E}"/>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Arial" panose="020B0604020202020204" pitchFamily="34" charset="0"/>
                <a:ea typeface="Roboto Condensed" panose="02000000000000000000" pitchFamily="2" charset="0"/>
                <a:cs typeface="Arial" panose="020B0604020202020204" pitchFamily="34" charset="0"/>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391319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xt_Half_Photo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B903A8E9-3AB6-EA40-400C-A2FF89A31A3A}"/>
              </a:ext>
            </a:extLst>
          </p:cNvPr>
          <p:cNvSpPr>
            <a:spLocks noGrp="1"/>
          </p:cNvSpPr>
          <p:nvPr>
            <p:ph type="body" sz="quarter" idx="13"/>
          </p:nvPr>
        </p:nvSpPr>
        <p:spPr>
          <a:xfrm>
            <a:off x="802479" y="2073858"/>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1452346652"/>
      </p:ext>
    </p:extLst>
  </p:cSld>
  <p:clrMapOvr>
    <a:masterClrMapping/>
  </p:clrMapOvr>
  <p:transition>
    <p:fade/>
  </p:transition>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_Half_Photo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E3F6F132-9622-8C46-4D73-43DE5B4AEAFD}"/>
              </a:ext>
            </a:extLst>
          </p:cNvPr>
          <p:cNvSpPr>
            <a:spLocks noGrp="1"/>
          </p:cNvSpPr>
          <p:nvPr>
            <p:ph type="body" sz="quarter" idx="13"/>
          </p:nvPr>
        </p:nvSpPr>
        <p:spPr>
          <a:xfrm>
            <a:off x="9966962" y="2073858"/>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987907565"/>
      </p:ext>
    </p:extLst>
  </p:cSld>
  <p:clrMapOvr>
    <a:masterClrMapping/>
  </p:clrMapOvr>
  <p:transition>
    <p:fade/>
  </p:transition>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hoto_Caption_Half_Photo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763486" y="7266215"/>
            <a:ext cx="562356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764506" y="3094317"/>
            <a:ext cx="5623560" cy="3977640"/>
          </a:xfrm>
        </p:spPr>
        <p:txBody>
          <a:bodyPr/>
          <a:lstStyle/>
          <a:p>
            <a:r>
              <a:rPr lang="en-US"/>
              <a:t>Click icon to add picture</a:t>
            </a:r>
          </a:p>
        </p:txBody>
      </p:sp>
    </p:spTree>
    <p:extLst>
      <p:ext uri="{BB962C8B-B14F-4D97-AF65-F5344CB8AC3E}">
        <p14:creationId xmlns:p14="http://schemas.microsoft.com/office/powerpoint/2010/main" val="2233338002"/>
      </p:ext>
    </p:extLst>
  </p:cSld>
  <p:clrMapOvr>
    <a:masterClrMapping/>
  </p:clrMapOvr>
  <p:transition>
    <p:fade/>
  </p:transition>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hoto_Caption_Half_Photo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3266"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6349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0924498" y="7266215"/>
            <a:ext cx="562356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0925519" y="3094317"/>
            <a:ext cx="5623560" cy="3977640"/>
          </a:xfrm>
        </p:spPr>
        <p:txBody>
          <a:bodyPr/>
          <a:lstStyle/>
          <a:p>
            <a:r>
              <a:rPr lang="en-US"/>
              <a:t>Click icon to add picture</a:t>
            </a:r>
          </a:p>
        </p:txBody>
      </p:sp>
    </p:spTree>
    <p:extLst>
      <p:ext uri="{BB962C8B-B14F-4D97-AF65-F5344CB8AC3E}">
        <p14:creationId xmlns:p14="http://schemas.microsoft.com/office/powerpoint/2010/main" val="3987021736"/>
      </p:ext>
    </p:extLst>
  </p:cSld>
  <p:clrMapOvr>
    <a:masterClrMapping/>
  </p:clrMapOvr>
  <p:transition>
    <p:fade/>
  </p:transition>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hoto_Caption_Half_Photo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2586446" y="8025497"/>
            <a:ext cx="397764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2586446" y="2341517"/>
            <a:ext cx="3977640" cy="5486400"/>
          </a:xfrm>
        </p:spPr>
        <p:txBody>
          <a:bodyPr/>
          <a:lstStyle/>
          <a:p>
            <a:r>
              <a:rPr lang="en-US"/>
              <a:t>Click icon to add picture</a:t>
            </a:r>
          </a:p>
        </p:txBody>
      </p:sp>
    </p:spTree>
    <p:extLst>
      <p:ext uri="{BB962C8B-B14F-4D97-AF65-F5344CB8AC3E}">
        <p14:creationId xmlns:p14="http://schemas.microsoft.com/office/powerpoint/2010/main" val="1007248242"/>
      </p:ext>
    </p:extLst>
  </p:cSld>
  <p:clrMapOvr>
    <a:masterClrMapping/>
  </p:clrMapOvr>
  <p:transition>
    <p:fade/>
  </p:transition>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hoto_Caption_Half_Photo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3266"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60095"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1744063" y="8025497"/>
            <a:ext cx="397764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1744063" y="2341517"/>
            <a:ext cx="3977640" cy="5486400"/>
          </a:xfrm>
        </p:spPr>
        <p:txBody>
          <a:bodyPr/>
          <a:lstStyle/>
          <a:p>
            <a:r>
              <a:rPr lang="en-US"/>
              <a:t>Click icon to add picture</a:t>
            </a:r>
          </a:p>
        </p:txBody>
      </p:sp>
    </p:spTree>
    <p:extLst>
      <p:ext uri="{BB962C8B-B14F-4D97-AF65-F5344CB8AC3E}">
        <p14:creationId xmlns:p14="http://schemas.microsoft.com/office/powerpoint/2010/main" val="332487321"/>
      </p:ext>
    </p:extLst>
  </p:cSld>
  <p:clrMapOvr>
    <a:masterClrMapping/>
  </p:clrMapOvr>
  <p:transition>
    <p:fade/>
  </p:transition>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hoto_Caption_Half_Photo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2174966" y="7676117"/>
            <a:ext cx="480060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2174966" y="2684417"/>
            <a:ext cx="4800600" cy="4800600"/>
          </a:xfrm>
        </p:spPr>
        <p:txBody>
          <a:bodyPr/>
          <a:lstStyle/>
          <a:p>
            <a:r>
              <a:rPr lang="en-US"/>
              <a:t>Click icon to add picture</a:t>
            </a:r>
          </a:p>
        </p:txBody>
      </p:sp>
    </p:spTree>
    <p:extLst>
      <p:ext uri="{BB962C8B-B14F-4D97-AF65-F5344CB8AC3E}">
        <p14:creationId xmlns:p14="http://schemas.microsoft.com/office/powerpoint/2010/main" val="2808572657"/>
      </p:ext>
    </p:extLst>
  </p:cSld>
  <p:clrMapOvr>
    <a:masterClrMapping/>
  </p:clrMapOvr>
  <p:transition>
    <p:fade/>
  </p:transition>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hoto_Caption_Half_Photo_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58253"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1330741" y="7676117"/>
            <a:ext cx="480060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1330741" y="2684417"/>
            <a:ext cx="4800600" cy="4800600"/>
          </a:xfrm>
        </p:spPr>
        <p:txBody>
          <a:bodyPr/>
          <a:lstStyle/>
          <a:p>
            <a:r>
              <a:rPr lang="en-US"/>
              <a:t>Click icon to add picture</a:t>
            </a:r>
          </a:p>
        </p:txBody>
      </p:sp>
    </p:spTree>
    <p:extLst>
      <p:ext uri="{BB962C8B-B14F-4D97-AF65-F5344CB8AC3E}">
        <p14:creationId xmlns:p14="http://schemas.microsoft.com/office/powerpoint/2010/main" val="403604954"/>
      </p:ext>
    </p:extLst>
  </p:cSld>
  <p:clrMapOvr>
    <a:masterClrMapping/>
  </p:clrMapOvr>
  <p:transition>
    <p:fade/>
  </p:transition>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_Half_Gray_Large_Imag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9944099" y="2434590"/>
            <a:ext cx="7541420" cy="541782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689518254"/>
      </p:ext>
    </p:extLst>
  </p:cSld>
  <p:clrMapOvr>
    <a:masterClrMapping/>
  </p:clrMapOvr>
  <p:transition>
    <p:fade/>
  </p:transition>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_Half_Gray_Tall_Imag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Picture Placeholder 11">
            <a:extLst>
              <a:ext uri="{FF2B5EF4-FFF2-40B4-BE49-F238E27FC236}">
                <a16:creationId xmlns:a16="http://schemas.microsoft.com/office/drawing/2014/main" id="{6AA051FE-81D6-8EF1-9F43-64E74E176668}"/>
              </a:ext>
            </a:extLst>
          </p:cNvPr>
          <p:cNvSpPr>
            <a:spLocks noGrp="1"/>
          </p:cNvSpPr>
          <p:nvPr>
            <p:ph type="pic" sz="quarter" idx="19"/>
          </p:nvPr>
        </p:nvSpPr>
        <p:spPr>
          <a:xfrm>
            <a:off x="2201091" y="1943100"/>
            <a:ext cx="4741818" cy="6281928"/>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2575662486"/>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cxnSp>
        <p:nvCxnSpPr>
          <p:cNvPr id="10" name="Straight Connector 9"/>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113880"/>
            <a:ext cx="5448300" cy="2169825"/>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
        <p:nvSpPr>
          <p:cNvPr id="9" name="Slide Number Placeholder 8"/>
          <p:cNvSpPr>
            <a:spLocks noGrp="1"/>
          </p:cNvSpPr>
          <p:nvPr>
            <p:ph type="sldNum" sz="quarter" idx="10"/>
          </p:nvPr>
        </p:nvSpPr>
        <p:spPr>
          <a:xfrm>
            <a:off x="16916401" y="9118852"/>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4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_Half_Gray_Chart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11146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9" name="Text Placeholder 10">
            <a:extLst>
              <a:ext uri="{FF2B5EF4-FFF2-40B4-BE49-F238E27FC236}">
                <a16:creationId xmlns:a16="http://schemas.microsoft.com/office/drawing/2014/main" id="{42FAB52F-D733-4EA1-CDEB-1D77DED16213}"/>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672954163"/>
      </p:ext>
    </p:extLst>
  </p:cSld>
  <p:clrMapOvr>
    <a:masterClrMapping/>
  </p:clrMapOvr>
  <p:transition>
    <p:fade/>
  </p:transition>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xt_Half_Gray_Char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2002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799554"/>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5" name="Text Placeholder 10">
            <a:extLst>
              <a:ext uri="{FF2B5EF4-FFF2-40B4-BE49-F238E27FC236}">
                <a16:creationId xmlns:a16="http://schemas.microsoft.com/office/drawing/2014/main" id="{C86EDB6E-9805-0EEB-4A3C-6EB28BB78F84}"/>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1356533277"/>
      </p:ext>
    </p:extLst>
  </p:cSld>
  <p:clrMapOvr>
    <a:masterClrMapping/>
  </p:clrMapOvr>
  <p:transition>
    <p:fade/>
  </p:transition>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ore_Text_Chart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11146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2073858"/>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Tree>
    <p:extLst>
      <p:ext uri="{BB962C8B-B14F-4D97-AF65-F5344CB8AC3E}">
        <p14:creationId xmlns:p14="http://schemas.microsoft.com/office/powerpoint/2010/main" val="1977613338"/>
      </p:ext>
    </p:extLst>
  </p:cSld>
  <p:clrMapOvr>
    <a:masterClrMapping/>
  </p:clrMapOvr>
  <p:transition>
    <p:fade/>
  </p:transition>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More_Text_Char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2002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799554"/>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19B18A3B-B798-24F6-C960-3C0A7DF6EA89}"/>
              </a:ext>
            </a:extLst>
          </p:cNvPr>
          <p:cNvSpPr>
            <a:spLocks noGrp="1"/>
          </p:cNvSpPr>
          <p:nvPr>
            <p:ph type="body" sz="quarter" idx="13"/>
          </p:nvPr>
        </p:nvSpPr>
        <p:spPr>
          <a:xfrm>
            <a:off x="9971720" y="2073312"/>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1954328806"/>
      </p:ext>
    </p:extLst>
  </p:cSld>
  <p:clrMapOvr>
    <a:masterClrMapping/>
  </p:clrMapOvr>
  <p:transition>
    <p:fade/>
  </p:transition>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_Half_Pattern_Image_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141E8E-3B5C-BB70-F0DF-D88D2791BD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0" y="0"/>
            <a:ext cx="9144000" cy="10287000"/>
          </a:xfrm>
          <a:prstGeom prst="rect">
            <a:avLst/>
          </a:prstGeom>
        </p:spPr>
      </p:pic>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Picture Placeholder 11">
            <a:extLst>
              <a:ext uri="{FF2B5EF4-FFF2-40B4-BE49-F238E27FC236}">
                <a16:creationId xmlns:a16="http://schemas.microsoft.com/office/drawing/2014/main" id="{31477773-6CDC-006F-BF96-6D48C707EB42}"/>
              </a:ext>
            </a:extLst>
          </p:cNvPr>
          <p:cNvSpPr>
            <a:spLocks noGrp="1"/>
          </p:cNvSpPr>
          <p:nvPr>
            <p:ph type="pic" sz="quarter" idx="19"/>
          </p:nvPr>
        </p:nvSpPr>
        <p:spPr>
          <a:xfrm>
            <a:off x="10925519" y="3094317"/>
            <a:ext cx="5623560" cy="3977640"/>
          </a:xfrm>
        </p:spPr>
        <p:txBody>
          <a:bodyPr/>
          <a:lstStyle/>
          <a:p>
            <a:r>
              <a:rPr lang="en-US"/>
              <a:t>Click icon to add picture</a:t>
            </a:r>
          </a:p>
        </p:txBody>
      </p:sp>
    </p:spTree>
    <p:extLst>
      <p:ext uri="{BB962C8B-B14F-4D97-AF65-F5344CB8AC3E}">
        <p14:creationId xmlns:p14="http://schemas.microsoft.com/office/powerpoint/2010/main" val="834287593"/>
      </p:ext>
    </p:extLst>
  </p:cSld>
  <p:clrMapOvr>
    <a:masterClrMapping/>
  </p:clrMapOvr>
  <p:transition>
    <p:fade/>
  </p:transition>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_Half_Pattern_Image_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B78E3EA-F081-BF31-D024-9D8B56CB29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0" y="0"/>
            <a:ext cx="9142940" cy="10287000"/>
          </a:xfrm>
          <a:prstGeom prst="rect">
            <a:avLst/>
          </a:prstGeom>
        </p:spPr>
      </p:pic>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8D2EBDFF-498B-5049-DC57-50DF7FB1A3AC}"/>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Title 1">
            <a:extLst>
              <a:ext uri="{FF2B5EF4-FFF2-40B4-BE49-F238E27FC236}">
                <a16:creationId xmlns:a16="http://schemas.microsoft.com/office/drawing/2014/main" id="{E44E42B0-D7AE-2BEC-4934-FC7B9570937A}"/>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3" name="Picture Placeholder 11">
            <a:extLst>
              <a:ext uri="{FF2B5EF4-FFF2-40B4-BE49-F238E27FC236}">
                <a16:creationId xmlns:a16="http://schemas.microsoft.com/office/drawing/2014/main" id="{B341D677-BCC3-001E-899B-485130EC8AED}"/>
              </a:ext>
            </a:extLst>
          </p:cNvPr>
          <p:cNvSpPr>
            <a:spLocks noGrp="1"/>
          </p:cNvSpPr>
          <p:nvPr>
            <p:ph type="pic" sz="quarter" idx="19"/>
          </p:nvPr>
        </p:nvSpPr>
        <p:spPr>
          <a:xfrm>
            <a:off x="2586446" y="2341517"/>
            <a:ext cx="3977640" cy="5486400"/>
          </a:xfrm>
        </p:spPr>
        <p:txBody>
          <a:bodyPr/>
          <a:lstStyle/>
          <a:p>
            <a:r>
              <a:rPr lang="en-US"/>
              <a:t>Click icon to add picture</a:t>
            </a:r>
          </a:p>
        </p:txBody>
      </p:sp>
    </p:spTree>
    <p:extLst>
      <p:ext uri="{BB962C8B-B14F-4D97-AF65-F5344CB8AC3E}">
        <p14:creationId xmlns:p14="http://schemas.microsoft.com/office/powerpoint/2010/main" val="584813782"/>
      </p:ext>
    </p:extLst>
  </p:cSld>
  <p:clrMapOvr>
    <a:masterClrMapping/>
  </p:clrMapOvr>
  <p:transition>
    <p:fade/>
  </p:transition>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_Half_Pattern_Image_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0B0AE-A519-CE82-9316-08C80FF3FB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87844" y="0"/>
            <a:ext cx="9142940" cy="10287000"/>
          </a:xfrm>
          <a:prstGeom prst="rect">
            <a:avLst/>
          </a:prstGeom>
        </p:spPr>
      </p:pic>
      <p:sp>
        <p:nvSpPr>
          <p:cNvPr id="4" name="Picture Placeholder 3">
            <a:extLst>
              <a:ext uri="{FF2B5EF4-FFF2-40B4-BE49-F238E27FC236}">
                <a16:creationId xmlns:a16="http://schemas.microsoft.com/office/drawing/2014/main" id="{92A973CE-CD0C-0213-ADFD-312750A9212D}"/>
              </a:ext>
            </a:extLst>
          </p:cNvPr>
          <p:cNvSpPr>
            <a:spLocks noGrp="1" noChangeAspect="1"/>
          </p:cNvSpPr>
          <p:nvPr>
            <p:ph type="pic" sz="quarter" idx="18"/>
          </p:nvPr>
        </p:nvSpPr>
        <p:spPr>
          <a:xfrm>
            <a:off x="11146326" y="2573352"/>
            <a:ext cx="5143500" cy="5140296"/>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833732608"/>
      </p:ext>
    </p:extLst>
  </p:cSld>
  <p:clrMapOvr>
    <a:masterClrMapping/>
  </p:clrMapOvr>
  <p:transition>
    <p:fade/>
  </p:transition>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_Half_Pattern_Image_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4381B6-3D40-D850-1FDB-638E98F037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0" y="0"/>
            <a:ext cx="9142940" cy="10287000"/>
          </a:xfrm>
          <a:prstGeom prst="rect">
            <a:avLst/>
          </a:prstGeom>
        </p:spPr>
      </p:pic>
      <p:sp>
        <p:nvSpPr>
          <p:cNvPr id="3" name="Picture Placeholder 3">
            <a:extLst>
              <a:ext uri="{FF2B5EF4-FFF2-40B4-BE49-F238E27FC236}">
                <a16:creationId xmlns:a16="http://schemas.microsoft.com/office/drawing/2014/main" id="{D48CEEDB-CAFA-666F-F294-C90EB0E6AB87}"/>
              </a:ext>
            </a:extLst>
          </p:cNvPr>
          <p:cNvSpPr>
            <a:spLocks noGrp="1" noChangeAspect="1"/>
          </p:cNvSpPr>
          <p:nvPr>
            <p:ph type="pic" sz="quarter" idx="18"/>
          </p:nvPr>
        </p:nvSpPr>
        <p:spPr>
          <a:xfrm>
            <a:off x="1540490" y="2113350"/>
            <a:ext cx="6064077" cy="6060300"/>
          </a:xfrm>
        </p:spPr>
        <p:txBody>
          <a:bodyPr/>
          <a:lstStyle/>
          <a:p>
            <a:r>
              <a:rPr lang="en-US"/>
              <a:t>Click icon to add picture</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24BBF403-E006-86DE-7F5B-1BC2036F49F8}"/>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Title 1">
            <a:extLst>
              <a:ext uri="{FF2B5EF4-FFF2-40B4-BE49-F238E27FC236}">
                <a16:creationId xmlns:a16="http://schemas.microsoft.com/office/drawing/2014/main" id="{C531C18C-2BAE-2989-CF0D-3B0059461171}"/>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3088442221"/>
      </p:ext>
    </p:extLst>
  </p:cSld>
  <p:clrMapOvr>
    <a:masterClrMapping/>
  </p:clrMapOvr>
  <p:transition>
    <p:fade/>
  </p:transition>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_Half_Gray_Two_Imag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11354886" y="800100"/>
            <a:ext cx="6130634" cy="438912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9953896" y="6506618"/>
            <a:ext cx="4016831" cy="2875779"/>
          </a:xfrm>
        </p:spPr>
        <p:txBody>
          <a:bodyPr/>
          <a:lstStyle/>
          <a:p>
            <a:r>
              <a:rPr lang="en-US"/>
              <a:t>Click icon to add picture</a:t>
            </a:r>
          </a:p>
        </p:txBody>
      </p:sp>
    </p:spTree>
    <p:extLst>
      <p:ext uri="{BB962C8B-B14F-4D97-AF65-F5344CB8AC3E}">
        <p14:creationId xmlns:p14="http://schemas.microsoft.com/office/powerpoint/2010/main" val="313769588"/>
      </p:ext>
    </p:extLst>
  </p:cSld>
  <p:clrMapOvr>
    <a:masterClrMapping/>
  </p:clrMapOvr>
  <p:transition>
    <p:fade/>
  </p:transition>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_Half_Gray_Two_Image_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Client Presentation Title</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6535AB07-AA6B-F13A-09CE-2E9419997D85}"/>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A32C4555-8A83-F546-203A-4F3A766191C6}"/>
              </a:ext>
            </a:extLst>
          </p:cNvPr>
          <p:cNvSpPr>
            <a:spLocks noGrp="1"/>
          </p:cNvSpPr>
          <p:nvPr>
            <p:ph type="pic" sz="quarter" idx="19"/>
          </p:nvPr>
        </p:nvSpPr>
        <p:spPr>
          <a:xfrm>
            <a:off x="2210887" y="800100"/>
            <a:ext cx="6130634" cy="4389120"/>
          </a:xfrm>
        </p:spPr>
        <p:txBody>
          <a:bodyPr/>
          <a:lstStyle/>
          <a:p>
            <a:r>
              <a:rPr lang="en-US"/>
              <a:t>Click icon to add picture</a:t>
            </a:r>
          </a:p>
        </p:txBody>
      </p:sp>
      <p:sp>
        <p:nvSpPr>
          <p:cNvPr id="10" name="Picture Placeholder 11">
            <a:extLst>
              <a:ext uri="{FF2B5EF4-FFF2-40B4-BE49-F238E27FC236}">
                <a16:creationId xmlns:a16="http://schemas.microsoft.com/office/drawing/2014/main" id="{708100F0-D2B1-E6A2-F393-D42CE76BAAA8}"/>
              </a:ext>
            </a:extLst>
          </p:cNvPr>
          <p:cNvSpPr>
            <a:spLocks noGrp="1"/>
          </p:cNvSpPr>
          <p:nvPr>
            <p:ph type="pic" sz="quarter" idx="20"/>
          </p:nvPr>
        </p:nvSpPr>
        <p:spPr>
          <a:xfrm>
            <a:off x="809896" y="6506618"/>
            <a:ext cx="4016831" cy="2875779"/>
          </a:xfrm>
        </p:spPr>
        <p:txBody>
          <a:bodyPr/>
          <a:lstStyle/>
          <a:p>
            <a:r>
              <a:rPr lang="en-US"/>
              <a:t>Click icon to add picture</a:t>
            </a:r>
          </a:p>
        </p:txBody>
      </p:sp>
    </p:spTree>
    <p:extLst>
      <p:ext uri="{BB962C8B-B14F-4D97-AF65-F5344CB8AC3E}">
        <p14:creationId xmlns:p14="http://schemas.microsoft.com/office/powerpoint/2010/main" val="286221516"/>
      </p:ext>
    </p:extLst>
  </p:cSld>
  <p:clrMapOvr>
    <a:masterClrMapping/>
  </p:clrMapOvr>
  <p:transition>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17" name="Title 7">
            <a:extLst>
              <a:ext uri="{FF2B5EF4-FFF2-40B4-BE49-F238E27FC236}">
                <a16:creationId xmlns:a16="http://schemas.microsoft.com/office/drawing/2014/main" id="{AF7CA785-C838-4705-8A18-A6313DC05CE3}"/>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16313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250"/>
                                        <p:tgtEl>
                                          <p:spTgt spid="20"/>
                                        </p:tgtEl>
                                      </p:cBhvr>
                                    </p:animEffect>
                                    <p:anim calcmode="lin" valueType="num">
                                      <p:cBhvr>
                                        <p:cTn id="14" dur="1250" fill="hold"/>
                                        <p:tgtEl>
                                          <p:spTgt spid="20"/>
                                        </p:tgtEl>
                                        <p:attrNameLst>
                                          <p:attrName>ppt_x</p:attrName>
                                        </p:attrNameLst>
                                      </p:cBhvr>
                                      <p:tavLst>
                                        <p:tav tm="0">
                                          <p:val>
                                            <p:strVal val="#ppt_x"/>
                                          </p:val>
                                        </p:tav>
                                        <p:tav tm="100000">
                                          <p:val>
                                            <p:strVal val="#ppt_x"/>
                                          </p:val>
                                        </p:tav>
                                      </p:tavLst>
                                    </p:anim>
                                    <p:anim calcmode="lin" valueType="num">
                                      <p:cBhvr>
                                        <p:cTn id="15" dur="1125" decel="100000" fill="hold"/>
                                        <p:tgtEl>
                                          <p:spTgt spid="2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250"/>
                                        <p:tgtEl>
                                          <p:spTgt spid="22"/>
                                        </p:tgtEl>
                                      </p:cBhvr>
                                    </p:animEffect>
                                    <p:anim calcmode="lin" valueType="num">
                                      <p:cBhvr>
                                        <p:cTn id="20" dur="1250" fill="hold"/>
                                        <p:tgtEl>
                                          <p:spTgt spid="22"/>
                                        </p:tgtEl>
                                        <p:attrNameLst>
                                          <p:attrName>ppt_x</p:attrName>
                                        </p:attrNameLst>
                                      </p:cBhvr>
                                      <p:tavLst>
                                        <p:tav tm="0">
                                          <p:val>
                                            <p:strVal val="#ppt_x"/>
                                          </p:val>
                                        </p:tav>
                                        <p:tav tm="100000">
                                          <p:val>
                                            <p:strVal val="#ppt_x"/>
                                          </p:val>
                                        </p:tav>
                                      </p:tavLst>
                                    </p:anim>
                                    <p:anim calcmode="lin" valueType="num">
                                      <p:cBhvr>
                                        <p:cTn id="21" dur="1125" decel="100000" fill="hold"/>
                                        <p:tgtEl>
                                          <p:spTgt spid="2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250"/>
                                        <p:tgtEl>
                                          <p:spTgt spid="24"/>
                                        </p:tgtEl>
                                      </p:cBhvr>
                                    </p:animEffect>
                                    <p:anim calcmode="lin" valueType="num">
                                      <p:cBhvr>
                                        <p:cTn id="26" dur="1250" fill="hold"/>
                                        <p:tgtEl>
                                          <p:spTgt spid="24"/>
                                        </p:tgtEl>
                                        <p:attrNameLst>
                                          <p:attrName>ppt_x</p:attrName>
                                        </p:attrNameLst>
                                      </p:cBhvr>
                                      <p:tavLst>
                                        <p:tav tm="0">
                                          <p:val>
                                            <p:strVal val="#ppt_x"/>
                                          </p:val>
                                        </p:tav>
                                        <p:tav tm="100000">
                                          <p:val>
                                            <p:strVal val="#ppt_x"/>
                                          </p:val>
                                        </p:tav>
                                      </p:tavLst>
                                    </p:anim>
                                    <p:anim calcmode="lin" valueType="num">
                                      <p:cBhvr>
                                        <p:cTn id="27" dur="1125" decel="100000" fill="hold"/>
                                        <p:tgtEl>
                                          <p:spTgt spid="24"/>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anim calcmode="lin" valueType="num">
                                      <p:cBhvr>
                                        <p:cTn id="32" dur="1250" fill="hold"/>
                                        <p:tgtEl>
                                          <p:spTgt spid="26"/>
                                        </p:tgtEl>
                                        <p:attrNameLst>
                                          <p:attrName>ppt_x</p:attrName>
                                        </p:attrNameLst>
                                      </p:cBhvr>
                                      <p:tavLst>
                                        <p:tav tm="0">
                                          <p:val>
                                            <p:strVal val="#ppt_x"/>
                                          </p:val>
                                        </p:tav>
                                        <p:tav tm="100000">
                                          <p:val>
                                            <p:strVal val="#ppt_x"/>
                                          </p:val>
                                        </p:tav>
                                      </p:tavLst>
                                    </p:anim>
                                    <p:anim calcmode="lin" valueType="num">
                                      <p:cBhvr>
                                        <p:cTn id="33" dur="1125" decel="100000" fill="hold"/>
                                        <p:tgtEl>
                                          <p:spTgt spid="2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250"/>
                                        <p:tgtEl>
                                          <p:spTgt spid="14"/>
                                        </p:tgtEl>
                                      </p:cBhvr>
                                    </p:animEffect>
                                    <p:anim calcmode="lin" valueType="num">
                                      <p:cBhvr>
                                        <p:cTn id="38" dur="1250" fill="hold"/>
                                        <p:tgtEl>
                                          <p:spTgt spid="14"/>
                                        </p:tgtEl>
                                        <p:attrNameLst>
                                          <p:attrName>ppt_x</p:attrName>
                                        </p:attrNameLst>
                                      </p:cBhvr>
                                      <p:tavLst>
                                        <p:tav tm="0">
                                          <p:val>
                                            <p:strVal val="#ppt_x"/>
                                          </p:val>
                                        </p:tav>
                                        <p:tav tm="100000">
                                          <p:val>
                                            <p:strVal val="#ppt_x"/>
                                          </p:val>
                                        </p:tav>
                                      </p:tavLst>
                                    </p:anim>
                                    <p:anim calcmode="lin" valueType="num">
                                      <p:cBhvr>
                                        <p:cTn id="39" dur="1125" decel="100000" fill="hold"/>
                                        <p:tgtEl>
                                          <p:spTgt spid="14"/>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250"/>
                                        <p:tgtEl>
                                          <p:spTgt spid="21"/>
                                        </p:tgtEl>
                                      </p:cBhvr>
                                    </p:animEffect>
                                    <p:anim calcmode="lin" valueType="num">
                                      <p:cBhvr>
                                        <p:cTn id="44" dur="1250" fill="hold"/>
                                        <p:tgtEl>
                                          <p:spTgt spid="21"/>
                                        </p:tgtEl>
                                        <p:attrNameLst>
                                          <p:attrName>ppt_x</p:attrName>
                                        </p:attrNameLst>
                                      </p:cBhvr>
                                      <p:tavLst>
                                        <p:tav tm="0">
                                          <p:val>
                                            <p:strVal val="#ppt_x"/>
                                          </p:val>
                                        </p:tav>
                                        <p:tav tm="100000">
                                          <p:val>
                                            <p:strVal val="#ppt_x"/>
                                          </p:val>
                                        </p:tav>
                                      </p:tavLst>
                                    </p:anim>
                                    <p:anim calcmode="lin" valueType="num">
                                      <p:cBhvr>
                                        <p:cTn id="45" dur="1125" decel="100000" fill="hold"/>
                                        <p:tgtEl>
                                          <p:spTgt spid="2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175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250"/>
                                        <p:tgtEl>
                                          <p:spTgt spid="23"/>
                                        </p:tgtEl>
                                      </p:cBhvr>
                                    </p:animEffect>
                                    <p:anim calcmode="lin" valueType="num">
                                      <p:cBhvr>
                                        <p:cTn id="50" dur="1250" fill="hold"/>
                                        <p:tgtEl>
                                          <p:spTgt spid="23"/>
                                        </p:tgtEl>
                                        <p:attrNameLst>
                                          <p:attrName>ppt_x</p:attrName>
                                        </p:attrNameLst>
                                      </p:cBhvr>
                                      <p:tavLst>
                                        <p:tav tm="0">
                                          <p:val>
                                            <p:strVal val="#ppt_x"/>
                                          </p:val>
                                        </p:tav>
                                        <p:tav tm="100000">
                                          <p:val>
                                            <p:strVal val="#ppt_x"/>
                                          </p:val>
                                        </p:tav>
                                      </p:tavLst>
                                    </p:anim>
                                    <p:anim calcmode="lin" valueType="num">
                                      <p:cBhvr>
                                        <p:cTn id="51" dur="1125" decel="100000" fill="hold"/>
                                        <p:tgtEl>
                                          <p:spTgt spid="23"/>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20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250"/>
                                        <p:tgtEl>
                                          <p:spTgt spid="25"/>
                                        </p:tgtEl>
                                      </p:cBhvr>
                                    </p:animEffect>
                                    <p:anim calcmode="lin" valueType="num">
                                      <p:cBhvr>
                                        <p:cTn id="56" dur="1250" fill="hold"/>
                                        <p:tgtEl>
                                          <p:spTgt spid="25"/>
                                        </p:tgtEl>
                                        <p:attrNameLst>
                                          <p:attrName>ppt_x</p:attrName>
                                        </p:attrNameLst>
                                      </p:cBhvr>
                                      <p:tavLst>
                                        <p:tav tm="0">
                                          <p:val>
                                            <p:strVal val="#ppt_x"/>
                                          </p:val>
                                        </p:tav>
                                        <p:tav tm="100000">
                                          <p:val>
                                            <p:strVal val="#ppt_x"/>
                                          </p:val>
                                        </p:tav>
                                      </p:tavLst>
                                    </p:anim>
                                    <p:anim calcmode="lin" valueType="num">
                                      <p:cBhvr>
                                        <p:cTn id="57" dur="1125" decel="100000" fill="hold"/>
                                        <p:tgtEl>
                                          <p:spTgt spid="25"/>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225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250"/>
                                        <p:tgtEl>
                                          <p:spTgt spid="27"/>
                                        </p:tgtEl>
                                      </p:cBhvr>
                                    </p:animEffect>
                                    <p:anim calcmode="lin" valueType="num">
                                      <p:cBhvr>
                                        <p:cTn id="62" dur="1250" fill="hold"/>
                                        <p:tgtEl>
                                          <p:spTgt spid="27"/>
                                        </p:tgtEl>
                                        <p:attrNameLst>
                                          <p:attrName>ppt_x</p:attrName>
                                        </p:attrNameLst>
                                      </p:cBhvr>
                                      <p:tavLst>
                                        <p:tav tm="0">
                                          <p:val>
                                            <p:strVal val="#ppt_x"/>
                                          </p:val>
                                        </p:tav>
                                        <p:tav tm="100000">
                                          <p:val>
                                            <p:strVal val="#ppt_x"/>
                                          </p:val>
                                        </p:tav>
                                      </p:tavLst>
                                    </p:anim>
                                    <p:anim calcmode="lin" valueType="num">
                                      <p:cBhvr>
                                        <p:cTn id="63" dur="1125" decel="100000" fill="hold"/>
                                        <p:tgtEl>
                                          <p:spTgt spid="27"/>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0" grpId="0" animBg="1"/>
      <p:bldP spid="21" grpId="0" animBg="1"/>
      <p:bldP spid="22" grpId="0" animBg="1"/>
      <p:bldP spid="23" grpId="0" animBg="1"/>
      <p:bldP spid="24" grpId="0" animBg="1"/>
      <p:bldP spid="25" grpId="0" animBg="1"/>
      <p:bldP spid="26" grpId="0" animBg="1"/>
      <p:bldP spid="27" grpId="0" animBg="1"/>
    </p:bldLst>
  </p:timing>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_Half_Gray_Two_Imag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9953896" y="800100"/>
            <a:ext cx="6130634" cy="438912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13468689" y="6506618"/>
            <a:ext cx="4016831" cy="2875779"/>
          </a:xfrm>
        </p:spPr>
        <p:txBody>
          <a:bodyPr/>
          <a:lstStyle/>
          <a:p>
            <a:r>
              <a:rPr lang="en-US"/>
              <a:t>Click icon to add picture</a:t>
            </a:r>
          </a:p>
        </p:txBody>
      </p:sp>
    </p:spTree>
    <p:extLst>
      <p:ext uri="{BB962C8B-B14F-4D97-AF65-F5344CB8AC3E}">
        <p14:creationId xmlns:p14="http://schemas.microsoft.com/office/powerpoint/2010/main" val="108144067"/>
      </p:ext>
    </p:extLst>
  </p:cSld>
  <p:clrMapOvr>
    <a:masterClrMapping/>
  </p:clrMapOvr>
  <p:transition>
    <p:fade/>
  </p:transition>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_Half_Gray_Two_Image_4">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Client Presentation Title</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6535AB07-AA6B-F13A-09CE-2E9419997D85}"/>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A32C4555-8A83-F546-203A-4F3A766191C6}"/>
              </a:ext>
            </a:extLst>
          </p:cNvPr>
          <p:cNvSpPr>
            <a:spLocks noGrp="1"/>
          </p:cNvSpPr>
          <p:nvPr>
            <p:ph type="pic" sz="quarter" idx="19"/>
          </p:nvPr>
        </p:nvSpPr>
        <p:spPr>
          <a:xfrm>
            <a:off x="802478" y="800100"/>
            <a:ext cx="6130634" cy="4389120"/>
          </a:xfrm>
        </p:spPr>
        <p:txBody>
          <a:bodyPr/>
          <a:lstStyle/>
          <a:p>
            <a:r>
              <a:rPr lang="en-US"/>
              <a:t>Click icon to add picture</a:t>
            </a:r>
          </a:p>
        </p:txBody>
      </p:sp>
      <p:sp>
        <p:nvSpPr>
          <p:cNvPr id="10" name="Picture Placeholder 11">
            <a:extLst>
              <a:ext uri="{FF2B5EF4-FFF2-40B4-BE49-F238E27FC236}">
                <a16:creationId xmlns:a16="http://schemas.microsoft.com/office/drawing/2014/main" id="{708100F0-D2B1-E6A2-F393-D42CE76BAAA8}"/>
              </a:ext>
            </a:extLst>
          </p:cNvPr>
          <p:cNvSpPr>
            <a:spLocks noGrp="1"/>
          </p:cNvSpPr>
          <p:nvPr>
            <p:ph type="pic" sz="quarter" idx="20"/>
          </p:nvPr>
        </p:nvSpPr>
        <p:spPr>
          <a:xfrm>
            <a:off x="4324690" y="6506618"/>
            <a:ext cx="4016831" cy="2875779"/>
          </a:xfrm>
        </p:spPr>
        <p:txBody>
          <a:bodyPr/>
          <a:lstStyle/>
          <a:p>
            <a:r>
              <a:rPr lang="en-US"/>
              <a:t>Click icon to add picture</a:t>
            </a:r>
          </a:p>
        </p:txBody>
      </p:sp>
    </p:spTree>
    <p:extLst>
      <p:ext uri="{BB962C8B-B14F-4D97-AF65-F5344CB8AC3E}">
        <p14:creationId xmlns:p14="http://schemas.microsoft.com/office/powerpoint/2010/main" val="3903333521"/>
      </p:ext>
    </p:extLst>
  </p:cSld>
  <p:clrMapOvr>
    <a:masterClrMapping/>
  </p:clrMapOvr>
  <p:transition>
    <p:fade/>
  </p:transition>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_Half_Gray_Two_Image_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9953896" y="800099"/>
            <a:ext cx="4016831" cy="5489666"/>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14666324" y="5584372"/>
            <a:ext cx="2819196" cy="3798026"/>
          </a:xfrm>
        </p:spPr>
        <p:txBody>
          <a:bodyPr/>
          <a:lstStyle/>
          <a:p>
            <a:r>
              <a:rPr lang="en-US"/>
              <a:t>Click icon to add picture</a:t>
            </a:r>
          </a:p>
        </p:txBody>
      </p:sp>
    </p:spTree>
    <p:extLst>
      <p:ext uri="{BB962C8B-B14F-4D97-AF65-F5344CB8AC3E}">
        <p14:creationId xmlns:p14="http://schemas.microsoft.com/office/powerpoint/2010/main" val="3697825442"/>
      </p:ext>
    </p:extLst>
  </p:cSld>
  <p:clrMapOvr>
    <a:masterClrMapping/>
  </p:clrMapOvr>
  <p:transition>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_Half_Gray_Two_Image_6">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Client Presentation Title</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Rectangle 5">
            <a:extLst>
              <a:ext uri="{FF2B5EF4-FFF2-40B4-BE49-F238E27FC236}">
                <a16:creationId xmlns:a16="http://schemas.microsoft.com/office/drawing/2014/main" id="{4276DA36-4209-A6B2-0167-969030BD97B2}"/>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Picture Placeholder 11">
            <a:extLst>
              <a:ext uri="{FF2B5EF4-FFF2-40B4-BE49-F238E27FC236}">
                <a16:creationId xmlns:a16="http://schemas.microsoft.com/office/drawing/2014/main" id="{0CA3A96A-E908-CF3A-F258-7D70BB71DD6E}"/>
              </a:ext>
            </a:extLst>
          </p:cNvPr>
          <p:cNvSpPr>
            <a:spLocks noGrp="1"/>
          </p:cNvSpPr>
          <p:nvPr>
            <p:ph type="pic" sz="quarter" idx="19"/>
          </p:nvPr>
        </p:nvSpPr>
        <p:spPr>
          <a:xfrm>
            <a:off x="809896" y="800099"/>
            <a:ext cx="4016831" cy="5489666"/>
          </a:xfrm>
        </p:spPr>
        <p:txBody>
          <a:bodyPr/>
          <a:lstStyle/>
          <a:p>
            <a:r>
              <a:rPr lang="en-US"/>
              <a:t>Click icon to add picture</a:t>
            </a:r>
          </a:p>
        </p:txBody>
      </p:sp>
      <p:sp>
        <p:nvSpPr>
          <p:cNvPr id="12" name="Picture Placeholder 11">
            <a:extLst>
              <a:ext uri="{FF2B5EF4-FFF2-40B4-BE49-F238E27FC236}">
                <a16:creationId xmlns:a16="http://schemas.microsoft.com/office/drawing/2014/main" id="{3FBBBF79-883A-4F25-3059-45C9F0B39029}"/>
              </a:ext>
            </a:extLst>
          </p:cNvPr>
          <p:cNvSpPr>
            <a:spLocks noGrp="1"/>
          </p:cNvSpPr>
          <p:nvPr>
            <p:ph type="pic" sz="quarter" idx="20"/>
          </p:nvPr>
        </p:nvSpPr>
        <p:spPr>
          <a:xfrm>
            <a:off x="5522324" y="5584372"/>
            <a:ext cx="2819196" cy="3798026"/>
          </a:xfrm>
        </p:spPr>
        <p:txBody>
          <a:bodyPr/>
          <a:lstStyle/>
          <a:p>
            <a:r>
              <a:rPr lang="en-US"/>
              <a:t>Click icon to add picture</a:t>
            </a:r>
          </a:p>
        </p:txBody>
      </p:sp>
    </p:spTree>
    <p:extLst>
      <p:ext uri="{BB962C8B-B14F-4D97-AF65-F5344CB8AC3E}">
        <p14:creationId xmlns:p14="http://schemas.microsoft.com/office/powerpoint/2010/main" val="686722387"/>
      </p:ext>
    </p:extLst>
  </p:cSld>
  <p:clrMapOvr>
    <a:masterClrMapping/>
  </p:clrMapOvr>
  <p:transition>
    <p:fade/>
  </p:transition>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_Half_Gray_Two_Image_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13468689" y="800099"/>
            <a:ext cx="4016831" cy="5489666"/>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9953895" y="5584372"/>
            <a:ext cx="2819196" cy="3798026"/>
          </a:xfrm>
        </p:spPr>
        <p:txBody>
          <a:bodyPr/>
          <a:lstStyle/>
          <a:p>
            <a:r>
              <a:rPr lang="en-US"/>
              <a:t>Click icon to add picture</a:t>
            </a:r>
          </a:p>
        </p:txBody>
      </p:sp>
    </p:spTree>
    <p:extLst>
      <p:ext uri="{BB962C8B-B14F-4D97-AF65-F5344CB8AC3E}">
        <p14:creationId xmlns:p14="http://schemas.microsoft.com/office/powerpoint/2010/main" val="3767300359"/>
      </p:ext>
    </p:extLst>
  </p:cSld>
  <p:clrMapOvr>
    <a:masterClrMapping/>
  </p:clrMapOvr>
  <p:transition>
    <p:fade/>
  </p:transition>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_Half_Gray_Two_Image_8">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Client Presentation Title</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Rectangle 5">
            <a:extLst>
              <a:ext uri="{FF2B5EF4-FFF2-40B4-BE49-F238E27FC236}">
                <a16:creationId xmlns:a16="http://schemas.microsoft.com/office/drawing/2014/main" id="{4276DA36-4209-A6B2-0167-969030BD97B2}"/>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Picture Placeholder 11">
            <a:extLst>
              <a:ext uri="{FF2B5EF4-FFF2-40B4-BE49-F238E27FC236}">
                <a16:creationId xmlns:a16="http://schemas.microsoft.com/office/drawing/2014/main" id="{0CA3A96A-E908-CF3A-F258-7D70BB71DD6E}"/>
              </a:ext>
            </a:extLst>
          </p:cNvPr>
          <p:cNvSpPr>
            <a:spLocks noGrp="1"/>
          </p:cNvSpPr>
          <p:nvPr>
            <p:ph type="pic" sz="quarter" idx="19"/>
          </p:nvPr>
        </p:nvSpPr>
        <p:spPr>
          <a:xfrm>
            <a:off x="4328840" y="800099"/>
            <a:ext cx="4016831" cy="5489666"/>
          </a:xfrm>
        </p:spPr>
        <p:txBody>
          <a:bodyPr/>
          <a:lstStyle/>
          <a:p>
            <a:r>
              <a:rPr lang="en-US"/>
              <a:t>Click icon to add picture</a:t>
            </a:r>
          </a:p>
        </p:txBody>
      </p:sp>
      <p:sp>
        <p:nvSpPr>
          <p:cNvPr id="12" name="Picture Placeholder 11">
            <a:extLst>
              <a:ext uri="{FF2B5EF4-FFF2-40B4-BE49-F238E27FC236}">
                <a16:creationId xmlns:a16="http://schemas.microsoft.com/office/drawing/2014/main" id="{3FBBBF79-883A-4F25-3059-45C9F0B39029}"/>
              </a:ext>
            </a:extLst>
          </p:cNvPr>
          <p:cNvSpPr>
            <a:spLocks noGrp="1"/>
          </p:cNvSpPr>
          <p:nvPr>
            <p:ph type="pic" sz="quarter" idx="20"/>
          </p:nvPr>
        </p:nvSpPr>
        <p:spPr>
          <a:xfrm>
            <a:off x="800100" y="5584372"/>
            <a:ext cx="2819196" cy="3798026"/>
          </a:xfrm>
        </p:spPr>
        <p:txBody>
          <a:bodyPr/>
          <a:lstStyle/>
          <a:p>
            <a:r>
              <a:rPr lang="en-US"/>
              <a:t>Click icon to add picture</a:t>
            </a:r>
          </a:p>
        </p:txBody>
      </p:sp>
    </p:spTree>
    <p:extLst>
      <p:ext uri="{BB962C8B-B14F-4D97-AF65-F5344CB8AC3E}">
        <p14:creationId xmlns:p14="http://schemas.microsoft.com/office/powerpoint/2010/main" val="179258531"/>
      </p:ext>
    </p:extLst>
  </p:cSld>
  <p:clrMapOvr>
    <a:masterClrMapping/>
  </p:clrMapOvr>
  <p:transition>
    <p:fade/>
  </p:transition>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_Four_Column_Image_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0" y="57110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100" y="1485900"/>
            <a:ext cx="4000500" cy="4004640"/>
          </a:xfrm>
          <a:noFill/>
          <a:ln>
            <a:noFill/>
          </a:ln>
        </p:spPr>
        <p:txBody>
          <a:bodyPr>
            <a:noAutofit/>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29200" y="1485900"/>
            <a:ext cx="4000500" cy="4004640"/>
          </a:xfrm>
          <a:noFill/>
          <a:ln>
            <a:noFill/>
          </a:ln>
        </p:spPr>
        <p:txBody>
          <a:bodyPr>
            <a:noAutofit/>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1485900"/>
            <a:ext cx="4000500" cy="4004640"/>
          </a:xfrm>
          <a:noFill/>
          <a:ln>
            <a:noFill/>
          </a:ln>
        </p:spPr>
        <p:txBody>
          <a:bodyPr>
            <a:noAutofit/>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5020" y="1485900"/>
            <a:ext cx="4000500" cy="4004640"/>
          </a:xfrm>
          <a:noFill/>
          <a:ln>
            <a:noFill/>
          </a:ln>
        </p:spPr>
        <p:txBody>
          <a:bodyPr>
            <a:noAutofit/>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32064" y="5711013"/>
            <a:ext cx="3997637"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57110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400" y="57110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Date Placeholder 6">
            <a:extLst>
              <a:ext uri="{FF2B5EF4-FFF2-40B4-BE49-F238E27FC236}">
                <a16:creationId xmlns:a16="http://schemas.microsoft.com/office/drawing/2014/main" id="{5D541512-CD01-0849-5C68-58C3DEC4BA0B}"/>
              </a:ext>
            </a:extLst>
          </p:cNvPr>
          <p:cNvSpPr>
            <a:spLocks noGrp="1"/>
          </p:cNvSpPr>
          <p:nvPr>
            <p:ph type="dt" sz="half" idx="22"/>
          </p:nvPr>
        </p:nvSpPr>
        <p:spPr/>
        <p:txBody>
          <a:bodyPr/>
          <a:lstStyle/>
          <a:p>
            <a:r>
              <a:rPr lang="en-US"/>
              <a:t>© 2024 Colle McVoy</a:t>
            </a:r>
          </a:p>
        </p:txBody>
      </p:sp>
      <p:sp>
        <p:nvSpPr>
          <p:cNvPr id="8" name="Footer Placeholder 7">
            <a:extLst>
              <a:ext uri="{FF2B5EF4-FFF2-40B4-BE49-F238E27FC236}">
                <a16:creationId xmlns:a16="http://schemas.microsoft.com/office/drawing/2014/main" id="{20496E33-366F-2920-A40D-AC80EDFBAEFF}"/>
              </a:ext>
            </a:extLst>
          </p:cNvPr>
          <p:cNvSpPr>
            <a:spLocks noGrp="1"/>
          </p:cNvSpPr>
          <p:nvPr>
            <p:ph type="ftr" sz="quarter" idx="23"/>
          </p:nvPr>
        </p:nvSpPr>
        <p:spPr/>
        <p:txBody>
          <a:bodyPr/>
          <a:lstStyle/>
          <a:p>
            <a:r>
              <a:rPr lang="en-US"/>
              <a:t>FY26 RBFF Planning: Disney Media &amp; Alliance Briefing</a:t>
            </a:r>
          </a:p>
        </p:txBody>
      </p:sp>
      <p:sp>
        <p:nvSpPr>
          <p:cNvPr id="11" name="Slide Number Placeholder 10">
            <a:extLst>
              <a:ext uri="{FF2B5EF4-FFF2-40B4-BE49-F238E27FC236}">
                <a16:creationId xmlns:a16="http://schemas.microsoft.com/office/drawing/2014/main" id="{A458238B-6950-C130-31A2-560BD1BE6C34}"/>
              </a:ext>
            </a:extLst>
          </p:cNvPr>
          <p:cNvSpPr>
            <a:spLocks noGrp="1"/>
          </p:cNvSpPr>
          <p:nvPr>
            <p:ph type="sldNum" sz="quarter" idx="24"/>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DAB85D99-86B1-AE44-320E-43A2B0FAB0E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1E752536-0153-A713-BFF3-D51D45964768}"/>
              </a:ext>
            </a:extLst>
          </p:cNvPr>
          <p:cNvSpPr>
            <a:spLocks noGrp="1"/>
          </p:cNvSpPr>
          <p:nvPr>
            <p:ph type="body" sz="quarter" idx="13"/>
          </p:nvPr>
        </p:nvSpPr>
        <p:spPr>
          <a:xfrm>
            <a:off x="802479" y="6515100"/>
            <a:ext cx="11160921" cy="28575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89707838"/>
      </p:ext>
    </p:extLst>
  </p:cSld>
  <p:clrMapOvr>
    <a:masterClrMapping/>
  </p:clrMapOvr>
  <p:transition>
    <p:fade/>
  </p:transition>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_Four_Column_Image_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0" y="50252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100" y="800100"/>
            <a:ext cx="4000500" cy="4004640"/>
          </a:xfrm>
          <a:noFill/>
          <a:ln>
            <a:noFill/>
          </a:ln>
        </p:spPr>
        <p:txBody>
          <a:bodyPr>
            <a:noAutofit/>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29200" y="800100"/>
            <a:ext cx="4000500" cy="4004640"/>
          </a:xfrm>
          <a:noFill/>
          <a:ln>
            <a:noFill/>
          </a:ln>
        </p:spPr>
        <p:txBody>
          <a:bodyPr>
            <a:noAutofit/>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800100"/>
            <a:ext cx="4000500" cy="4004640"/>
          </a:xfrm>
          <a:noFill/>
          <a:ln>
            <a:noFill/>
          </a:ln>
        </p:spPr>
        <p:txBody>
          <a:bodyPr>
            <a:noAutofit/>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5020" y="800100"/>
            <a:ext cx="4000500" cy="4004640"/>
          </a:xfrm>
          <a:noFill/>
          <a:ln>
            <a:noFill/>
          </a:ln>
        </p:spPr>
        <p:txBody>
          <a:bodyPr>
            <a:noAutofit/>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32064" y="5025213"/>
            <a:ext cx="3997637"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50252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400" y="50252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Date Placeholder 6">
            <a:extLst>
              <a:ext uri="{FF2B5EF4-FFF2-40B4-BE49-F238E27FC236}">
                <a16:creationId xmlns:a16="http://schemas.microsoft.com/office/drawing/2014/main" id="{5D541512-CD01-0849-5C68-58C3DEC4BA0B}"/>
              </a:ext>
            </a:extLst>
          </p:cNvPr>
          <p:cNvSpPr>
            <a:spLocks noGrp="1"/>
          </p:cNvSpPr>
          <p:nvPr>
            <p:ph type="dt" sz="half" idx="22"/>
          </p:nvPr>
        </p:nvSpPr>
        <p:spPr/>
        <p:txBody>
          <a:bodyPr/>
          <a:lstStyle/>
          <a:p>
            <a:r>
              <a:rPr lang="en-US"/>
              <a:t>© 2024 Colle McVoy</a:t>
            </a:r>
          </a:p>
        </p:txBody>
      </p:sp>
      <p:sp>
        <p:nvSpPr>
          <p:cNvPr id="8" name="Footer Placeholder 7">
            <a:extLst>
              <a:ext uri="{FF2B5EF4-FFF2-40B4-BE49-F238E27FC236}">
                <a16:creationId xmlns:a16="http://schemas.microsoft.com/office/drawing/2014/main" id="{20496E33-366F-2920-A40D-AC80EDFBAEFF}"/>
              </a:ext>
            </a:extLst>
          </p:cNvPr>
          <p:cNvSpPr>
            <a:spLocks noGrp="1"/>
          </p:cNvSpPr>
          <p:nvPr>
            <p:ph type="ftr" sz="quarter" idx="23"/>
          </p:nvPr>
        </p:nvSpPr>
        <p:spPr/>
        <p:txBody>
          <a:bodyPr/>
          <a:lstStyle/>
          <a:p>
            <a:r>
              <a:rPr lang="en-US"/>
              <a:t>FY26 RBFF Planning: Disney Media &amp; Alliance Briefing</a:t>
            </a:r>
          </a:p>
        </p:txBody>
      </p:sp>
      <p:sp>
        <p:nvSpPr>
          <p:cNvPr id="11" name="Slide Number Placeholder 10">
            <a:extLst>
              <a:ext uri="{FF2B5EF4-FFF2-40B4-BE49-F238E27FC236}">
                <a16:creationId xmlns:a16="http://schemas.microsoft.com/office/drawing/2014/main" id="{A458238B-6950-C130-31A2-560BD1BE6C34}"/>
              </a:ext>
            </a:extLst>
          </p:cNvPr>
          <p:cNvSpPr>
            <a:spLocks noGrp="1"/>
          </p:cNvSpPr>
          <p:nvPr>
            <p:ph type="sldNum" sz="quarter" idx="24"/>
          </p:nvPr>
        </p:nvSpPr>
        <p:spPr/>
        <p:txBody>
          <a:bodyPr/>
          <a:lstStyle/>
          <a:p>
            <a:fld id="{72532D0A-5A8B-40E1-85A8-9A958C03DD06}" type="slidenum">
              <a:rPr lang="en-US" smtClean="0"/>
              <a:pPr/>
              <a:t>‹#›</a:t>
            </a:fld>
            <a:endParaRPr lang="en-US"/>
          </a:p>
        </p:txBody>
      </p:sp>
      <p:sp>
        <p:nvSpPr>
          <p:cNvPr id="12" name="Text Placeholder 10">
            <a:extLst>
              <a:ext uri="{FF2B5EF4-FFF2-40B4-BE49-F238E27FC236}">
                <a16:creationId xmlns:a16="http://schemas.microsoft.com/office/drawing/2014/main" id="{1E752536-0153-A713-BFF3-D51D45964768}"/>
              </a:ext>
            </a:extLst>
          </p:cNvPr>
          <p:cNvSpPr>
            <a:spLocks noGrp="1"/>
          </p:cNvSpPr>
          <p:nvPr>
            <p:ph type="body" sz="quarter" idx="13"/>
          </p:nvPr>
        </p:nvSpPr>
        <p:spPr>
          <a:xfrm>
            <a:off x="802479" y="5829300"/>
            <a:ext cx="11160921" cy="35433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2552670785"/>
      </p:ext>
    </p:extLst>
  </p:cSld>
  <p:clrMapOvr>
    <a:masterClrMapping/>
  </p:clrMapOvr>
  <p:transition>
    <p:fade/>
  </p:transition>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_Four_Column_Image_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0" y="7548161"/>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100" y="3323048"/>
            <a:ext cx="4000500" cy="4004640"/>
          </a:xfrm>
          <a:noFill/>
          <a:ln>
            <a:noFill/>
          </a:ln>
        </p:spPr>
        <p:txBody>
          <a:bodyPr>
            <a:noAutofit/>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29200" y="3323048"/>
            <a:ext cx="4000500" cy="4004640"/>
          </a:xfrm>
          <a:noFill/>
          <a:ln>
            <a:noFill/>
          </a:ln>
        </p:spPr>
        <p:txBody>
          <a:bodyPr>
            <a:noAutofit/>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3323048"/>
            <a:ext cx="4000500" cy="4004640"/>
          </a:xfrm>
          <a:noFill/>
          <a:ln>
            <a:noFill/>
          </a:ln>
        </p:spPr>
        <p:txBody>
          <a:bodyPr>
            <a:noAutofit/>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5020" y="3323048"/>
            <a:ext cx="4000500" cy="4004640"/>
          </a:xfrm>
          <a:noFill/>
          <a:ln>
            <a:noFill/>
          </a:ln>
        </p:spPr>
        <p:txBody>
          <a:bodyPr>
            <a:noAutofit/>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32064" y="7548161"/>
            <a:ext cx="3997637"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7548161"/>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400" y="7548161"/>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Date Placeholder 6">
            <a:extLst>
              <a:ext uri="{FF2B5EF4-FFF2-40B4-BE49-F238E27FC236}">
                <a16:creationId xmlns:a16="http://schemas.microsoft.com/office/drawing/2014/main" id="{5D541512-CD01-0849-5C68-58C3DEC4BA0B}"/>
              </a:ext>
            </a:extLst>
          </p:cNvPr>
          <p:cNvSpPr>
            <a:spLocks noGrp="1"/>
          </p:cNvSpPr>
          <p:nvPr>
            <p:ph type="dt" sz="half" idx="22"/>
          </p:nvPr>
        </p:nvSpPr>
        <p:spPr/>
        <p:txBody>
          <a:bodyPr/>
          <a:lstStyle/>
          <a:p>
            <a:r>
              <a:rPr lang="en-US"/>
              <a:t>© 2024 Colle McVoy</a:t>
            </a:r>
          </a:p>
        </p:txBody>
      </p:sp>
      <p:sp>
        <p:nvSpPr>
          <p:cNvPr id="8" name="Footer Placeholder 7">
            <a:extLst>
              <a:ext uri="{FF2B5EF4-FFF2-40B4-BE49-F238E27FC236}">
                <a16:creationId xmlns:a16="http://schemas.microsoft.com/office/drawing/2014/main" id="{20496E33-366F-2920-A40D-AC80EDFBAEFF}"/>
              </a:ext>
            </a:extLst>
          </p:cNvPr>
          <p:cNvSpPr>
            <a:spLocks noGrp="1"/>
          </p:cNvSpPr>
          <p:nvPr>
            <p:ph type="ftr" sz="quarter" idx="23"/>
          </p:nvPr>
        </p:nvSpPr>
        <p:spPr/>
        <p:txBody>
          <a:bodyPr/>
          <a:lstStyle/>
          <a:p>
            <a:r>
              <a:rPr lang="en-US"/>
              <a:t>FY26 RBFF Planning: Disney Media &amp; Alliance Briefing</a:t>
            </a:r>
          </a:p>
        </p:txBody>
      </p:sp>
      <p:sp>
        <p:nvSpPr>
          <p:cNvPr id="11" name="Slide Number Placeholder 10">
            <a:extLst>
              <a:ext uri="{FF2B5EF4-FFF2-40B4-BE49-F238E27FC236}">
                <a16:creationId xmlns:a16="http://schemas.microsoft.com/office/drawing/2014/main" id="{A458238B-6950-C130-31A2-560BD1BE6C34}"/>
              </a:ext>
            </a:extLst>
          </p:cNvPr>
          <p:cNvSpPr>
            <a:spLocks noGrp="1"/>
          </p:cNvSpPr>
          <p:nvPr>
            <p:ph type="sldNum" sz="quarter" idx="24"/>
          </p:nvPr>
        </p:nvSpPr>
        <p:spPr/>
        <p:txBody>
          <a:bodyPr/>
          <a:lstStyle/>
          <a:p>
            <a:fld id="{72532D0A-5A8B-40E1-85A8-9A958C03DD06}" type="slidenum">
              <a:rPr lang="en-US" smtClean="0"/>
              <a:pPr/>
              <a:t>‹#›</a:t>
            </a:fld>
            <a:endParaRPr lang="en-US"/>
          </a:p>
        </p:txBody>
      </p:sp>
      <p:sp>
        <p:nvSpPr>
          <p:cNvPr id="12" name="Text Placeholder 10">
            <a:extLst>
              <a:ext uri="{FF2B5EF4-FFF2-40B4-BE49-F238E27FC236}">
                <a16:creationId xmlns:a16="http://schemas.microsoft.com/office/drawing/2014/main" id="{1E752536-0153-A713-BFF3-D51D45964768}"/>
              </a:ext>
            </a:extLst>
          </p:cNvPr>
          <p:cNvSpPr>
            <a:spLocks noGrp="1"/>
          </p:cNvSpPr>
          <p:nvPr>
            <p:ph type="body" sz="quarter" idx="13"/>
          </p:nvPr>
        </p:nvSpPr>
        <p:spPr>
          <a:xfrm>
            <a:off x="802479" y="800100"/>
            <a:ext cx="11160921" cy="24003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2335620203"/>
      </p:ext>
    </p:extLst>
  </p:cSld>
  <p:clrMapOvr>
    <a:masterClrMapping/>
  </p:clrMapOvr>
  <p:transition>
    <p:fade/>
  </p:transition>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our_Column_1">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8D4E878E-EB24-396E-F273-566B2842A29D}"/>
              </a:ext>
            </a:extLst>
          </p:cNvPr>
          <p:cNvSpPr>
            <a:spLocks noGrp="1" noChangeAspect="1"/>
          </p:cNvSpPr>
          <p:nvPr>
            <p:ph type="body" sz="quarter" idx="26"/>
          </p:nvPr>
        </p:nvSpPr>
        <p:spPr>
          <a:xfrm>
            <a:off x="809625" y="1511534"/>
            <a:ext cx="4005072" cy="4004640"/>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96EB7A0B-9BB0-31C2-2ECA-558C55ED346D}"/>
              </a:ext>
            </a:extLst>
          </p:cNvPr>
          <p:cNvSpPr>
            <a:spLocks noGrp="1" noChangeAspect="1"/>
          </p:cNvSpPr>
          <p:nvPr>
            <p:ph type="body" sz="quarter" idx="27"/>
          </p:nvPr>
        </p:nvSpPr>
        <p:spPr>
          <a:xfrm>
            <a:off x="5038725" y="1511534"/>
            <a:ext cx="4005072" cy="4004640"/>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Text Placeholder 9">
            <a:extLst>
              <a:ext uri="{FF2B5EF4-FFF2-40B4-BE49-F238E27FC236}">
                <a16:creationId xmlns:a16="http://schemas.microsoft.com/office/drawing/2014/main" id="{A82A4D2A-BF6C-DE89-19DE-C41105A86797}"/>
              </a:ext>
            </a:extLst>
          </p:cNvPr>
          <p:cNvSpPr>
            <a:spLocks noGrp="1" noChangeAspect="1"/>
          </p:cNvSpPr>
          <p:nvPr>
            <p:ph type="body" sz="quarter" idx="28"/>
          </p:nvPr>
        </p:nvSpPr>
        <p:spPr>
          <a:xfrm>
            <a:off x="9267825" y="1511534"/>
            <a:ext cx="4005072" cy="4004640"/>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noChangeAspect="1"/>
          </p:cNvSpPr>
          <p:nvPr>
            <p:ph type="body" sz="quarter" idx="29"/>
          </p:nvPr>
        </p:nvSpPr>
        <p:spPr>
          <a:xfrm>
            <a:off x="13496925" y="1511534"/>
            <a:ext cx="4005072" cy="4004640"/>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p:cNvSpPr>
          <p:nvPr>
            <p:ph sz="quarter" idx="19" hasCustomPrompt="1"/>
          </p:nvPr>
        </p:nvSpPr>
        <p:spPr>
          <a:xfrm>
            <a:off x="1153736" y="382811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5399589" y="382811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p:cNvSpPr>
          <p:nvPr>
            <p:ph sz="quarter" idx="23" hasCustomPrompt="1"/>
          </p:nvPr>
        </p:nvSpPr>
        <p:spPr>
          <a:xfrm>
            <a:off x="9620715" y="3828113"/>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52473" y="382811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0" name="Text Placeholder 18">
            <a:extLst>
              <a:ext uri="{FF2B5EF4-FFF2-40B4-BE49-F238E27FC236}">
                <a16:creationId xmlns:a16="http://schemas.microsoft.com/office/drawing/2014/main" id="{06305B4A-D3BB-B283-D3FA-FCDB09889B4D}"/>
              </a:ext>
            </a:extLst>
          </p:cNvPr>
          <p:cNvSpPr>
            <a:spLocks noGrp="1"/>
          </p:cNvSpPr>
          <p:nvPr>
            <p:ph type="body" sz="quarter" idx="17"/>
          </p:nvPr>
        </p:nvSpPr>
        <p:spPr>
          <a:xfrm>
            <a:off x="804102" y="5949489"/>
            <a:ext cx="11159298" cy="3429000"/>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2366409921"/>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
        <p:nvSpPr>
          <p:cNvPr id="11" name="Title 7">
            <a:extLst>
              <a:ext uri="{FF2B5EF4-FFF2-40B4-BE49-F238E27FC236}">
                <a16:creationId xmlns:a16="http://schemas.microsoft.com/office/drawing/2014/main" id="{81B1574D-46B7-43B3-99B0-0A561730142B}"/>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97246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_Column_2">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99F7038A-C279-AD8C-9EA1-69FC277E1BB1}"/>
              </a:ext>
            </a:extLst>
          </p:cNvPr>
          <p:cNvSpPr>
            <a:spLocks noGrp="1" noChangeAspect="1"/>
          </p:cNvSpPr>
          <p:nvPr>
            <p:ph type="body" sz="quarter" idx="26"/>
          </p:nvPr>
        </p:nvSpPr>
        <p:spPr>
          <a:xfrm>
            <a:off x="809625" y="800100"/>
            <a:ext cx="4005072" cy="4004640"/>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0" y="5180043"/>
            <a:ext cx="11165682" cy="4192557"/>
          </a:xfrm>
        </p:spPr>
        <p:txBody>
          <a:bodyPr lIns="0" tIns="0" rIns="0" bIns="0" anchor="t">
            <a:noAutofit/>
          </a:bodyPr>
          <a:lstStyle>
            <a:lvl1pPr>
              <a:lnSpc>
                <a:spcPct val="86000"/>
              </a:lnSpc>
              <a:spcBef>
                <a:spcPts val="2700"/>
              </a:spcBef>
              <a:defRPr sz="5175"/>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ext Placeholder 9">
            <a:extLst>
              <a:ext uri="{FF2B5EF4-FFF2-40B4-BE49-F238E27FC236}">
                <a16:creationId xmlns:a16="http://schemas.microsoft.com/office/drawing/2014/main" id="{49B56ECF-F299-516E-B46D-DE71E7A58C58}"/>
              </a:ext>
            </a:extLst>
          </p:cNvPr>
          <p:cNvSpPr>
            <a:spLocks noGrp="1" noChangeAspect="1"/>
          </p:cNvSpPr>
          <p:nvPr>
            <p:ph type="body" sz="quarter" idx="27"/>
          </p:nvPr>
        </p:nvSpPr>
        <p:spPr>
          <a:xfrm>
            <a:off x="5038725" y="800100"/>
            <a:ext cx="4005072" cy="4004640"/>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Text Placeholder 9">
            <a:extLst>
              <a:ext uri="{FF2B5EF4-FFF2-40B4-BE49-F238E27FC236}">
                <a16:creationId xmlns:a16="http://schemas.microsoft.com/office/drawing/2014/main" id="{BC878FE3-0077-BFFB-4FB2-0F966B8E8F78}"/>
              </a:ext>
            </a:extLst>
          </p:cNvPr>
          <p:cNvSpPr>
            <a:spLocks noGrp="1" noChangeAspect="1"/>
          </p:cNvSpPr>
          <p:nvPr>
            <p:ph type="body" sz="quarter" idx="28"/>
          </p:nvPr>
        </p:nvSpPr>
        <p:spPr>
          <a:xfrm>
            <a:off x="9267825" y="800100"/>
            <a:ext cx="4005072" cy="4004640"/>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EA0E2F1-68E4-2452-F505-EAFA7EB5AF58}"/>
              </a:ext>
            </a:extLst>
          </p:cNvPr>
          <p:cNvSpPr>
            <a:spLocks noGrp="1" noChangeAspect="1"/>
          </p:cNvSpPr>
          <p:nvPr>
            <p:ph type="body" sz="quarter" idx="29"/>
          </p:nvPr>
        </p:nvSpPr>
        <p:spPr>
          <a:xfrm>
            <a:off x="13496925" y="800100"/>
            <a:ext cx="4005072" cy="4004640"/>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Content Placeholder 17">
            <a:extLst>
              <a:ext uri="{FF2B5EF4-FFF2-40B4-BE49-F238E27FC236}">
                <a16:creationId xmlns:a16="http://schemas.microsoft.com/office/drawing/2014/main" id="{970A9D82-FE3D-49CF-4CC9-C1AD13F50E9E}"/>
              </a:ext>
            </a:extLst>
          </p:cNvPr>
          <p:cNvSpPr>
            <a:spLocks noGrp="1"/>
          </p:cNvSpPr>
          <p:nvPr>
            <p:ph sz="quarter" idx="19" hasCustomPrompt="1"/>
          </p:nvPr>
        </p:nvSpPr>
        <p:spPr>
          <a:xfrm>
            <a:off x="1143104" y="313231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1" name="Content Placeholder 17">
            <a:extLst>
              <a:ext uri="{FF2B5EF4-FFF2-40B4-BE49-F238E27FC236}">
                <a16:creationId xmlns:a16="http://schemas.microsoft.com/office/drawing/2014/main" id="{47D02826-B030-6A8A-A4B9-1B67610C280A}"/>
              </a:ext>
            </a:extLst>
          </p:cNvPr>
          <p:cNvSpPr>
            <a:spLocks noGrp="1"/>
          </p:cNvSpPr>
          <p:nvPr>
            <p:ph sz="quarter" idx="21" hasCustomPrompt="1"/>
          </p:nvPr>
        </p:nvSpPr>
        <p:spPr>
          <a:xfrm>
            <a:off x="5388957" y="313231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2" name="Content Placeholder 17">
            <a:extLst>
              <a:ext uri="{FF2B5EF4-FFF2-40B4-BE49-F238E27FC236}">
                <a16:creationId xmlns:a16="http://schemas.microsoft.com/office/drawing/2014/main" id="{EB40AB2B-067D-59DD-C0D7-9453ECF10AB3}"/>
              </a:ext>
            </a:extLst>
          </p:cNvPr>
          <p:cNvSpPr>
            <a:spLocks noGrp="1"/>
          </p:cNvSpPr>
          <p:nvPr>
            <p:ph sz="quarter" idx="23" hasCustomPrompt="1"/>
          </p:nvPr>
        </p:nvSpPr>
        <p:spPr>
          <a:xfrm>
            <a:off x="9619488" y="3132312"/>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23" name="Content Placeholder 17">
            <a:extLst>
              <a:ext uri="{FF2B5EF4-FFF2-40B4-BE49-F238E27FC236}">
                <a16:creationId xmlns:a16="http://schemas.microsoft.com/office/drawing/2014/main" id="{2050BE89-5F98-5709-9B2F-F53167E9F72C}"/>
              </a:ext>
            </a:extLst>
          </p:cNvPr>
          <p:cNvSpPr>
            <a:spLocks noGrp="1"/>
          </p:cNvSpPr>
          <p:nvPr>
            <p:ph sz="quarter" idx="25" hasCustomPrompt="1"/>
          </p:nvPr>
        </p:nvSpPr>
        <p:spPr>
          <a:xfrm>
            <a:off x="13844082" y="313231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1465900181"/>
      </p:ext>
    </p:extLst>
  </p:cSld>
  <p:clrMapOvr>
    <a:masterClrMapping/>
  </p:clrMapOvr>
  <p:transition>
    <p:fade/>
  </p:transition>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ur_Column_3">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99F7038A-C279-AD8C-9EA1-69FC277E1BB1}"/>
              </a:ext>
            </a:extLst>
          </p:cNvPr>
          <p:cNvSpPr>
            <a:spLocks noGrp="1" noChangeAspect="1"/>
          </p:cNvSpPr>
          <p:nvPr>
            <p:ph type="body" sz="quarter" idx="26"/>
          </p:nvPr>
        </p:nvSpPr>
        <p:spPr>
          <a:xfrm>
            <a:off x="809625" y="3317967"/>
            <a:ext cx="4005072" cy="4004640"/>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0" y="800100"/>
            <a:ext cx="11165682" cy="2400300"/>
          </a:xfrm>
        </p:spPr>
        <p:txBody>
          <a:bodyPr lIns="0" tIns="0" rIns="0" bIns="0" anchor="t">
            <a:noAutofit/>
          </a:bodyPr>
          <a:lstStyle>
            <a:lvl1pPr>
              <a:lnSpc>
                <a:spcPct val="86000"/>
              </a:lnSpc>
              <a:spcBef>
                <a:spcPts val="2700"/>
              </a:spcBef>
              <a:defRPr sz="5175"/>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ext Placeholder 9">
            <a:extLst>
              <a:ext uri="{FF2B5EF4-FFF2-40B4-BE49-F238E27FC236}">
                <a16:creationId xmlns:a16="http://schemas.microsoft.com/office/drawing/2014/main" id="{49B56ECF-F299-516E-B46D-DE71E7A58C58}"/>
              </a:ext>
            </a:extLst>
          </p:cNvPr>
          <p:cNvSpPr>
            <a:spLocks noGrp="1" noChangeAspect="1"/>
          </p:cNvSpPr>
          <p:nvPr>
            <p:ph type="body" sz="quarter" idx="27"/>
          </p:nvPr>
        </p:nvSpPr>
        <p:spPr>
          <a:xfrm>
            <a:off x="5038725" y="3317967"/>
            <a:ext cx="4005072" cy="4004640"/>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Text Placeholder 9">
            <a:extLst>
              <a:ext uri="{FF2B5EF4-FFF2-40B4-BE49-F238E27FC236}">
                <a16:creationId xmlns:a16="http://schemas.microsoft.com/office/drawing/2014/main" id="{BC878FE3-0077-BFFB-4FB2-0F966B8E8F78}"/>
              </a:ext>
            </a:extLst>
          </p:cNvPr>
          <p:cNvSpPr>
            <a:spLocks noGrp="1" noChangeAspect="1"/>
          </p:cNvSpPr>
          <p:nvPr>
            <p:ph type="body" sz="quarter" idx="28"/>
          </p:nvPr>
        </p:nvSpPr>
        <p:spPr>
          <a:xfrm>
            <a:off x="9267825" y="3317967"/>
            <a:ext cx="4005072" cy="4004640"/>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EA0E2F1-68E4-2452-F505-EAFA7EB5AF58}"/>
              </a:ext>
            </a:extLst>
          </p:cNvPr>
          <p:cNvSpPr>
            <a:spLocks noGrp="1" noChangeAspect="1"/>
          </p:cNvSpPr>
          <p:nvPr>
            <p:ph type="body" sz="quarter" idx="29"/>
          </p:nvPr>
        </p:nvSpPr>
        <p:spPr>
          <a:xfrm>
            <a:off x="13496925" y="3317967"/>
            <a:ext cx="4005072" cy="4004640"/>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Content Placeholder 17">
            <a:extLst>
              <a:ext uri="{FF2B5EF4-FFF2-40B4-BE49-F238E27FC236}">
                <a16:creationId xmlns:a16="http://schemas.microsoft.com/office/drawing/2014/main" id="{970A9D82-FE3D-49CF-4CC9-C1AD13F50E9E}"/>
              </a:ext>
            </a:extLst>
          </p:cNvPr>
          <p:cNvSpPr>
            <a:spLocks noGrp="1"/>
          </p:cNvSpPr>
          <p:nvPr>
            <p:ph sz="quarter" idx="19" hasCustomPrompt="1"/>
          </p:nvPr>
        </p:nvSpPr>
        <p:spPr>
          <a:xfrm>
            <a:off x="1154255" y="5635539"/>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1" name="Content Placeholder 17">
            <a:extLst>
              <a:ext uri="{FF2B5EF4-FFF2-40B4-BE49-F238E27FC236}">
                <a16:creationId xmlns:a16="http://schemas.microsoft.com/office/drawing/2014/main" id="{47D02826-B030-6A8A-A4B9-1B67610C280A}"/>
              </a:ext>
            </a:extLst>
          </p:cNvPr>
          <p:cNvSpPr>
            <a:spLocks noGrp="1"/>
          </p:cNvSpPr>
          <p:nvPr>
            <p:ph sz="quarter" idx="21" hasCustomPrompt="1"/>
          </p:nvPr>
        </p:nvSpPr>
        <p:spPr>
          <a:xfrm>
            <a:off x="5400108" y="563968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2" name="Content Placeholder 17">
            <a:extLst>
              <a:ext uri="{FF2B5EF4-FFF2-40B4-BE49-F238E27FC236}">
                <a16:creationId xmlns:a16="http://schemas.microsoft.com/office/drawing/2014/main" id="{EB40AB2B-067D-59DD-C0D7-9453ECF10AB3}"/>
              </a:ext>
            </a:extLst>
          </p:cNvPr>
          <p:cNvSpPr>
            <a:spLocks noGrp="1"/>
          </p:cNvSpPr>
          <p:nvPr>
            <p:ph sz="quarter" idx="23" hasCustomPrompt="1"/>
          </p:nvPr>
        </p:nvSpPr>
        <p:spPr>
          <a:xfrm>
            <a:off x="9630639" y="5635539"/>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23" name="Content Placeholder 17">
            <a:extLst>
              <a:ext uri="{FF2B5EF4-FFF2-40B4-BE49-F238E27FC236}">
                <a16:creationId xmlns:a16="http://schemas.microsoft.com/office/drawing/2014/main" id="{2050BE89-5F98-5709-9B2F-F53167E9F72C}"/>
              </a:ext>
            </a:extLst>
          </p:cNvPr>
          <p:cNvSpPr>
            <a:spLocks noGrp="1"/>
          </p:cNvSpPr>
          <p:nvPr>
            <p:ph sz="quarter" idx="25" hasCustomPrompt="1"/>
          </p:nvPr>
        </p:nvSpPr>
        <p:spPr>
          <a:xfrm>
            <a:off x="13855233" y="5635539"/>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2435027132"/>
      </p:ext>
    </p:extLst>
  </p:cSld>
  <p:clrMapOvr>
    <a:masterClrMapping/>
  </p:clrMapOvr>
  <p:transition>
    <p:fade/>
  </p:transition>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Column_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100" y="800100"/>
            <a:ext cx="5405091" cy="85725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5" y="800100"/>
            <a:ext cx="5405091" cy="85725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800100"/>
            <a:ext cx="5405091" cy="8572500"/>
          </a:xfrm>
          <a:solidFill>
            <a:schemeClr val="tx1"/>
          </a:solidFill>
        </p:spPr>
        <p:txBody>
          <a:bodyPr lIns="301752" tIns="301752" rIns="301752" bIns="301752">
            <a:normAutofit/>
          </a:bodyPr>
          <a:lstStyle>
            <a:lvl1pPr marL="0" indent="0">
              <a:lnSpc>
                <a:spcPct val="88000"/>
              </a:lnSpc>
              <a:spcBef>
                <a:spcPts val="2250"/>
              </a:spcBef>
              <a:spcAft>
                <a:spcPts val="0"/>
              </a:spcAft>
              <a:buNone/>
              <a:defRPr sz="3825" spc="-45" baseline="0">
                <a:solidFill>
                  <a:schemeClr val="bg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49946"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6920864"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noChangeAspect="1"/>
          </p:cNvSpPr>
          <p:nvPr>
            <p:ph sz="quarter" idx="23" hasCustomPrompt="1"/>
          </p:nvPr>
        </p:nvSpPr>
        <p:spPr>
          <a:xfrm>
            <a:off x="12550104" y="7210118"/>
            <a:ext cx="1714500" cy="1714500"/>
          </a:xfrm>
        </p:spPr>
        <p:txBody>
          <a:bodyPr wrap="none" lIns="0" tIns="0" rIns="0" bIns="0" anchor="t">
            <a:noAutofit/>
          </a:bodyPr>
          <a:lstStyle>
            <a:lvl1pPr marL="0" indent="0" algn="l">
              <a:lnSpc>
                <a:spcPct val="100000"/>
              </a:lnSpc>
              <a:spcBef>
                <a:spcPts val="0"/>
              </a:spcBef>
              <a:buNone/>
              <a:defRPr sz="12825" b="0" i="0" spc="-30" baseline="0">
                <a:solidFill>
                  <a:schemeClr val="bg1"/>
                </a:solidFill>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569501250"/>
      </p:ext>
    </p:extLst>
  </p:cSld>
  <p:clrMapOvr>
    <a:masterClrMapping/>
  </p:clrMapOvr>
  <p:transition>
    <p:fade/>
  </p:transition>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lumn_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1485900"/>
            <a:ext cx="5405091" cy="78867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2" y="1485900"/>
            <a:ext cx="5405091" cy="78867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1485900"/>
            <a:ext cx="5405091" cy="7886700"/>
          </a:xfrm>
          <a:solidFill>
            <a:schemeClr val="tx1"/>
          </a:solidFill>
        </p:spPr>
        <p:txBody>
          <a:bodyPr lIns="301752" tIns="301752" rIns="301752" bIns="301752">
            <a:normAutofit/>
          </a:bodyPr>
          <a:lstStyle>
            <a:lvl1pPr marL="0" indent="0">
              <a:lnSpc>
                <a:spcPct val="88000"/>
              </a:lnSpc>
              <a:spcBef>
                <a:spcPts val="2250"/>
              </a:spcBef>
              <a:spcAft>
                <a:spcPts val="0"/>
              </a:spcAft>
              <a:buNone/>
              <a:defRPr sz="3825" spc="-45" baseline="0">
                <a:solidFill>
                  <a:schemeClr val="bg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6917738"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noChangeAspect="1"/>
          </p:cNvSpPr>
          <p:nvPr>
            <p:ph sz="quarter" idx="23" hasCustomPrompt="1"/>
          </p:nvPr>
        </p:nvSpPr>
        <p:spPr>
          <a:xfrm>
            <a:off x="12550104" y="7210118"/>
            <a:ext cx="1714500" cy="1714500"/>
          </a:xfrm>
        </p:spPr>
        <p:txBody>
          <a:bodyPr wrap="none" lIns="0" tIns="0" rIns="0" bIns="0" anchor="t">
            <a:noAutofit/>
          </a:bodyPr>
          <a:lstStyle>
            <a:lvl1pPr marL="0" indent="0" algn="l">
              <a:lnSpc>
                <a:spcPct val="100000"/>
              </a:lnSpc>
              <a:spcBef>
                <a:spcPts val="0"/>
              </a:spcBef>
              <a:buNone/>
              <a:defRPr sz="12825" b="0" i="0" spc="-30" baseline="0">
                <a:solidFill>
                  <a:schemeClr val="bg1"/>
                </a:solidFill>
                <a:latin typeface="TT Hoves Pro Medium" panose="020B0003020000020203" pitchFamily="34" charset="0"/>
              </a:defRPr>
            </a:lvl1pPr>
          </a:lstStyle>
          <a:p>
            <a:pPr lvl="0"/>
            <a:r>
              <a:rPr lang="en-US"/>
              <a:t>#</a:t>
            </a:r>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773009835"/>
      </p:ext>
    </p:extLst>
  </p:cSld>
  <p:clrMapOvr>
    <a:masterClrMapping/>
  </p:clrMapOvr>
  <p:transition>
    <p:fade/>
  </p:transition>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Column_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3315138"/>
            <a:ext cx="5405091" cy="5397963"/>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2" y="3315138"/>
            <a:ext cx="5405091" cy="5397963"/>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3315138"/>
            <a:ext cx="5405091" cy="5397963"/>
          </a:xfrm>
          <a:solidFill>
            <a:schemeClr val="tx1"/>
          </a:solidFill>
        </p:spPr>
        <p:txBody>
          <a:bodyPr lIns="301752" tIns="301752" rIns="301752" bIns="301752">
            <a:normAutofit/>
          </a:bodyPr>
          <a:lstStyle>
            <a:lvl1pPr marL="0" indent="0">
              <a:lnSpc>
                <a:spcPct val="88000"/>
              </a:lnSpc>
              <a:spcBef>
                <a:spcPts val="2250"/>
              </a:spcBef>
              <a:spcAft>
                <a:spcPts val="0"/>
              </a:spcAft>
              <a:buNone/>
              <a:defRPr sz="3825" spc="-45" baseline="0">
                <a:solidFill>
                  <a:schemeClr val="bg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65506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6917738" y="65506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noChangeAspect="1"/>
          </p:cNvSpPr>
          <p:nvPr>
            <p:ph sz="quarter" idx="23" hasCustomPrompt="1"/>
          </p:nvPr>
        </p:nvSpPr>
        <p:spPr>
          <a:xfrm>
            <a:off x="12550104" y="6550618"/>
            <a:ext cx="1714500" cy="1714500"/>
          </a:xfrm>
        </p:spPr>
        <p:txBody>
          <a:bodyPr wrap="none" lIns="0" tIns="0" rIns="0" bIns="0" anchor="t">
            <a:noAutofit/>
          </a:bodyPr>
          <a:lstStyle>
            <a:lvl1pPr marL="0" indent="0" algn="l">
              <a:lnSpc>
                <a:spcPct val="100000"/>
              </a:lnSpc>
              <a:spcBef>
                <a:spcPts val="0"/>
              </a:spcBef>
              <a:buNone/>
              <a:defRPr sz="12825" b="0" i="0" spc="-30" baseline="0">
                <a:solidFill>
                  <a:schemeClr val="bg1"/>
                </a:solidFill>
                <a:latin typeface="TT Hoves Pro Medium" panose="020B0003020000020203" pitchFamily="34" charset="0"/>
              </a:defRPr>
            </a:lvl1pPr>
          </a:lstStyle>
          <a:p>
            <a:pPr lvl="0"/>
            <a:r>
              <a:rPr lang="en-US"/>
              <a:t>#</a:t>
            </a:r>
          </a:p>
        </p:txBody>
      </p:sp>
      <p:sp>
        <p:nvSpPr>
          <p:cNvPr id="18" name="Text Placeholder 18">
            <a:extLst>
              <a:ext uri="{FF2B5EF4-FFF2-40B4-BE49-F238E27FC236}">
                <a16:creationId xmlns:a16="http://schemas.microsoft.com/office/drawing/2014/main" id="{9A2292AD-FB02-A16F-4D0C-E1D14B53477B}"/>
              </a:ext>
            </a:extLst>
          </p:cNvPr>
          <p:cNvSpPr>
            <a:spLocks noGrp="1"/>
          </p:cNvSpPr>
          <p:nvPr>
            <p:ph type="body" sz="quarter" idx="35"/>
          </p:nvPr>
        </p:nvSpPr>
        <p:spPr>
          <a:xfrm>
            <a:off x="804102" y="812111"/>
            <a:ext cx="11159298" cy="2400300"/>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482272792"/>
      </p:ext>
    </p:extLst>
  </p:cSld>
  <p:clrMapOvr>
    <a:masterClrMapping/>
  </p:clrMapOvr>
  <p:transition>
    <p:fade/>
  </p:transition>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_Column_Image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9F81C36E-A37C-99D9-EDF2-C77DA24044D2}"/>
              </a:ext>
            </a:extLst>
          </p:cNvPr>
          <p:cNvSpPr>
            <a:spLocks noGrp="1"/>
          </p:cNvSpPr>
          <p:nvPr>
            <p:ph type="pic" sz="quarter" idx="13"/>
          </p:nvPr>
        </p:nvSpPr>
        <p:spPr>
          <a:xfrm>
            <a:off x="802482" y="2057401"/>
            <a:ext cx="5398293" cy="5398295"/>
          </a:xfrm>
        </p:spPr>
        <p:txBody>
          <a:bodyPr/>
          <a:lstStyle/>
          <a:p>
            <a:r>
              <a:rPr lang="en-US"/>
              <a:t>Click icon to add picture</a:t>
            </a:r>
          </a:p>
        </p:txBody>
      </p:sp>
      <p:sp>
        <p:nvSpPr>
          <p:cNvPr id="16" name="Picture Placeholder 14">
            <a:extLst>
              <a:ext uri="{FF2B5EF4-FFF2-40B4-BE49-F238E27FC236}">
                <a16:creationId xmlns:a16="http://schemas.microsoft.com/office/drawing/2014/main" id="{7D8435D5-AF71-1783-E360-A81645DFB23D}"/>
              </a:ext>
            </a:extLst>
          </p:cNvPr>
          <p:cNvSpPr>
            <a:spLocks noGrp="1"/>
          </p:cNvSpPr>
          <p:nvPr>
            <p:ph type="pic" sz="quarter" idx="14"/>
          </p:nvPr>
        </p:nvSpPr>
        <p:spPr>
          <a:xfrm>
            <a:off x="6444854" y="2057401"/>
            <a:ext cx="5398293" cy="5398295"/>
          </a:xfrm>
        </p:spPr>
        <p:txBody>
          <a:bodyPr/>
          <a:lstStyle/>
          <a:p>
            <a:r>
              <a:rPr lang="en-US"/>
              <a:t>Click icon to add picture</a:t>
            </a:r>
          </a:p>
        </p:txBody>
      </p:sp>
      <p:sp>
        <p:nvSpPr>
          <p:cNvPr id="17" name="Picture Placeholder 14">
            <a:extLst>
              <a:ext uri="{FF2B5EF4-FFF2-40B4-BE49-F238E27FC236}">
                <a16:creationId xmlns:a16="http://schemas.microsoft.com/office/drawing/2014/main" id="{942E13EE-106A-E1B9-3505-E5E73C7B4DB7}"/>
              </a:ext>
            </a:extLst>
          </p:cNvPr>
          <p:cNvSpPr>
            <a:spLocks noGrp="1"/>
          </p:cNvSpPr>
          <p:nvPr>
            <p:ph type="pic" sz="quarter" idx="15"/>
          </p:nvPr>
        </p:nvSpPr>
        <p:spPr>
          <a:xfrm>
            <a:off x="12087227" y="2057401"/>
            <a:ext cx="5398293" cy="5398295"/>
          </a:xfrm>
        </p:spPr>
        <p:txBody>
          <a:bodyPr/>
          <a:lstStyle/>
          <a:p>
            <a:r>
              <a:rPr lang="en-US"/>
              <a:t>Click icon to add picture</a:t>
            </a:r>
          </a:p>
        </p:txBody>
      </p:sp>
      <p:sp>
        <p:nvSpPr>
          <p:cNvPr id="18" name="Text Placeholder 9">
            <a:extLst>
              <a:ext uri="{FF2B5EF4-FFF2-40B4-BE49-F238E27FC236}">
                <a16:creationId xmlns:a16="http://schemas.microsoft.com/office/drawing/2014/main" id="{CA7983EA-00D0-DD3A-5EF2-9592B367FE89}"/>
              </a:ext>
            </a:extLst>
          </p:cNvPr>
          <p:cNvSpPr>
            <a:spLocks noGrp="1"/>
          </p:cNvSpPr>
          <p:nvPr>
            <p:ph type="body" sz="quarter" idx="16"/>
          </p:nvPr>
        </p:nvSpPr>
        <p:spPr>
          <a:xfrm>
            <a:off x="800099" y="7666359"/>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9" name="Text Placeholder 9">
            <a:extLst>
              <a:ext uri="{FF2B5EF4-FFF2-40B4-BE49-F238E27FC236}">
                <a16:creationId xmlns:a16="http://schemas.microsoft.com/office/drawing/2014/main" id="{D3D56298-FB33-A437-9163-C356469D86A3}"/>
              </a:ext>
            </a:extLst>
          </p:cNvPr>
          <p:cNvSpPr>
            <a:spLocks noGrp="1"/>
          </p:cNvSpPr>
          <p:nvPr>
            <p:ph type="body" sz="quarter" idx="19"/>
          </p:nvPr>
        </p:nvSpPr>
        <p:spPr>
          <a:xfrm>
            <a:off x="6444854" y="7666359"/>
            <a:ext cx="5394428"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48828814-376D-7876-4A8F-836C6961FC68}"/>
              </a:ext>
            </a:extLst>
          </p:cNvPr>
          <p:cNvSpPr>
            <a:spLocks noGrp="1"/>
          </p:cNvSpPr>
          <p:nvPr>
            <p:ph type="body" sz="quarter" idx="20"/>
          </p:nvPr>
        </p:nvSpPr>
        <p:spPr>
          <a:xfrm>
            <a:off x="12087226" y="7666359"/>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1283331358"/>
      </p:ext>
    </p:extLst>
  </p:cSld>
  <p:clrMapOvr>
    <a:masterClrMapping/>
  </p:clrMapOvr>
  <p:transition>
    <p:fade/>
  </p:transition>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_Column_Image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9F81C36E-A37C-99D9-EDF2-C77DA24044D2}"/>
              </a:ext>
            </a:extLst>
          </p:cNvPr>
          <p:cNvSpPr>
            <a:spLocks noGrp="1"/>
          </p:cNvSpPr>
          <p:nvPr>
            <p:ph type="pic" sz="quarter" idx="13"/>
          </p:nvPr>
        </p:nvSpPr>
        <p:spPr>
          <a:xfrm>
            <a:off x="802482" y="1371600"/>
            <a:ext cx="5398293" cy="7191102"/>
          </a:xfrm>
        </p:spPr>
        <p:txBody>
          <a:bodyPr/>
          <a:lstStyle/>
          <a:p>
            <a:r>
              <a:rPr lang="en-US"/>
              <a:t>Click icon to add picture</a:t>
            </a:r>
          </a:p>
        </p:txBody>
      </p:sp>
      <p:sp>
        <p:nvSpPr>
          <p:cNvPr id="16" name="Picture Placeholder 14">
            <a:extLst>
              <a:ext uri="{FF2B5EF4-FFF2-40B4-BE49-F238E27FC236}">
                <a16:creationId xmlns:a16="http://schemas.microsoft.com/office/drawing/2014/main" id="{7D8435D5-AF71-1783-E360-A81645DFB23D}"/>
              </a:ext>
            </a:extLst>
          </p:cNvPr>
          <p:cNvSpPr>
            <a:spLocks noGrp="1"/>
          </p:cNvSpPr>
          <p:nvPr>
            <p:ph type="pic" sz="quarter" idx="14"/>
          </p:nvPr>
        </p:nvSpPr>
        <p:spPr>
          <a:xfrm>
            <a:off x="6444854" y="1371600"/>
            <a:ext cx="5398293" cy="7191102"/>
          </a:xfrm>
        </p:spPr>
        <p:txBody>
          <a:bodyPr/>
          <a:lstStyle/>
          <a:p>
            <a:r>
              <a:rPr lang="en-US"/>
              <a:t>Click icon to add picture</a:t>
            </a:r>
          </a:p>
        </p:txBody>
      </p:sp>
      <p:sp>
        <p:nvSpPr>
          <p:cNvPr id="17" name="Picture Placeholder 14">
            <a:extLst>
              <a:ext uri="{FF2B5EF4-FFF2-40B4-BE49-F238E27FC236}">
                <a16:creationId xmlns:a16="http://schemas.microsoft.com/office/drawing/2014/main" id="{942E13EE-106A-E1B9-3505-E5E73C7B4DB7}"/>
              </a:ext>
            </a:extLst>
          </p:cNvPr>
          <p:cNvSpPr>
            <a:spLocks noGrp="1"/>
          </p:cNvSpPr>
          <p:nvPr>
            <p:ph type="pic" sz="quarter" idx="15"/>
          </p:nvPr>
        </p:nvSpPr>
        <p:spPr>
          <a:xfrm>
            <a:off x="12087227" y="1371600"/>
            <a:ext cx="5398293" cy="7191102"/>
          </a:xfrm>
        </p:spPr>
        <p:txBody>
          <a:bodyPr/>
          <a:lstStyle/>
          <a:p>
            <a:r>
              <a:rPr lang="en-US"/>
              <a:t>Click icon to add picture</a:t>
            </a:r>
          </a:p>
        </p:txBody>
      </p:sp>
      <p:sp>
        <p:nvSpPr>
          <p:cNvPr id="18" name="Text Placeholder 9">
            <a:extLst>
              <a:ext uri="{FF2B5EF4-FFF2-40B4-BE49-F238E27FC236}">
                <a16:creationId xmlns:a16="http://schemas.microsoft.com/office/drawing/2014/main" id="{CA7983EA-00D0-DD3A-5EF2-9592B367FE89}"/>
              </a:ext>
            </a:extLst>
          </p:cNvPr>
          <p:cNvSpPr>
            <a:spLocks noGrp="1"/>
          </p:cNvSpPr>
          <p:nvPr>
            <p:ph type="body" sz="quarter" idx="16"/>
          </p:nvPr>
        </p:nvSpPr>
        <p:spPr>
          <a:xfrm>
            <a:off x="800099"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9" name="Text Placeholder 9">
            <a:extLst>
              <a:ext uri="{FF2B5EF4-FFF2-40B4-BE49-F238E27FC236}">
                <a16:creationId xmlns:a16="http://schemas.microsoft.com/office/drawing/2014/main" id="{D3D56298-FB33-A437-9163-C356469D86A3}"/>
              </a:ext>
            </a:extLst>
          </p:cNvPr>
          <p:cNvSpPr>
            <a:spLocks noGrp="1"/>
          </p:cNvSpPr>
          <p:nvPr>
            <p:ph type="body" sz="quarter" idx="19"/>
          </p:nvPr>
        </p:nvSpPr>
        <p:spPr>
          <a:xfrm>
            <a:off x="6444854" y="8771766"/>
            <a:ext cx="5394428"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48828814-376D-7876-4A8F-836C6961FC68}"/>
              </a:ext>
            </a:extLst>
          </p:cNvPr>
          <p:cNvSpPr>
            <a:spLocks noGrp="1"/>
          </p:cNvSpPr>
          <p:nvPr>
            <p:ph type="body" sz="quarter" idx="20"/>
          </p:nvPr>
        </p:nvSpPr>
        <p:spPr>
          <a:xfrm>
            <a:off x="12087226"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141447152"/>
      </p:ext>
    </p:extLst>
  </p:cSld>
  <p:clrMapOvr>
    <a:masterClrMapping/>
  </p:clrMapOvr>
  <p:transition>
    <p:fade/>
  </p:transition>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ree_Column_Image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5" name="Picture Placeholder 14">
            <a:extLst>
              <a:ext uri="{FF2B5EF4-FFF2-40B4-BE49-F238E27FC236}">
                <a16:creationId xmlns:a16="http://schemas.microsoft.com/office/drawing/2014/main" id="{9F81C36E-A37C-99D9-EDF2-C77DA24044D2}"/>
              </a:ext>
            </a:extLst>
          </p:cNvPr>
          <p:cNvSpPr>
            <a:spLocks noGrp="1"/>
          </p:cNvSpPr>
          <p:nvPr>
            <p:ph type="pic" sz="quarter" idx="13"/>
          </p:nvPr>
        </p:nvSpPr>
        <p:spPr>
          <a:xfrm>
            <a:off x="802482" y="800100"/>
            <a:ext cx="5398293" cy="7762602"/>
          </a:xfrm>
        </p:spPr>
        <p:txBody>
          <a:bodyPr/>
          <a:lstStyle/>
          <a:p>
            <a:r>
              <a:rPr lang="en-US"/>
              <a:t>Click icon to add picture</a:t>
            </a:r>
          </a:p>
        </p:txBody>
      </p:sp>
      <p:sp>
        <p:nvSpPr>
          <p:cNvPr id="16" name="Picture Placeholder 14">
            <a:extLst>
              <a:ext uri="{FF2B5EF4-FFF2-40B4-BE49-F238E27FC236}">
                <a16:creationId xmlns:a16="http://schemas.microsoft.com/office/drawing/2014/main" id="{7D8435D5-AF71-1783-E360-A81645DFB23D}"/>
              </a:ext>
            </a:extLst>
          </p:cNvPr>
          <p:cNvSpPr>
            <a:spLocks noGrp="1"/>
          </p:cNvSpPr>
          <p:nvPr>
            <p:ph type="pic" sz="quarter" idx="14"/>
          </p:nvPr>
        </p:nvSpPr>
        <p:spPr>
          <a:xfrm>
            <a:off x="6444854" y="800100"/>
            <a:ext cx="5398293" cy="7762602"/>
          </a:xfrm>
        </p:spPr>
        <p:txBody>
          <a:bodyPr/>
          <a:lstStyle/>
          <a:p>
            <a:r>
              <a:rPr lang="en-US"/>
              <a:t>Click icon to add picture</a:t>
            </a:r>
          </a:p>
        </p:txBody>
      </p:sp>
      <p:sp>
        <p:nvSpPr>
          <p:cNvPr id="17" name="Picture Placeholder 14">
            <a:extLst>
              <a:ext uri="{FF2B5EF4-FFF2-40B4-BE49-F238E27FC236}">
                <a16:creationId xmlns:a16="http://schemas.microsoft.com/office/drawing/2014/main" id="{942E13EE-106A-E1B9-3505-E5E73C7B4DB7}"/>
              </a:ext>
            </a:extLst>
          </p:cNvPr>
          <p:cNvSpPr>
            <a:spLocks noGrp="1"/>
          </p:cNvSpPr>
          <p:nvPr>
            <p:ph type="pic" sz="quarter" idx="15"/>
          </p:nvPr>
        </p:nvSpPr>
        <p:spPr>
          <a:xfrm>
            <a:off x="12087227" y="800100"/>
            <a:ext cx="5398293" cy="7762602"/>
          </a:xfrm>
        </p:spPr>
        <p:txBody>
          <a:bodyPr/>
          <a:lstStyle/>
          <a:p>
            <a:r>
              <a:rPr lang="en-US"/>
              <a:t>Click icon to add picture</a:t>
            </a:r>
          </a:p>
        </p:txBody>
      </p:sp>
      <p:sp>
        <p:nvSpPr>
          <p:cNvPr id="18" name="Text Placeholder 9">
            <a:extLst>
              <a:ext uri="{FF2B5EF4-FFF2-40B4-BE49-F238E27FC236}">
                <a16:creationId xmlns:a16="http://schemas.microsoft.com/office/drawing/2014/main" id="{CA7983EA-00D0-DD3A-5EF2-9592B367FE89}"/>
              </a:ext>
            </a:extLst>
          </p:cNvPr>
          <p:cNvSpPr>
            <a:spLocks noGrp="1"/>
          </p:cNvSpPr>
          <p:nvPr>
            <p:ph type="body" sz="quarter" idx="16"/>
          </p:nvPr>
        </p:nvSpPr>
        <p:spPr>
          <a:xfrm>
            <a:off x="800099"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9" name="Text Placeholder 9">
            <a:extLst>
              <a:ext uri="{FF2B5EF4-FFF2-40B4-BE49-F238E27FC236}">
                <a16:creationId xmlns:a16="http://schemas.microsoft.com/office/drawing/2014/main" id="{D3D56298-FB33-A437-9163-C356469D86A3}"/>
              </a:ext>
            </a:extLst>
          </p:cNvPr>
          <p:cNvSpPr>
            <a:spLocks noGrp="1"/>
          </p:cNvSpPr>
          <p:nvPr>
            <p:ph type="body" sz="quarter" idx="19"/>
          </p:nvPr>
        </p:nvSpPr>
        <p:spPr>
          <a:xfrm>
            <a:off x="6444854" y="8771766"/>
            <a:ext cx="5394428"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48828814-376D-7876-4A8F-836C6961FC68}"/>
              </a:ext>
            </a:extLst>
          </p:cNvPr>
          <p:cNvSpPr>
            <a:spLocks noGrp="1"/>
          </p:cNvSpPr>
          <p:nvPr>
            <p:ph type="body" sz="quarter" idx="20"/>
          </p:nvPr>
        </p:nvSpPr>
        <p:spPr>
          <a:xfrm>
            <a:off x="12087226" y="8771766"/>
            <a:ext cx="539829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2163970844"/>
      </p:ext>
    </p:extLst>
  </p:cSld>
  <p:clrMapOvr>
    <a:masterClrMapping/>
  </p:clrMapOvr>
  <p:transition>
    <p:fade/>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_Column_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1485900"/>
            <a:ext cx="8229603" cy="78867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9260855" y="1485900"/>
            <a:ext cx="8229603" cy="78867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9714839"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1318811593"/>
      </p:ext>
    </p:extLst>
  </p:cSld>
  <p:clrMapOvr>
    <a:masterClrMapping/>
  </p:clrMapOvr>
  <p:transition>
    <p:fade/>
  </p:transition>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_Column_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097" y="800100"/>
            <a:ext cx="8229603" cy="8572500"/>
          </a:xfrm>
          <a:solidFill>
            <a:schemeClr val="tx2"/>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9260855" y="800100"/>
            <a:ext cx="8229603" cy="85725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3825" spc="-45"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noChangeAspect="1"/>
          </p:cNvSpPr>
          <p:nvPr>
            <p:ph sz="quarter" idx="19" hasCustomPrompt="1"/>
          </p:nvPr>
        </p:nvSpPr>
        <p:spPr>
          <a:xfrm>
            <a:off x="1253492"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noChangeAspect="1"/>
          </p:cNvSpPr>
          <p:nvPr>
            <p:ph sz="quarter" idx="21" hasCustomPrompt="1"/>
          </p:nvPr>
        </p:nvSpPr>
        <p:spPr>
          <a:xfrm>
            <a:off x="9714839" y="7210118"/>
            <a:ext cx="1714500" cy="1714500"/>
          </a:xfrm>
        </p:spPr>
        <p:txBody>
          <a:bodyPr wrap="none" lIns="0" tIns="0" rIns="0" bIns="0" anchor="t">
            <a:noAutofit/>
          </a:bodyPr>
          <a:lstStyle>
            <a:lvl1pPr marL="0" indent="0" algn="l">
              <a:lnSpc>
                <a:spcPct val="100000"/>
              </a:lnSpc>
              <a:spcBef>
                <a:spcPts val="0"/>
              </a:spcBef>
              <a:buNone/>
              <a:defRPr sz="1282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2737782831"/>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latin typeface="Arial" panose="020B0604020202020204" pitchFamily="34" charset="0"/>
                <a:cs typeface="Arial" panose="020B0604020202020204" pitchFamily="34" charset="0"/>
              </a:defRPr>
            </a:lvl1pPr>
          </a:lstStyle>
          <a:p>
            <a:r>
              <a:rPr lang="en-US"/>
              <a:t>page</a:t>
            </a:r>
          </a:p>
          <a:p>
            <a:r>
              <a:rPr lang="en-US"/>
              <a:t>0</a:t>
            </a:r>
            <a:fld id="{37D409AB-2201-4E18-8A34-C31753AD9B06}" type="slidenum">
              <a:rPr smtClean="0"/>
              <a:pPr/>
              <a:t>‹#›</a:t>
            </a:fld>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
        <p:nvSpPr>
          <p:cNvPr id="7" name="Title 7">
            <a:extLst>
              <a:ext uri="{FF2B5EF4-FFF2-40B4-BE49-F238E27FC236}">
                <a16:creationId xmlns:a16="http://schemas.microsoft.com/office/drawing/2014/main" id="{B3035B4F-1B60-4F90-8B15-CD2150B7407E}"/>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Arial" panose="020B0604020202020204" pitchFamily="34" charset="0"/>
                <a:ea typeface="Roboto Condensed" panose="02000000000000000000" pitchFamily="2" charset="0"/>
                <a:cs typeface="Arial" panose="020B0604020202020204" pitchFamily="34" charset="0"/>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217614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_Column_Image_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ADAE841-79CB-121D-AB2C-B575A48119D8}"/>
              </a:ext>
            </a:extLst>
          </p:cNvPr>
          <p:cNvSpPr>
            <a:spLocks noGrp="1"/>
          </p:cNvSpPr>
          <p:nvPr>
            <p:ph type="pic" sz="quarter" idx="26"/>
          </p:nvPr>
        </p:nvSpPr>
        <p:spPr>
          <a:xfrm>
            <a:off x="800100" y="1485900"/>
            <a:ext cx="8229600" cy="7063740"/>
          </a:xfrm>
        </p:spPr>
        <p:txBody>
          <a:bodyPr/>
          <a:lstStyle/>
          <a:p>
            <a:r>
              <a:rPr lang="en-US"/>
              <a:t>Click icon to add picture</a:t>
            </a:r>
          </a:p>
        </p:txBody>
      </p:sp>
      <p:sp>
        <p:nvSpPr>
          <p:cNvPr id="12" name="Picture Placeholder 10">
            <a:extLst>
              <a:ext uri="{FF2B5EF4-FFF2-40B4-BE49-F238E27FC236}">
                <a16:creationId xmlns:a16="http://schemas.microsoft.com/office/drawing/2014/main" id="{CB3E3A1A-1C7C-1C6B-72C1-4916D588CC4E}"/>
              </a:ext>
            </a:extLst>
          </p:cNvPr>
          <p:cNvSpPr>
            <a:spLocks noGrp="1"/>
          </p:cNvSpPr>
          <p:nvPr>
            <p:ph type="pic" sz="quarter" idx="27"/>
          </p:nvPr>
        </p:nvSpPr>
        <p:spPr>
          <a:xfrm>
            <a:off x="9260856" y="1485900"/>
            <a:ext cx="8229600" cy="7063740"/>
          </a:xfrm>
        </p:spPr>
        <p:txBody>
          <a:bodyPr/>
          <a:lstStyle/>
          <a:p>
            <a:r>
              <a:rPr lang="en-US"/>
              <a:t>Click icon to add picture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51437927-DC9A-9D2D-A1CC-971038E31466}"/>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3" name="Text Placeholder 9">
            <a:extLst>
              <a:ext uri="{FF2B5EF4-FFF2-40B4-BE49-F238E27FC236}">
                <a16:creationId xmlns:a16="http://schemas.microsoft.com/office/drawing/2014/main" id="{91EC1080-745D-0F5E-B367-FA5C222C85C3}"/>
              </a:ext>
            </a:extLst>
          </p:cNvPr>
          <p:cNvSpPr>
            <a:spLocks noGrp="1"/>
          </p:cNvSpPr>
          <p:nvPr>
            <p:ph type="body" sz="quarter" idx="16"/>
          </p:nvPr>
        </p:nvSpPr>
        <p:spPr>
          <a:xfrm>
            <a:off x="800099" y="8771766"/>
            <a:ext cx="822960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Text Placeholder 9">
            <a:extLst>
              <a:ext uri="{FF2B5EF4-FFF2-40B4-BE49-F238E27FC236}">
                <a16:creationId xmlns:a16="http://schemas.microsoft.com/office/drawing/2014/main" id="{0677FF4D-2434-27C8-788F-4FA38D349481}"/>
              </a:ext>
            </a:extLst>
          </p:cNvPr>
          <p:cNvSpPr>
            <a:spLocks noGrp="1"/>
          </p:cNvSpPr>
          <p:nvPr>
            <p:ph type="body" sz="quarter" idx="19"/>
          </p:nvPr>
        </p:nvSpPr>
        <p:spPr>
          <a:xfrm>
            <a:off x="9258300" y="8771766"/>
            <a:ext cx="8223711"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1290993144"/>
      </p:ext>
    </p:extLst>
  </p:cSld>
  <p:clrMapOvr>
    <a:masterClrMapping/>
  </p:clrMapOvr>
  <p:transition>
    <p:fade/>
  </p:transition>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_Column_Image_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ADAE841-79CB-121D-AB2C-B575A48119D8}"/>
              </a:ext>
            </a:extLst>
          </p:cNvPr>
          <p:cNvSpPr>
            <a:spLocks noGrp="1"/>
          </p:cNvSpPr>
          <p:nvPr>
            <p:ph type="pic" sz="quarter" idx="26"/>
          </p:nvPr>
        </p:nvSpPr>
        <p:spPr>
          <a:xfrm>
            <a:off x="800100" y="800100"/>
            <a:ext cx="8229600" cy="7749540"/>
          </a:xfrm>
        </p:spPr>
        <p:txBody>
          <a:bodyPr/>
          <a:lstStyle/>
          <a:p>
            <a:r>
              <a:rPr lang="en-US"/>
              <a:t>Click icon to add picture</a:t>
            </a:r>
          </a:p>
        </p:txBody>
      </p:sp>
      <p:sp>
        <p:nvSpPr>
          <p:cNvPr id="12" name="Picture Placeholder 10">
            <a:extLst>
              <a:ext uri="{FF2B5EF4-FFF2-40B4-BE49-F238E27FC236}">
                <a16:creationId xmlns:a16="http://schemas.microsoft.com/office/drawing/2014/main" id="{CB3E3A1A-1C7C-1C6B-72C1-4916D588CC4E}"/>
              </a:ext>
            </a:extLst>
          </p:cNvPr>
          <p:cNvSpPr>
            <a:spLocks noGrp="1"/>
          </p:cNvSpPr>
          <p:nvPr>
            <p:ph type="pic" sz="quarter" idx="27"/>
          </p:nvPr>
        </p:nvSpPr>
        <p:spPr>
          <a:xfrm>
            <a:off x="9260856" y="800100"/>
            <a:ext cx="8229600" cy="7749540"/>
          </a:xfrm>
        </p:spPr>
        <p:txBody>
          <a:bodyPr/>
          <a:lstStyle/>
          <a:p>
            <a:r>
              <a:rPr lang="en-US"/>
              <a:t>Click icon to add picture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3" name="Text Placeholder 9">
            <a:extLst>
              <a:ext uri="{FF2B5EF4-FFF2-40B4-BE49-F238E27FC236}">
                <a16:creationId xmlns:a16="http://schemas.microsoft.com/office/drawing/2014/main" id="{91EC1080-745D-0F5E-B367-FA5C222C85C3}"/>
              </a:ext>
            </a:extLst>
          </p:cNvPr>
          <p:cNvSpPr>
            <a:spLocks noGrp="1"/>
          </p:cNvSpPr>
          <p:nvPr>
            <p:ph type="body" sz="quarter" idx="16"/>
          </p:nvPr>
        </p:nvSpPr>
        <p:spPr>
          <a:xfrm>
            <a:off x="800099" y="8771766"/>
            <a:ext cx="8229602"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Text Placeholder 9">
            <a:extLst>
              <a:ext uri="{FF2B5EF4-FFF2-40B4-BE49-F238E27FC236}">
                <a16:creationId xmlns:a16="http://schemas.microsoft.com/office/drawing/2014/main" id="{0677FF4D-2434-27C8-788F-4FA38D349481}"/>
              </a:ext>
            </a:extLst>
          </p:cNvPr>
          <p:cNvSpPr>
            <a:spLocks noGrp="1"/>
          </p:cNvSpPr>
          <p:nvPr>
            <p:ph type="body" sz="quarter" idx="19"/>
          </p:nvPr>
        </p:nvSpPr>
        <p:spPr>
          <a:xfrm>
            <a:off x="9258300" y="8771766"/>
            <a:ext cx="8223711" cy="768981"/>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Tree>
    <p:extLst>
      <p:ext uri="{BB962C8B-B14F-4D97-AF65-F5344CB8AC3E}">
        <p14:creationId xmlns:p14="http://schemas.microsoft.com/office/powerpoint/2010/main" val="39458984"/>
      </p:ext>
    </p:extLst>
  </p:cSld>
  <p:clrMapOvr>
    <a:masterClrMapping/>
  </p:clrMapOvr>
  <p:transition>
    <p:fade/>
  </p:transition>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llage_1">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noChangeAspect="1"/>
          </p:cNvSpPr>
          <p:nvPr>
            <p:ph type="body" sz="quarter" idx="27"/>
          </p:nvPr>
        </p:nvSpPr>
        <p:spPr>
          <a:xfrm>
            <a:off x="5038725" y="2067128"/>
            <a:ext cx="4005072" cy="6052895"/>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noChangeAspect="1"/>
          </p:cNvSpPr>
          <p:nvPr>
            <p:ph type="body" sz="quarter" idx="29"/>
          </p:nvPr>
        </p:nvSpPr>
        <p:spPr>
          <a:xfrm>
            <a:off x="13496925" y="2067128"/>
            <a:ext cx="4005072" cy="6052895"/>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5377287" y="6428385"/>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41322" y="6428385"/>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08AD1FD6-8820-2C9F-743B-4416F19AAA58}"/>
              </a:ext>
            </a:extLst>
          </p:cNvPr>
          <p:cNvSpPr>
            <a:spLocks noGrp="1"/>
          </p:cNvSpPr>
          <p:nvPr>
            <p:ph type="pic" sz="quarter" idx="30"/>
          </p:nvPr>
        </p:nvSpPr>
        <p:spPr>
          <a:xfrm>
            <a:off x="800100" y="2067128"/>
            <a:ext cx="4000500" cy="2907792"/>
          </a:xfrm>
        </p:spPr>
        <p:txBody>
          <a:bodyPr/>
          <a:lstStyle/>
          <a:p>
            <a:r>
              <a:rPr lang="en-US"/>
              <a:t>Click icon to add picture</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11911" y="5212230"/>
            <a:ext cx="4000500" cy="2907792"/>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64206" y="2067128"/>
            <a:ext cx="4000500" cy="2907792"/>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6017" y="5212230"/>
            <a:ext cx="4000500" cy="2907792"/>
          </a:xfrm>
        </p:spPr>
        <p:txBody>
          <a:bodyPr/>
          <a:lstStyle/>
          <a:p>
            <a:r>
              <a:rPr lang="en-US"/>
              <a:t>Click icon to add picture</a:t>
            </a:r>
          </a:p>
        </p:txBody>
      </p:sp>
    </p:spTree>
    <p:extLst>
      <p:ext uri="{BB962C8B-B14F-4D97-AF65-F5344CB8AC3E}">
        <p14:creationId xmlns:p14="http://schemas.microsoft.com/office/powerpoint/2010/main" val="931388815"/>
      </p:ext>
    </p:extLst>
  </p:cSld>
  <p:clrMapOvr>
    <a:masterClrMapping/>
  </p:clrMapOvr>
  <p:transition>
    <p:fade/>
  </p:transition>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llage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08AD1FD6-8820-2C9F-743B-4416F19AAA58}"/>
              </a:ext>
            </a:extLst>
          </p:cNvPr>
          <p:cNvSpPr>
            <a:spLocks noGrp="1"/>
          </p:cNvSpPr>
          <p:nvPr>
            <p:ph type="pic" sz="quarter" idx="30"/>
          </p:nvPr>
        </p:nvSpPr>
        <p:spPr>
          <a:xfrm>
            <a:off x="800100" y="2067128"/>
            <a:ext cx="4000500" cy="2907792"/>
          </a:xfrm>
        </p:spPr>
        <p:txBody>
          <a:bodyPr/>
          <a:lstStyle/>
          <a:p>
            <a:r>
              <a:rPr lang="en-US"/>
              <a:t>Click icon to add picture</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11911" y="5212230"/>
            <a:ext cx="4000500" cy="2907792"/>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58300" y="2067128"/>
            <a:ext cx="4000500" cy="2907792"/>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0111" y="5212230"/>
            <a:ext cx="4000500" cy="2907792"/>
          </a:xfrm>
        </p:spPr>
        <p:txBody>
          <a:bodyPr/>
          <a:lstStyle/>
          <a:p>
            <a:r>
              <a:rPr lang="en-US"/>
              <a:t>Click icon to add picture</a:t>
            </a:r>
          </a:p>
        </p:txBody>
      </p:sp>
      <p:sp>
        <p:nvSpPr>
          <p:cNvPr id="6" name="Picture Placeholder 5">
            <a:extLst>
              <a:ext uri="{FF2B5EF4-FFF2-40B4-BE49-F238E27FC236}">
                <a16:creationId xmlns:a16="http://schemas.microsoft.com/office/drawing/2014/main" id="{4CBB8EFE-AE04-152E-6A8C-7DE0D24B87B6}"/>
              </a:ext>
            </a:extLst>
          </p:cNvPr>
          <p:cNvSpPr>
            <a:spLocks noGrp="1"/>
          </p:cNvSpPr>
          <p:nvPr>
            <p:ph type="pic" sz="quarter" idx="34"/>
          </p:nvPr>
        </p:nvSpPr>
        <p:spPr>
          <a:xfrm>
            <a:off x="5029200" y="2067128"/>
            <a:ext cx="4000500" cy="6035040"/>
          </a:xfrm>
        </p:spPr>
        <p:txBody>
          <a:bodyPr/>
          <a:lstStyle/>
          <a:p>
            <a:r>
              <a:rPr lang="en-US"/>
              <a:t>Click icon to add picture</a:t>
            </a:r>
          </a:p>
        </p:txBody>
      </p:sp>
      <p:sp>
        <p:nvSpPr>
          <p:cNvPr id="7" name="Picture Placeholder 5">
            <a:extLst>
              <a:ext uri="{FF2B5EF4-FFF2-40B4-BE49-F238E27FC236}">
                <a16:creationId xmlns:a16="http://schemas.microsoft.com/office/drawing/2014/main" id="{E0354BD5-8D4A-2F0C-306F-EA7542FA1E7D}"/>
              </a:ext>
            </a:extLst>
          </p:cNvPr>
          <p:cNvSpPr>
            <a:spLocks noGrp="1"/>
          </p:cNvSpPr>
          <p:nvPr>
            <p:ph type="pic" sz="quarter" idx="35"/>
          </p:nvPr>
        </p:nvSpPr>
        <p:spPr>
          <a:xfrm>
            <a:off x="13491921" y="2067128"/>
            <a:ext cx="4000500" cy="6035040"/>
          </a:xfrm>
        </p:spPr>
        <p:txBody>
          <a:bodyPr/>
          <a:lstStyle/>
          <a:p>
            <a:r>
              <a:rPr lang="en-US"/>
              <a:t>Click icon to add picture</a:t>
            </a:r>
          </a:p>
        </p:txBody>
      </p:sp>
    </p:spTree>
    <p:extLst>
      <p:ext uri="{BB962C8B-B14F-4D97-AF65-F5344CB8AC3E}">
        <p14:creationId xmlns:p14="http://schemas.microsoft.com/office/powerpoint/2010/main" val="2073370615"/>
      </p:ext>
    </p:extLst>
  </p:cSld>
  <p:clrMapOvr>
    <a:masterClrMapping/>
  </p:clrMapOvr>
  <p:transition>
    <p:fade/>
  </p:transition>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llage_3">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noChangeAspect="1"/>
          </p:cNvSpPr>
          <p:nvPr>
            <p:ph type="body" sz="quarter" idx="27"/>
          </p:nvPr>
        </p:nvSpPr>
        <p:spPr>
          <a:xfrm>
            <a:off x="5038725" y="4572000"/>
            <a:ext cx="4005072" cy="4795958"/>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noChangeAspect="1"/>
          </p:cNvSpPr>
          <p:nvPr>
            <p:ph type="body" sz="quarter" idx="29"/>
          </p:nvPr>
        </p:nvSpPr>
        <p:spPr>
          <a:xfrm>
            <a:off x="13496925" y="4572000"/>
            <a:ext cx="4005072" cy="4795958"/>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5388438" y="7676640"/>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41322" y="7676640"/>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Picture Placeholder 14">
            <a:extLst>
              <a:ext uri="{FF2B5EF4-FFF2-40B4-BE49-F238E27FC236}">
                <a16:creationId xmlns:a16="http://schemas.microsoft.com/office/drawing/2014/main" id="{08AD1FD6-8820-2C9F-743B-4416F19AAA58}"/>
              </a:ext>
            </a:extLst>
          </p:cNvPr>
          <p:cNvSpPr>
            <a:spLocks noGrp="1"/>
          </p:cNvSpPr>
          <p:nvPr>
            <p:ph type="pic" sz="quarter" idx="30"/>
          </p:nvPr>
        </p:nvSpPr>
        <p:spPr>
          <a:xfrm>
            <a:off x="800100" y="1431037"/>
            <a:ext cx="4000500" cy="4795958"/>
          </a:xfrm>
        </p:spPr>
        <p:txBody>
          <a:bodyPr/>
          <a:lstStyle/>
          <a:p>
            <a:r>
              <a:rPr lang="en-US"/>
              <a:t>Click icon to add picture</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00100" y="6460166"/>
            <a:ext cx="4000500" cy="2907792"/>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58300" y="1431037"/>
            <a:ext cx="4000500" cy="4795958"/>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58300" y="6460166"/>
            <a:ext cx="4000500" cy="2907792"/>
          </a:xfrm>
        </p:spPr>
        <p:txBody>
          <a:bodyPr/>
          <a:lstStyle/>
          <a:p>
            <a:r>
              <a:rPr lang="en-US"/>
              <a:t>Click icon to add picture</a:t>
            </a:r>
          </a:p>
        </p:txBody>
      </p:sp>
      <p:sp>
        <p:nvSpPr>
          <p:cNvPr id="7" name="Picture Placeholder 14">
            <a:extLst>
              <a:ext uri="{FF2B5EF4-FFF2-40B4-BE49-F238E27FC236}">
                <a16:creationId xmlns:a16="http://schemas.microsoft.com/office/drawing/2014/main" id="{04FF6F36-C403-9EEC-6295-23DD0D845A0C}"/>
              </a:ext>
            </a:extLst>
          </p:cNvPr>
          <p:cNvSpPr>
            <a:spLocks noGrp="1"/>
          </p:cNvSpPr>
          <p:nvPr>
            <p:ph type="pic" sz="quarter" idx="34"/>
          </p:nvPr>
        </p:nvSpPr>
        <p:spPr>
          <a:xfrm>
            <a:off x="5038725" y="1435608"/>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C8BE91A7-A7D9-3BD5-BF6F-7B808A754629}"/>
              </a:ext>
            </a:extLst>
          </p:cNvPr>
          <p:cNvSpPr>
            <a:spLocks noGrp="1"/>
          </p:cNvSpPr>
          <p:nvPr>
            <p:ph type="pic" sz="quarter" idx="35"/>
          </p:nvPr>
        </p:nvSpPr>
        <p:spPr>
          <a:xfrm>
            <a:off x="13501497" y="1435608"/>
            <a:ext cx="4000500" cy="2907792"/>
          </a:xfrm>
        </p:spPr>
        <p:txBody>
          <a:bodyPr/>
          <a:lstStyle/>
          <a:p>
            <a:r>
              <a:rPr lang="en-US"/>
              <a:t>Click icon to add picture</a:t>
            </a:r>
          </a:p>
        </p:txBody>
      </p:sp>
    </p:spTree>
    <p:extLst>
      <p:ext uri="{BB962C8B-B14F-4D97-AF65-F5344CB8AC3E}">
        <p14:creationId xmlns:p14="http://schemas.microsoft.com/office/powerpoint/2010/main" val="2514067672"/>
      </p:ext>
    </p:extLst>
  </p:cSld>
  <p:clrMapOvr>
    <a:masterClrMapping/>
  </p:clrMapOvr>
  <p:transition>
    <p:fade/>
  </p:transition>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llage_4">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99F7038A-C279-AD8C-9EA1-69FC277E1BB1}"/>
              </a:ext>
            </a:extLst>
          </p:cNvPr>
          <p:cNvSpPr>
            <a:spLocks noGrp="1" noChangeAspect="1"/>
          </p:cNvSpPr>
          <p:nvPr>
            <p:ph type="body" sz="quarter" idx="26"/>
          </p:nvPr>
        </p:nvSpPr>
        <p:spPr>
          <a:xfrm>
            <a:off x="809625" y="800101"/>
            <a:ext cx="4005072" cy="5431922"/>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6" name="Text Placeholder 9">
            <a:extLst>
              <a:ext uri="{FF2B5EF4-FFF2-40B4-BE49-F238E27FC236}">
                <a16:creationId xmlns:a16="http://schemas.microsoft.com/office/drawing/2014/main" id="{49B56ECF-F299-516E-B46D-DE71E7A58C58}"/>
              </a:ext>
            </a:extLst>
          </p:cNvPr>
          <p:cNvSpPr>
            <a:spLocks noGrp="1" noChangeAspect="1"/>
          </p:cNvSpPr>
          <p:nvPr>
            <p:ph type="body" sz="quarter" idx="27"/>
          </p:nvPr>
        </p:nvSpPr>
        <p:spPr>
          <a:xfrm>
            <a:off x="5028998" y="3941063"/>
            <a:ext cx="4005072" cy="5451377"/>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Text Placeholder 9">
            <a:extLst>
              <a:ext uri="{FF2B5EF4-FFF2-40B4-BE49-F238E27FC236}">
                <a16:creationId xmlns:a16="http://schemas.microsoft.com/office/drawing/2014/main" id="{BC878FE3-0077-BFFB-4FB2-0F966B8E8F78}"/>
              </a:ext>
            </a:extLst>
          </p:cNvPr>
          <p:cNvSpPr>
            <a:spLocks noGrp="1" noChangeAspect="1"/>
          </p:cNvSpPr>
          <p:nvPr>
            <p:ph type="body" sz="quarter" idx="28"/>
          </p:nvPr>
        </p:nvSpPr>
        <p:spPr>
          <a:xfrm>
            <a:off x="9258097" y="800100"/>
            <a:ext cx="4005072" cy="5429169"/>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BEA0E2F1-68E4-2452-F505-EAFA7EB5AF58}"/>
              </a:ext>
            </a:extLst>
          </p:cNvPr>
          <p:cNvSpPr>
            <a:spLocks noGrp="1" noChangeAspect="1"/>
          </p:cNvSpPr>
          <p:nvPr>
            <p:ph type="body" sz="quarter" idx="29"/>
          </p:nvPr>
        </p:nvSpPr>
        <p:spPr>
          <a:xfrm>
            <a:off x="13487403" y="3941063"/>
            <a:ext cx="4005072" cy="5451377"/>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Picture Placeholder 14">
            <a:extLst>
              <a:ext uri="{FF2B5EF4-FFF2-40B4-BE49-F238E27FC236}">
                <a16:creationId xmlns:a16="http://schemas.microsoft.com/office/drawing/2014/main" id="{3FEBDA04-297B-B686-A83F-E8606D39BE9A}"/>
              </a:ext>
            </a:extLst>
          </p:cNvPr>
          <p:cNvSpPr>
            <a:spLocks noGrp="1"/>
          </p:cNvSpPr>
          <p:nvPr>
            <p:ph type="pic" sz="quarter" idx="31"/>
          </p:nvPr>
        </p:nvSpPr>
        <p:spPr>
          <a:xfrm>
            <a:off x="811911" y="6465194"/>
            <a:ext cx="4000500" cy="2907792"/>
          </a:xfrm>
        </p:spPr>
        <p:txBody>
          <a:bodyPr/>
          <a:lstStyle/>
          <a:p>
            <a:r>
              <a:rPr lang="en-US"/>
              <a:t>Click icon to add picture</a:t>
            </a:r>
          </a:p>
        </p:txBody>
      </p:sp>
      <p:sp>
        <p:nvSpPr>
          <p:cNvPr id="9" name="Picture Placeholder 14">
            <a:extLst>
              <a:ext uri="{FF2B5EF4-FFF2-40B4-BE49-F238E27FC236}">
                <a16:creationId xmlns:a16="http://schemas.microsoft.com/office/drawing/2014/main" id="{DB7D34EB-6762-4D88-386B-CCC83A15E65E}"/>
              </a:ext>
            </a:extLst>
          </p:cNvPr>
          <p:cNvSpPr>
            <a:spLocks noGrp="1"/>
          </p:cNvSpPr>
          <p:nvPr>
            <p:ph type="pic" sz="quarter" idx="33"/>
          </p:nvPr>
        </p:nvSpPr>
        <p:spPr>
          <a:xfrm>
            <a:off x="9267825" y="6465194"/>
            <a:ext cx="4000500" cy="2907792"/>
          </a:xfrm>
        </p:spPr>
        <p:txBody>
          <a:bodyPr/>
          <a:lstStyle/>
          <a:p>
            <a:r>
              <a:rPr lang="en-US"/>
              <a:t>Click icon to add picture</a:t>
            </a:r>
          </a:p>
        </p:txBody>
      </p:sp>
      <p:sp>
        <p:nvSpPr>
          <p:cNvPr id="10" name="Picture Placeholder 14">
            <a:extLst>
              <a:ext uri="{FF2B5EF4-FFF2-40B4-BE49-F238E27FC236}">
                <a16:creationId xmlns:a16="http://schemas.microsoft.com/office/drawing/2014/main" id="{ED57AF19-9C0C-CF88-3EE2-F35514583D54}"/>
              </a:ext>
            </a:extLst>
          </p:cNvPr>
          <p:cNvSpPr>
            <a:spLocks noGrp="1"/>
          </p:cNvSpPr>
          <p:nvPr>
            <p:ph type="pic" sz="quarter" idx="34"/>
          </p:nvPr>
        </p:nvSpPr>
        <p:spPr>
          <a:xfrm>
            <a:off x="5038725" y="800100"/>
            <a:ext cx="4000500" cy="2907792"/>
          </a:xfrm>
        </p:spPr>
        <p:txBody>
          <a:bodyPr/>
          <a:lstStyle/>
          <a:p>
            <a:r>
              <a:rPr lang="en-US"/>
              <a:t>Click icon to add picture</a:t>
            </a:r>
          </a:p>
        </p:txBody>
      </p:sp>
      <p:sp>
        <p:nvSpPr>
          <p:cNvPr id="12" name="Picture Placeholder 14">
            <a:extLst>
              <a:ext uri="{FF2B5EF4-FFF2-40B4-BE49-F238E27FC236}">
                <a16:creationId xmlns:a16="http://schemas.microsoft.com/office/drawing/2014/main" id="{48C0F769-5950-6660-D01F-763E57B2EF8B}"/>
              </a:ext>
            </a:extLst>
          </p:cNvPr>
          <p:cNvSpPr>
            <a:spLocks noGrp="1"/>
          </p:cNvSpPr>
          <p:nvPr>
            <p:ph type="pic" sz="quarter" idx="35"/>
          </p:nvPr>
        </p:nvSpPr>
        <p:spPr>
          <a:xfrm>
            <a:off x="13487403" y="800100"/>
            <a:ext cx="4000500" cy="2907792"/>
          </a:xfrm>
        </p:spPr>
        <p:txBody>
          <a:bodyPr/>
          <a:lstStyle/>
          <a:p>
            <a:r>
              <a:rPr lang="en-US"/>
              <a:t>Click icon to add picture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20" name="Content Placeholder 17">
            <a:extLst>
              <a:ext uri="{FF2B5EF4-FFF2-40B4-BE49-F238E27FC236}">
                <a16:creationId xmlns:a16="http://schemas.microsoft.com/office/drawing/2014/main" id="{970A9D82-FE3D-49CF-4CC9-C1AD13F50E9E}"/>
              </a:ext>
            </a:extLst>
          </p:cNvPr>
          <p:cNvSpPr>
            <a:spLocks noGrp="1"/>
          </p:cNvSpPr>
          <p:nvPr>
            <p:ph sz="quarter" idx="19" hasCustomPrompt="1"/>
          </p:nvPr>
        </p:nvSpPr>
        <p:spPr>
          <a:xfrm>
            <a:off x="1154255" y="4542201"/>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1" name="Content Placeholder 17">
            <a:extLst>
              <a:ext uri="{FF2B5EF4-FFF2-40B4-BE49-F238E27FC236}">
                <a16:creationId xmlns:a16="http://schemas.microsoft.com/office/drawing/2014/main" id="{47D02826-B030-6A8A-A4B9-1B67610C280A}"/>
              </a:ext>
            </a:extLst>
          </p:cNvPr>
          <p:cNvSpPr>
            <a:spLocks noGrp="1"/>
          </p:cNvSpPr>
          <p:nvPr>
            <p:ph sz="quarter" idx="21" hasCustomPrompt="1"/>
          </p:nvPr>
        </p:nvSpPr>
        <p:spPr>
          <a:xfrm>
            <a:off x="5379230" y="770080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22" name="Content Placeholder 17">
            <a:extLst>
              <a:ext uri="{FF2B5EF4-FFF2-40B4-BE49-F238E27FC236}">
                <a16:creationId xmlns:a16="http://schemas.microsoft.com/office/drawing/2014/main" id="{EB40AB2B-067D-59DD-C0D7-9453ECF10AB3}"/>
              </a:ext>
            </a:extLst>
          </p:cNvPr>
          <p:cNvSpPr>
            <a:spLocks noGrp="1"/>
          </p:cNvSpPr>
          <p:nvPr>
            <p:ph sz="quarter" idx="23" hasCustomPrompt="1"/>
          </p:nvPr>
        </p:nvSpPr>
        <p:spPr>
          <a:xfrm>
            <a:off x="9630639" y="4539450"/>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23" name="Content Placeholder 17">
            <a:extLst>
              <a:ext uri="{FF2B5EF4-FFF2-40B4-BE49-F238E27FC236}">
                <a16:creationId xmlns:a16="http://schemas.microsoft.com/office/drawing/2014/main" id="{2050BE89-5F98-5709-9B2F-F53167E9F72C}"/>
              </a:ext>
            </a:extLst>
          </p:cNvPr>
          <p:cNvSpPr>
            <a:spLocks noGrp="1"/>
          </p:cNvSpPr>
          <p:nvPr>
            <p:ph sz="quarter" idx="25" hasCustomPrompt="1"/>
          </p:nvPr>
        </p:nvSpPr>
        <p:spPr>
          <a:xfrm>
            <a:off x="13844082" y="7696659"/>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3446009516"/>
      </p:ext>
    </p:extLst>
  </p:cSld>
  <p:clrMapOvr>
    <a:masterClrMapping/>
  </p:clrMapOvr>
  <p:transition>
    <p:fade/>
  </p:transition>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llage_5">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p:cNvSpPr>
          <p:nvPr>
            <p:ph type="body" sz="quarter" idx="27"/>
          </p:nvPr>
        </p:nvSpPr>
        <p:spPr>
          <a:xfrm>
            <a:off x="810651" y="810650"/>
            <a:ext cx="4005072" cy="4169664"/>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p:cNvSpPr>
          <p:nvPr>
            <p:ph type="body" sz="quarter" idx="29"/>
          </p:nvPr>
        </p:nvSpPr>
        <p:spPr>
          <a:xfrm>
            <a:off x="13486374" y="5203080"/>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1153140" y="3277778"/>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41322" y="7676640"/>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10651" y="5203080"/>
            <a:ext cx="4000500" cy="4169664"/>
          </a:xfrm>
        </p:spPr>
        <p:txBody>
          <a:bodyPr/>
          <a:lstStyle/>
          <a:p>
            <a:r>
              <a:rPr lang="en-US"/>
              <a:t>Click icon to add picture</a:t>
            </a:r>
          </a:p>
        </p:txBody>
      </p:sp>
      <p:sp>
        <p:nvSpPr>
          <p:cNvPr id="19" name="Picture Placeholder 14">
            <a:extLst>
              <a:ext uri="{FF2B5EF4-FFF2-40B4-BE49-F238E27FC236}">
                <a16:creationId xmlns:a16="http://schemas.microsoft.com/office/drawing/2014/main" id="{D7AB7DB6-9DD9-4F25-9319-1B50C319472B}"/>
              </a:ext>
            </a:extLst>
          </p:cNvPr>
          <p:cNvSpPr>
            <a:spLocks noGrp="1"/>
          </p:cNvSpPr>
          <p:nvPr>
            <p:ph type="pic" sz="quarter" idx="32"/>
          </p:nvPr>
        </p:nvSpPr>
        <p:spPr>
          <a:xfrm>
            <a:off x="9271371" y="810650"/>
            <a:ext cx="4000500" cy="2907792"/>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1371" y="3941208"/>
            <a:ext cx="4000500" cy="5431536"/>
          </a:xfrm>
        </p:spPr>
        <p:txBody>
          <a:bodyPr/>
          <a:lstStyle/>
          <a:p>
            <a:r>
              <a:rPr lang="en-US"/>
              <a:t>Click icon to add picture</a:t>
            </a:r>
          </a:p>
        </p:txBody>
      </p:sp>
      <p:sp>
        <p:nvSpPr>
          <p:cNvPr id="7" name="Picture Placeholder 14">
            <a:extLst>
              <a:ext uri="{FF2B5EF4-FFF2-40B4-BE49-F238E27FC236}">
                <a16:creationId xmlns:a16="http://schemas.microsoft.com/office/drawing/2014/main" id="{04FF6F36-C403-9EEC-6295-23DD0D845A0C}"/>
              </a:ext>
            </a:extLst>
          </p:cNvPr>
          <p:cNvSpPr>
            <a:spLocks noGrp="1"/>
          </p:cNvSpPr>
          <p:nvPr>
            <p:ph type="pic" sz="quarter" idx="34"/>
          </p:nvPr>
        </p:nvSpPr>
        <p:spPr>
          <a:xfrm>
            <a:off x="5041011" y="810650"/>
            <a:ext cx="4000500" cy="5431536"/>
          </a:xfrm>
        </p:spPr>
        <p:txBody>
          <a:bodyPr/>
          <a:lstStyle/>
          <a:p>
            <a:r>
              <a:rPr lang="en-US"/>
              <a:t>Click icon to add picture</a:t>
            </a:r>
          </a:p>
        </p:txBody>
      </p:sp>
      <p:sp>
        <p:nvSpPr>
          <p:cNvPr id="11" name="Picture Placeholder 14">
            <a:extLst>
              <a:ext uri="{FF2B5EF4-FFF2-40B4-BE49-F238E27FC236}">
                <a16:creationId xmlns:a16="http://schemas.microsoft.com/office/drawing/2014/main" id="{C8BE91A7-A7D9-3BD5-BF6F-7B808A754629}"/>
              </a:ext>
            </a:extLst>
          </p:cNvPr>
          <p:cNvSpPr>
            <a:spLocks noGrp="1"/>
          </p:cNvSpPr>
          <p:nvPr>
            <p:ph type="pic" sz="quarter" idx="35"/>
          </p:nvPr>
        </p:nvSpPr>
        <p:spPr>
          <a:xfrm>
            <a:off x="13490946" y="810650"/>
            <a:ext cx="4000500" cy="4169664"/>
          </a:xfrm>
        </p:spPr>
        <p:txBody>
          <a:bodyPr/>
          <a:lstStyle/>
          <a:p>
            <a:r>
              <a:rPr lang="en-US"/>
              <a:t>Click icon to add picture</a:t>
            </a:r>
          </a:p>
        </p:txBody>
      </p:sp>
      <p:sp>
        <p:nvSpPr>
          <p:cNvPr id="9" name="Picture Placeholder 14">
            <a:extLst>
              <a:ext uri="{FF2B5EF4-FFF2-40B4-BE49-F238E27FC236}">
                <a16:creationId xmlns:a16="http://schemas.microsoft.com/office/drawing/2014/main" id="{3491EE34-E1C1-2175-B601-E6F6A58026E9}"/>
              </a:ext>
            </a:extLst>
          </p:cNvPr>
          <p:cNvSpPr>
            <a:spLocks noGrp="1"/>
          </p:cNvSpPr>
          <p:nvPr>
            <p:ph type="pic" sz="quarter" idx="36"/>
          </p:nvPr>
        </p:nvSpPr>
        <p:spPr>
          <a:xfrm>
            <a:off x="5041011" y="6464952"/>
            <a:ext cx="4000500" cy="2907792"/>
          </a:xfrm>
        </p:spPr>
        <p:txBody>
          <a:bodyPr/>
          <a:lstStyle/>
          <a:p>
            <a:r>
              <a:rPr lang="en-US"/>
              <a:t>Click icon to add picture</a:t>
            </a:r>
          </a:p>
        </p:txBody>
      </p:sp>
    </p:spTree>
    <p:extLst>
      <p:ext uri="{BB962C8B-B14F-4D97-AF65-F5344CB8AC3E}">
        <p14:creationId xmlns:p14="http://schemas.microsoft.com/office/powerpoint/2010/main" val="2159847386"/>
      </p:ext>
    </p:extLst>
  </p:cSld>
  <p:clrMapOvr>
    <a:masterClrMapping/>
  </p:clrMapOvr>
  <p:transition>
    <p:fade/>
  </p:transition>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llage_6">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96EB7A0B-9BB0-31C2-2ECA-558C55ED346D}"/>
              </a:ext>
            </a:extLst>
          </p:cNvPr>
          <p:cNvSpPr>
            <a:spLocks noGrp="1"/>
          </p:cNvSpPr>
          <p:nvPr>
            <p:ph type="body" sz="quarter" idx="27"/>
          </p:nvPr>
        </p:nvSpPr>
        <p:spPr>
          <a:xfrm>
            <a:off x="804027" y="810651"/>
            <a:ext cx="4005072" cy="4169664"/>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p:cNvSpPr>
          <p:nvPr>
            <p:ph type="body" sz="quarter" idx="29"/>
          </p:nvPr>
        </p:nvSpPr>
        <p:spPr>
          <a:xfrm>
            <a:off x="5038725" y="5203079"/>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1164891" y="328044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5394273" y="768110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8" name="Picture Placeholder 14">
            <a:extLst>
              <a:ext uri="{FF2B5EF4-FFF2-40B4-BE49-F238E27FC236}">
                <a16:creationId xmlns:a16="http://schemas.microsoft.com/office/drawing/2014/main" id="{BDFC9C3E-2A42-987C-49E8-C432AD040C02}"/>
              </a:ext>
            </a:extLst>
          </p:cNvPr>
          <p:cNvSpPr>
            <a:spLocks noGrp="1"/>
          </p:cNvSpPr>
          <p:nvPr>
            <p:ph type="pic" sz="quarter" idx="31"/>
          </p:nvPr>
        </p:nvSpPr>
        <p:spPr>
          <a:xfrm>
            <a:off x="800100" y="5203079"/>
            <a:ext cx="4000500" cy="4169664"/>
          </a:xfrm>
        </p:spPr>
        <p:txBody>
          <a:bodyPr/>
          <a:lstStyle/>
          <a:p>
            <a:r>
              <a:rPr lang="en-US"/>
              <a:t>Click icon to add picture</a:t>
            </a:r>
          </a:p>
        </p:txBody>
      </p:sp>
      <p:sp>
        <p:nvSpPr>
          <p:cNvPr id="21" name="Picture Placeholder 14">
            <a:extLst>
              <a:ext uri="{FF2B5EF4-FFF2-40B4-BE49-F238E27FC236}">
                <a16:creationId xmlns:a16="http://schemas.microsoft.com/office/drawing/2014/main" id="{38502657-E8DE-E7DC-09FE-579E6120F4CA}"/>
              </a:ext>
            </a:extLst>
          </p:cNvPr>
          <p:cNvSpPr>
            <a:spLocks noGrp="1"/>
          </p:cNvSpPr>
          <p:nvPr>
            <p:ph type="pic" sz="quarter" idx="33"/>
          </p:nvPr>
        </p:nvSpPr>
        <p:spPr>
          <a:xfrm>
            <a:off x="9272195" y="5203079"/>
            <a:ext cx="4000500" cy="4169664"/>
          </a:xfrm>
        </p:spPr>
        <p:txBody>
          <a:bodyPr/>
          <a:lstStyle/>
          <a:p>
            <a:r>
              <a:rPr lang="en-US"/>
              <a:t>Click icon to add picture</a:t>
            </a:r>
          </a:p>
        </p:txBody>
      </p:sp>
      <p:sp>
        <p:nvSpPr>
          <p:cNvPr id="7" name="Picture Placeholder 14">
            <a:extLst>
              <a:ext uri="{FF2B5EF4-FFF2-40B4-BE49-F238E27FC236}">
                <a16:creationId xmlns:a16="http://schemas.microsoft.com/office/drawing/2014/main" id="{04FF6F36-C403-9EEC-6295-23DD0D845A0C}"/>
              </a:ext>
            </a:extLst>
          </p:cNvPr>
          <p:cNvSpPr>
            <a:spLocks noGrp="1"/>
          </p:cNvSpPr>
          <p:nvPr>
            <p:ph type="pic" sz="quarter" idx="34"/>
          </p:nvPr>
        </p:nvSpPr>
        <p:spPr>
          <a:xfrm>
            <a:off x="5038725" y="810648"/>
            <a:ext cx="4000500" cy="4169664"/>
          </a:xfrm>
        </p:spPr>
        <p:txBody>
          <a:bodyPr/>
          <a:lstStyle/>
          <a:p>
            <a:r>
              <a:rPr lang="en-US"/>
              <a:t>Click icon to add picture</a:t>
            </a:r>
          </a:p>
        </p:txBody>
      </p:sp>
      <p:sp>
        <p:nvSpPr>
          <p:cNvPr id="11" name="Picture Placeholder 14">
            <a:extLst>
              <a:ext uri="{FF2B5EF4-FFF2-40B4-BE49-F238E27FC236}">
                <a16:creationId xmlns:a16="http://schemas.microsoft.com/office/drawing/2014/main" id="{C8BE91A7-A7D9-3BD5-BF6F-7B808A754629}"/>
              </a:ext>
            </a:extLst>
          </p:cNvPr>
          <p:cNvSpPr>
            <a:spLocks noGrp="1"/>
          </p:cNvSpPr>
          <p:nvPr>
            <p:ph type="pic" sz="quarter" idx="35"/>
          </p:nvPr>
        </p:nvSpPr>
        <p:spPr>
          <a:xfrm>
            <a:off x="13501497" y="810650"/>
            <a:ext cx="4000500" cy="4169664"/>
          </a:xfrm>
        </p:spPr>
        <p:txBody>
          <a:bodyPr/>
          <a:lstStyle/>
          <a:p>
            <a:r>
              <a:rPr lang="en-US"/>
              <a:t>Click icon to add picture</a:t>
            </a:r>
          </a:p>
        </p:txBody>
      </p:sp>
      <p:sp>
        <p:nvSpPr>
          <p:cNvPr id="8" name="Text Placeholder 9">
            <a:extLst>
              <a:ext uri="{FF2B5EF4-FFF2-40B4-BE49-F238E27FC236}">
                <a16:creationId xmlns:a16="http://schemas.microsoft.com/office/drawing/2014/main" id="{F51DECA3-ADF5-FAB1-E911-6B66A7953360}"/>
              </a:ext>
            </a:extLst>
          </p:cNvPr>
          <p:cNvSpPr>
            <a:spLocks noGrp="1"/>
          </p:cNvSpPr>
          <p:nvPr>
            <p:ph type="body" sz="quarter" idx="36"/>
          </p:nvPr>
        </p:nvSpPr>
        <p:spPr>
          <a:xfrm>
            <a:off x="9239051" y="810650"/>
            <a:ext cx="4005072" cy="4169664"/>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2" name="Content Placeholder 17">
            <a:extLst>
              <a:ext uri="{FF2B5EF4-FFF2-40B4-BE49-F238E27FC236}">
                <a16:creationId xmlns:a16="http://schemas.microsoft.com/office/drawing/2014/main" id="{A9273835-8F5C-39FD-2513-AEEA5EF214F6}"/>
              </a:ext>
            </a:extLst>
          </p:cNvPr>
          <p:cNvSpPr>
            <a:spLocks noGrp="1"/>
          </p:cNvSpPr>
          <p:nvPr>
            <p:ph sz="quarter" idx="37" hasCustomPrompt="1"/>
          </p:nvPr>
        </p:nvSpPr>
        <p:spPr>
          <a:xfrm>
            <a:off x="9594599" y="3288676"/>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14" name="Text Placeholder 9">
            <a:extLst>
              <a:ext uri="{FF2B5EF4-FFF2-40B4-BE49-F238E27FC236}">
                <a16:creationId xmlns:a16="http://schemas.microsoft.com/office/drawing/2014/main" id="{97EB9489-7752-F7F6-048C-2714098E05D3}"/>
              </a:ext>
            </a:extLst>
          </p:cNvPr>
          <p:cNvSpPr>
            <a:spLocks noGrp="1"/>
          </p:cNvSpPr>
          <p:nvPr>
            <p:ph type="body" sz="quarter" idx="38"/>
          </p:nvPr>
        </p:nvSpPr>
        <p:spPr>
          <a:xfrm>
            <a:off x="13480448" y="5203079"/>
            <a:ext cx="4005072" cy="4169664"/>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5" name="Content Placeholder 17">
            <a:extLst>
              <a:ext uri="{FF2B5EF4-FFF2-40B4-BE49-F238E27FC236}">
                <a16:creationId xmlns:a16="http://schemas.microsoft.com/office/drawing/2014/main" id="{7E60FCB8-9D97-260F-818B-693217DF00B9}"/>
              </a:ext>
            </a:extLst>
          </p:cNvPr>
          <p:cNvSpPr>
            <a:spLocks noGrp="1"/>
          </p:cNvSpPr>
          <p:nvPr>
            <p:ph sz="quarter" idx="39" hasCustomPrompt="1"/>
          </p:nvPr>
        </p:nvSpPr>
        <p:spPr>
          <a:xfrm>
            <a:off x="13835996" y="768110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Tree>
    <p:extLst>
      <p:ext uri="{BB962C8B-B14F-4D97-AF65-F5344CB8AC3E}">
        <p14:creationId xmlns:p14="http://schemas.microsoft.com/office/powerpoint/2010/main" val="2749410334"/>
      </p:ext>
    </p:extLst>
  </p:cSld>
  <p:clrMapOvr>
    <a:masterClrMapping/>
  </p:clrMapOvr>
  <p:transition>
    <p:fade/>
  </p:transition>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_with_One_Image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258301" y="800100"/>
            <a:ext cx="8227220" cy="85725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1019002317"/>
      </p:ext>
    </p:extLst>
  </p:cSld>
  <p:clrMapOvr>
    <a:masterClrMapping/>
  </p:clrMapOvr>
  <p:transition>
    <p:fade/>
  </p:transition>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_with_One_Image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Picture Placeholder 7">
            <a:extLst>
              <a:ext uri="{FF2B5EF4-FFF2-40B4-BE49-F238E27FC236}">
                <a16:creationId xmlns:a16="http://schemas.microsoft.com/office/drawing/2014/main" id="{1A93E7BB-D3A3-ABA1-B7D4-C289058474F8}"/>
              </a:ext>
            </a:extLst>
          </p:cNvPr>
          <p:cNvSpPr>
            <a:spLocks noGrp="1"/>
          </p:cNvSpPr>
          <p:nvPr>
            <p:ph type="pic" sz="quarter" idx="15"/>
          </p:nvPr>
        </p:nvSpPr>
        <p:spPr>
          <a:xfrm>
            <a:off x="802478" y="800100"/>
            <a:ext cx="8227220" cy="8572500"/>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440577444"/>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
        <p:nvSpPr>
          <p:cNvPr id="11" name="Title 7">
            <a:extLst>
              <a:ext uri="{FF2B5EF4-FFF2-40B4-BE49-F238E27FC236}">
                <a16:creationId xmlns:a16="http://schemas.microsoft.com/office/drawing/2014/main" id="{5A0DA556-76E1-4F6A-9DDE-11FCB3208107}"/>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58323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_Three_Image_Sta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9">
            <a:extLst>
              <a:ext uri="{FF2B5EF4-FFF2-40B4-BE49-F238E27FC236}">
                <a16:creationId xmlns:a16="http://schemas.microsoft.com/office/drawing/2014/main" id="{94846930-0DAE-5545-D294-7102A8217230}"/>
              </a:ext>
            </a:extLst>
          </p:cNvPr>
          <p:cNvSpPr>
            <a:spLocks noGrp="1"/>
          </p:cNvSpPr>
          <p:nvPr>
            <p:ph type="body" sz="quarter" idx="29"/>
          </p:nvPr>
        </p:nvSpPr>
        <p:spPr>
          <a:xfrm>
            <a:off x="13487198" y="810650"/>
            <a:ext cx="4012245" cy="5431536"/>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4" name="Content Placeholder 17">
            <a:extLst>
              <a:ext uri="{FF2B5EF4-FFF2-40B4-BE49-F238E27FC236}">
                <a16:creationId xmlns:a16="http://schemas.microsoft.com/office/drawing/2014/main" id="{313AFB70-1333-60DF-8ACC-29DA22E25715}"/>
              </a:ext>
            </a:extLst>
          </p:cNvPr>
          <p:cNvSpPr>
            <a:spLocks noGrp="1"/>
          </p:cNvSpPr>
          <p:nvPr>
            <p:ph sz="quarter" idx="25" hasCustomPrompt="1"/>
          </p:nvPr>
        </p:nvSpPr>
        <p:spPr>
          <a:xfrm>
            <a:off x="13830098" y="4555117"/>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5" name="Picture Placeholder 14">
            <a:extLst>
              <a:ext uri="{FF2B5EF4-FFF2-40B4-BE49-F238E27FC236}">
                <a16:creationId xmlns:a16="http://schemas.microsoft.com/office/drawing/2014/main" id="{BA864844-3DC9-D01A-924D-642E40C85E2C}"/>
              </a:ext>
            </a:extLst>
          </p:cNvPr>
          <p:cNvSpPr>
            <a:spLocks noGrp="1"/>
          </p:cNvSpPr>
          <p:nvPr>
            <p:ph type="pic" sz="quarter" idx="32"/>
          </p:nvPr>
        </p:nvSpPr>
        <p:spPr>
          <a:xfrm>
            <a:off x="9262467"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1BDEBB04-6F20-ACF8-576F-4BD80A66C641}"/>
              </a:ext>
            </a:extLst>
          </p:cNvPr>
          <p:cNvSpPr>
            <a:spLocks noGrp="1"/>
          </p:cNvSpPr>
          <p:nvPr>
            <p:ph type="pic" sz="quarter" idx="33"/>
          </p:nvPr>
        </p:nvSpPr>
        <p:spPr>
          <a:xfrm>
            <a:off x="9262467" y="3941064"/>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3A7A7D99-2491-5FCB-2BE8-E61D770925FB}"/>
              </a:ext>
            </a:extLst>
          </p:cNvPr>
          <p:cNvSpPr>
            <a:spLocks noGrp="1"/>
          </p:cNvSpPr>
          <p:nvPr>
            <p:ph type="pic" sz="quarter" idx="35"/>
          </p:nvPr>
        </p:nvSpPr>
        <p:spPr>
          <a:xfrm>
            <a:off x="13491770" y="6464808"/>
            <a:ext cx="4000500" cy="2907792"/>
          </a:xfrm>
        </p:spPr>
        <p:txBody>
          <a:bodyPr/>
          <a:lstStyle/>
          <a:p>
            <a:r>
              <a:rPr lang="en-US"/>
              <a:t>Click icon to add picture</a:t>
            </a:r>
          </a:p>
        </p:txBody>
      </p:sp>
    </p:spTree>
    <p:extLst>
      <p:ext uri="{BB962C8B-B14F-4D97-AF65-F5344CB8AC3E}">
        <p14:creationId xmlns:p14="http://schemas.microsoft.com/office/powerpoint/2010/main" val="1539643049"/>
      </p:ext>
    </p:extLst>
  </p:cSld>
  <p:clrMapOvr>
    <a:masterClrMapping/>
  </p:clrMapOvr>
  <p:transition>
    <p:fade/>
  </p:transition>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_Three_Image_Stat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3" name="Text Placeholder 9">
            <a:extLst>
              <a:ext uri="{FF2B5EF4-FFF2-40B4-BE49-F238E27FC236}">
                <a16:creationId xmlns:a16="http://schemas.microsoft.com/office/drawing/2014/main" id="{0F99F171-8443-6F3F-89E0-70FBF3FCE56A}"/>
              </a:ext>
            </a:extLst>
          </p:cNvPr>
          <p:cNvSpPr>
            <a:spLocks noGrp="1"/>
          </p:cNvSpPr>
          <p:nvPr>
            <p:ph type="body" sz="quarter" idx="29"/>
          </p:nvPr>
        </p:nvSpPr>
        <p:spPr>
          <a:xfrm>
            <a:off x="802478" y="3941064"/>
            <a:ext cx="4012245" cy="5431536"/>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8" name="Content Placeholder 17">
            <a:extLst>
              <a:ext uri="{FF2B5EF4-FFF2-40B4-BE49-F238E27FC236}">
                <a16:creationId xmlns:a16="http://schemas.microsoft.com/office/drawing/2014/main" id="{4E948061-EE08-C6FC-537D-F17B3AB1D1B1}"/>
              </a:ext>
            </a:extLst>
          </p:cNvPr>
          <p:cNvSpPr>
            <a:spLocks noGrp="1"/>
          </p:cNvSpPr>
          <p:nvPr>
            <p:ph sz="quarter" idx="25" hasCustomPrompt="1"/>
          </p:nvPr>
        </p:nvSpPr>
        <p:spPr>
          <a:xfrm>
            <a:off x="1169177" y="7685532"/>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9" name="Picture Placeholder 14">
            <a:extLst>
              <a:ext uri="{FF2B5EF4-FFF2-40B4-BE49-F238E27FC236}">
                <a16:creationId xmlns:a16="http://schemas.microsoft.com/office/drawing/2014/main" id="{55E91D6D-DB40-9DD8-A0A6-286AB424D0D5}"/>
              </a:ext>
            </a:extLst>
          </p:cNvPr>
          <p:cNvSpPr>
            <a:spLocks noGrp="1"/>
          </p:cNvSpPr>
          <p:nvPr>
            <p:ph type="pic" sz="quarter" idx="32"/>
          </p:nvPr>
        </p:nvSpPr>
        <p:spPr>
          <a:xfrm>
            <a:off x="804470"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6B5C5340-4B78-8931-A749-407E1A41D813}"/>
              </a:ext>
            </a:extLst>
          </p:cNvPr>
          <p:cNvSpPr>
            <a:spLocks noGrp="1"/>
          </p:cNvSpPr>
          <p:nvPr>
            <p:ph type="pic" sz="quarter" idx="33"/>
          </p:nvPr>
        </p:nvSpPr>
        <p:spPr>
          <a:xfrm>
            <a:off x="5033772" y="810650"/>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64FC86A2-4563-D002-8193-60C0F846A271}"/>
              </a:ext>
            </a:extLst>
          </p:cNvPr>
          <p:cNvSpPr>
            <a:spLocks noGrp="1"/>
          </p:cNvSpPr>
          <p:nvPr>
            <p:ph type="pic" sz="quarter" idx="35"/>
          </p:nvPr>
        </p:nvSpPr>
        <p:spPr>
          <a:xfrm>
            <a:off x="5033772" y="6464808"/>
            <a:ext cx="4000500" cy="2907792"/>
          </a:xfrm>
        </p:spPr>
        <p:txBody>
          <a:bodyPr/>
          <a:lstStyle/>
          <a:p>
            <a:r>
              <a:rPr lang="en-US"/>
              <a:t>Click icon to add picture</a:t>
            </a:r>
          </a:p>
        </p:txBody>
      </p:sp>
    </p:spTree>
    <p:extLst>
      <p:ext uri="{BB962C8B-B14F-4D97-AF65-F5344CB8AC3E}">
        <p14:creationId xmlns:p14="http://schemas.microsoft.com/office/powerpoint/2010/main" val="3495843135"/>
      </p:ext>
    </p:extLst>
  </p:cSld>
  <p:clrMapOvr>
    <a:masterClrMapping/>
  </p:clrMapOvr>
  <p:transition>
    <p:fade/>
  </p:transition>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_with_Four_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Picture Placeholder 14">
            <a:extLst>
              <a:ext uri="{FF2B5EF4-FFF2-40B4-BE49-F238E27FC236}">
                <a16:creationId xmlns:a16="http://schemas.microsoft.com/office/drawing/2014/main" id="{BA864844-3DC9-D01A-924D-642E40C85E2C}"/>
              </a:ext>
            </a:extLst>
          </p:cNvPr>
          <p:cNvSpPr>
            <a:spLocks noGrp="1"/>
          </p:cNvSpPr>
          <p:nvPr>
            <p:ph type="pic" sz="quarter" idx="32"/>
          </p:nvPr>
        </p:nvSpPr>
        <p:spPr>
          <a:xfrm>
            <a:off x="9262467"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1BDEBB04-6F20-ACF8-576F-4BD80A66C641}"/>
              </a:ext>
            </a:extLst>
          </p:cNvPr>
          <p:cNvSpPr>
            <a:spLocks noGrp="1"/>
          </p:cNvSpPr>
          <p:nvPr>
            <p:ph type="pic" sz="quarter" idx="33"/>
          </p:nvPr>
        </p:nvSpPr>
        <p:spPr>
          <a:xfrm>
            <a:off x="9262467" y="3941064"/>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3A7A7D99-2491-5FCB-2BE8-E61D770925FB}"/>
              </a:ext>
            </a:extLst>
          </p:cNvPr>
          <p:cNvSpPr>
            <a:spLocks noGrp="1"/>
          </p:cNvSpPr>
          <p:nvPr>
            <p:ph type="pic" sz="quarter" idx="35"/>
          </p:nvPr>
        </p:nvSpPr>
        <p:spPr>
          <a:xfrm>
            <a:off x="13491770" y="6464808"/>
            <a:ext cx="4000500" cy="2907792"/>
          </a:xfrm>
        </p:spPr>
        <p:txBody>
          <a:bodyPr/>
          <a:lstStyle/>
          <a:p>
            <a:r>
              <a:rPr lang="en-US"/>
              <a:t>Click icon to add picture</a:t>
            </a:r>
          </a:p>
        </p:txBody>
      </p:sp>
      <p:sp>
        <p:nvSpPr>
          <p:cNvPr id="8" name="Picture Placeholder 14">
            <a:extLst>
              <a:ext uri="{FF2B5EF4-FFF2-40B4-BE49-F238E27FC236}">
                <a16:creationId xmlns:a16="http://schemas.microsoft.com/office/drawing/2014/main" id="{71519D0B-88AC-87C2-45AA-443C16D75D0A}"/>
              </a:ext>
            </a:extLst>
          </p:cNvPr>
          <p:cNvSpPr>
            <a:spLocks noGrp="1"/>
          </p:cNvSpPr>
          <p:nvPr>
            <p:ph type="pic" sz="quarter" idx="36"/>
          </p:nvPr>
        </p:nvSpPr>
        <p:spPr>
          <a:xfrm>
            <a:off x="13491770" y="800100"/>
            <a:ext cx="4000500" cy="5431536"/>
          </a:xfrm>
        </p:spPr>
        <p:txBody>
          <a:bodyPr/>
          <a:lstStyle/>
          <a:p>
            <a:r>
              <a:rPr lang="en-US"/>
              <a:t>Click icon to add picture</a:t>
            </a:r>
          </a:p>
        </p:txBody>
      </p:sp>
    </p:spTree>
    <p:extLst>
      <p:ext uri="{BB962C8B-B14F-4D97-AF65-F5344CB8AC3E}">
        <p14:creationId xmlns:p14="http://schemas.microsoft.com/office/powerpoint/2010/main" val="2343037094"/>
      </p:ext>
    </p:extLst>
  </p:cSld>
  <p:clrMapOvr>
    <a:masterClrMapping/>
  </p:clrMapOvr>
  <p:transition>
    <p:fade/>
  </p:transition>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xt_with_Four_Image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Picture Placeholder 14">
            <a:extLst>
              <a:ext uri="{FF2B5EF4-FFF2-40B4-BE49-F238E27FC236}">
                <a16:creationId xmlns:a16="http://schemas.microsoft.com/office/drawing/2014/main" id="{55E91D6D-DB40-9DD8-A0A6-286AB424D0D5}"/>
              </a:ext>
            </a:extLst>
          </p:cNvPr>
          <p:cNvSpPr>
            <a:spLocks noGrp="1"/>
          </p:cNvSpPr>
          <p:nvPr>
            <p:ph type="pic" sz="quarter" idx="32"/>
          </p:nvPr>
        </p:nvSpPr>
        <p:spPr>
          <a:xfrm>
            <a:off x="804470" y="810650"/>
            <a:ext cx="4000500" cy="2907792"/>
          </a:xfrm>
        </p:spPr>
        <p:txBody>
          <a:bodyPr/>
          <a:lstStyle/>
          <a:p>
            <a:r>
              <a:rPr lang="en-US"/>
              <a:t>Click icon to add picture</a:t>
            </a:r>
          </a:p>
        </p:txBody>
      </p:sp>
      <p:sp>
        <p:nvSpPr>
          <p:cNvPr id="11" name="Picture Placeholder 14">
            <a:extLst>
              <a:ext uri="{FF2B5EF4-FFF2-40B4-BE49-F238E27FC236}">
                <a16:creationId xmlns:a16="http://schemas.microsoft.com/office/drawing/2014/main" id="{6B5C5340-4B78-8931-A749-407E1A41D813}"/>
              </a:ext>
            </a:extLst>
          </p:cNvPr>
          <p:cNvSpPr>
            <a:spLocks noGrp="1"/>
          </p:cNvSpPr>
          <p:nvPr>
            <p:ph type="pic" sz="quarter" idx="33"/>
          </p:nvPr>
        </p:nvSpPr>
        <p:spPr>
          <a:xfrm>
            <a:off x="5033772" y="810650"/>
            <a:ext cx="4000500" cy="5431536"/>
          </a:xfrm>
        </p:spPr>
        <p:txBody>
          <a:bodyPr/>
          <a:lstStyle/>
          <a:p>
            <a:r>
              <a:rPr lang="en-US"/>
              <a:t>Click icon to add picture</a:t>
            </a:r>
          </a:p>
        </p:txBody>
      </p:sp>
      <p:sp>
        <p:nvSpPr>
          <p:cNvPr id="12" name="Picture Placeholder 14">
            <a:extLst>
              <a:ext uri="{FF2B5EF4-FFF2-40B4-BE49-F238E27FC236}">
                <a16:creationId xmlns:a16="http://schemas.microsoft.com/office/drawing/2014/main" id="{64FC86A2-4563-D002-8193-60C0F846A271}"/>
              </a:ext>
            </a:extLst>
          </p:cNvPr>
          <p:cNvSpPr>
            <a:spLocks noGrp="1"/>
          </p:cNvSpPr>
          <p:nvPr>
            <p:ph type="pic" sz="quarter" idx="35"/>
          </p:nvPr>
        </p:nvSpPr>
        <p:spPr>
          <a:xfrm>
            <a:off x="5033772" y="6464808"/>
            <a:ext cx="4000500" cy="2907792"/>
          </a:xfrm>
        </p:spPr>
        <p:txBody>
          <a:bodyPr/>
          <a:lstStyle/>
          <a:p>
            <a:r>
              <a:rPr lang="en-US"/>
              <a:t>Click icon to add picture</a:t>
            </a:r>
          </a:p>
        </p:txBody>
      </p:sp>
      <p:sp>
        <p:nvSpPr>
          <p:cNvPr id="2" name="Picture Placeholder 14">
            <a:extLst>
              <a:ext uri="{FF2B5EF4-FFF2-40B4-BE49-F238E27FC236}">
                <a16:creationId xmlns:a16="http://schemas.microsoft.com/office/drawing/2014/main" id="{B509D592-154B-8D5E-CE8A-F1F7EE573B28}"/>
              </a:ext>
            </a:extLst>
          </p:cNvPr>
          <p:cNvSpPr>
            <a:spLocks noGrp="1"/>
          </p:cNvSpPr>
          <p:nvPr>
            <p:ph type="pic" sz="quarter" idx="36"/>
          </p:nvPr>
        </p:nvSpPr>
        <p:spPr>
          <a:xfrm>
            <a:off x="800100" y="3941064"/>
            <a:ext cx="4000500" cy="5431536"/>
          </a:xfrm>
        </p:spPr>
        <p:txBody>
          <a:bodyPr/>
          <a:lstStyle/>
          <a:p>
            <a:r>
              <a:rPr lang="en-US"/>
              <a:t>Click icon to add picture</a:t>
            </a:r>
          </a:p>
        </p:txBody>
      </p:sp>
    </p:spTree>
    <p:extLst>
      <p:ext uri="{BB962C8B-B14F-4D97-AF65-F5344CB8AC3E}">
        <p14:creationId xmlns:p14="http://schemas.microsoft.com/office/powerpoint/2010/main" val="162765720"/>
      </p:ext>
    </p:extLst>
  </p:cSld>
  <p:clrMapOvr>
    <a:masterClrMapping/>
  </p:clrMapOvr>
  <p:transition>
    <p:fade/>
  </p:transition>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_Three_Image_Sta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Picture Placeholder 14">
            <a:extLst>
              <a:ext uri="{FF2B5EF4-FFF2-40B4-BE49-F238E27FC236}">
                <a16:creationId xmlns:a16="http://schemas.microsoft.com/office/drawing/2014/main" id="{DCF586BE-CDCE-C8AF-398B-74B471140238}"/>
              </a:ext>
            </a:extLst>
          </p:cNvPr>
          <p:cNvSpPr>
            <a:spLocks noGrp="1"/>
          </p:cNvSpPr>
          <p:nvPr>
            <p:ph type="pic" sz="quarter" idx="33"/>
          </p:nvPr>
        </p:nvSpPr>
        <p:spPr>
          <a:xfrm>
            <a:off x="9262467" y="5203079"/>
            <a:ext cx="4000500" cy="4169664"/>
          </a:xfrm>
        </p:spPr>
        <p:txBody>
          <a:bodyPr/>
          <a:lstStyle/>
          <a:p>
            <a:r>
              <a:rPr lang="en-US"/>
              <a:t>Click icon to add picture</a:t>
            </a:r>
          </a:p>
        </p:txBody>
      </p:sp>
      <p:sp>
        <p:nvSpPr>
          <p:cNvPr id="4" name="Picture Placeholder 14">
            <a:extLst>
              <a:ext uri="{FF2B5EF4-FFF2-40B4-BE49-F238E27FC236}">
                <a16:creationId xmlns:a16="http://schemas.microsoft.com/office/drawing/2014/main" id="{3501A839-AA35-678F-0EB2-BA7FAEE34243}"/>
              </a:ext>
            </a:extLst>
          </p:cNvPr>
          <p:cNvSpPr>
            <a:spLocks noGrp="1"/>
          </p:cNvSpPr>
          <p:nvPr>
            <p:ph type="pic" sz="quarter" idx="35"/>
          </p:nvPr>
        </p:nvSpPr>
        <p:spPr>
          <a:xfrm>
            <a:off x="13501497" y="5206332"/>
            <a:ext cx="4000500" cy="4169664"/>
          </a:xfrm>
        </p:spPr>
        <p:txBody>
          <a:bodyPr/>
          <a:lstStyle/>
          <a:p>
            <a:r>
              <a:rPr lang="en-US"/>
              <a:t>Click icon to add picture</a:t>
            </a:r>
          </a:p>
        </p:txBody>
      </p:sp>
      <p:sp>
        <p:nvSpPr>
          <p:cNvPr id="15" name="Text Placeholder 9">
            <a:extLst>
              <a:ext uri="{FF2B5EF4-FFF2-40B4-BE49-F238E27FC236}">
                <a16:creationId xmlns:a16="http://schemas.microsoft.com/office/drawing/2014/main" id="{7939E6C9-4994-419E-B927-EC00ED48FBD3}"/>
              </a:ext>
            </a:extLst>
          </p:cNvPr>
          <p:cNvSpPr>
            <a:spLocks noGrp="1"/>
          </p:cNvSpPr>
          <p:nvPr>
            <p:ph type="body" sz="quarter" idx="38"/>
          </p:nvPr>
        </p:nvSpPr>
        <p:spPr>
          <a:xfrm>
            <a:off x="13490175" y="810650"/>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6" name="Content Placeholder 17">
            <a:extLst>
              <a:ext uri="{FF2B5EF4-FFF2-40B4-BE49-F238E27FC236}">
                <a16:creationId xmlns:a16="http://schemas.microsoft.com/office/drawing/2014/main" id="{F312A203-3ACE-AD73-8A36-130344B80A14}"/>
              </a:ext>
            </a:extLst>
          </p:cNvPr>
          <p:cNvSpPr>
            <a:spLocks noGrp="1"/>
          </p:cNvSpPr>
          <p:nvPr>
            <p:ph sz="quarter" idx="39" hasCustomPrompt="1"/>
          </p:nvPr>
        </p:nvSpPr>
        <p:spPr>
          <a:xfrm>
            <a:off x="13845723" y="329324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7" name="Picture Placeholder 14">
            <a:extLst>
              <a:ext uri="{FF2B5EF4-FFF2-40B4-BE49-F238E27FC236}">
                <a16:creationId xmlns:a16="http://schemas.microsoft.com/office/drawing/2014/main" id="{5C0209FC-E4D7-65BC-9E50-8D33A510A8A6}"/>
              </a:ext>
            </a:extLst>
          </p:cNvPr>
          <p:cNvSpPr>
            <a:spLocks noGrp="1"/>
          </p:cNvSpPr>
          <p:nvPr>
            <p:ph type="pic" sz="quarter" idx="40"/>
          </p:nvPr>
        </p:nvSpPr>
        <p:spPr>
          <a:xfrm>
            <a:off x="9262467" y="810650"/>
            <a:ext cx="4000500" cy="4169664"/>
          </a:xfrm>
        </p:spPr>
        <p:txBody>
          <a:bodyPr/>
          <a:lstStyle/>
          <a:p>
            <a:r>
              <a:rPr lang="en-US"/>
              <a:t>Click icon to add picture</a:t>
            </a:r>
          </a:p>
        </p:txBody>
      </p:sp>
    </p:spTree>
    <p:extLst>
      <p:ext uri="{BB962C8B-B14F-4D97-AF65-F5344CB8AC3E}">
        <p14:creationId xmlns:p14="http://schemas.microsoft.com/office/powerpoint/2010/main" val="2979294759"/>
      </p:ext>
    </p:extLst>
  </p:cSld>
  <p:clrMapOvr>
    <a:masterClrMapping/>
  </p:clrMapOvr>
  <p:transition>
    <p:fade/>
  </p:transition>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_Three_Image_Stat_4">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3" name="Picture Placeholder 14">
            <a:extLst>
              <a:ext uri="{FF2B5EF4-FFF2-40B4-BE49-F238E27FC236}">
                <a16:creationId xmlns:a16="http://schemas.microsoft.com/office/drawing/2014/main" id="{AE25D6E6-DBBD-AA1D-5620-167D7AB150BA}"/>
              </a:ext>
            </a:extLst>
          </p:cNvPr>
          <p:cNvSpPr>
            <a:spLocks noGrp="1"/>
          </p:cNvSpPr>
          <p:nvPr>
            <p:ph type="pic" sz="quarter" idx="33"/>
          </p:nvPr>
        </p:nvSpPr>
        <p:spPr>
          <a:xfrm>
            <a:off x="807193" y="5203079"/>
            <a:ext cx="4000500" cy="4169664"/>
          </a:xfrm>
        </p:spPr>
        <p:txBody>
          <a:bodyPr/>
          <a:lstStyle/>
          <a:p>
            <a:r>
              <a:rPr lang="en-US"/>
              <a:t>Click icon to add picture</a:t>
            </a:r>
          </a:p>
        </p:txBody>
      </p:sp>
      <p:sp>
        <p:nvSpPr>
          <p:cNvPr id="8" name="Picture Placeholder 14">
            <a:extLst>
              <a:ext uri="{FF2B5EF4-FFF2-40B4-BE49-F238E27FC236}">
                <a16:creationId xmlns:a16="http://schemas.microsoft.com/office/drawing/2014/main" id="{E4F729E0-47EB-515D-C3D8-77A68E1B7C8B}"/>
              </a:ext>
            </a:extLst>
          </p:cNvPr>
          <p:cNvSpPr>
            <a:spLocks noGrp="1"/>
          </p:cNvSpPr>
          <p:nvPr>
            <p:ph type="pic" sz="quarter" idx="35"/>
          </p:nvPr>
        </p:nvSpPr>
        <p:spPr>
          <a:xfrm>
            <a:off x="5036496" y="5206332"/>
            <a:ext cx="4000500" cy="4169664"/>
          </a:xfrm>
        </p:spPr>
        <p:txBody>
          <a:bodyPr/>
          <a:lstStyle/>
          <a:p>
            <a:r>
              <a:rPr lang="en-US"/>
              <a:t>Click icon to add picture</a:t>
            </a:r>
          </a:p>
        </p:txBody>
      </p:sp>
      <p:sp>
        <p:nvSpPr>
          <p:cNvPr id="13" name="Text Placeholder 9">
            <a:extLst>
              <a:ext uri="{FF2B5EF4-FFF2-40B4-BE49-F238E27FC236}">
                <a16:creationId xmlns:a16="http://schemas.microsoft.com/office/drawing/2014/main" id="{9190BA8F-BF4D-AE85-2B8A-3C72855F003A}"/>
              </a:ext>
            </a:extLst>
          </p:cNvPr>
          <p:cNvSpPr>
            <a:spLocks noGrp="1"/>
          </p:cNvSpPr>
          <p:nvPr>
            <p:ph type="body" sz="quarter" idx="38"/>
          </p:nvPr>
        </p:nvSpPr>
        <p:spPr>
          <a:xfrm>
            <a:off x="801666" y="810650"/>
            <a:ext cx="4005072" cy="4169664"/>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Content Placeholder 17">
            <a:extLst>
              <a:ext uri="{FF2B5EF4-FFF2-40B4-BE49-F238E27FC236}">
                <a16:creationId xmlns:a16="http://schemas.microsoft.com/office/drawing/2014/main" id="{4100F890-2980-4DC9-0DAA-58486C3FF105}"/>
              </a:ext>
            </a:extLst>
          </p:cNvPr>
          <p:cNvSpPr>
            <a:spLocks noGrp="1"/>
          </p:cNvSpPr>
          <p:nvPr>
            <p:ph sz="quarter" idx="39" hasCustomPrompt="1"/>
          </p:nvPr>
        </p:nvSpPr>
        <p:spPr>
          <a:xfrm>
            <a:off x="1168365" y="3293246"/>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5" name="Picture Placeholder 14">
            <a:extLst>
              <a:ext uri="{FF2B5EF4-FFF2-40B4-BE49-F238E27FC236}">
                <a16:creationId xmlns:a16="http://schemas.microsoft.com/office/drawing/2014/main" id="{2FDD22CB-9EBC-40F7-51FB-DC1233605BCF}"/>
              </a:ext>
            </a:extLst>
          </p:cNvPr>
          <p:cNvSpPr>
            <a:spLocks noGrp="1"/>
          </p:cNvSpPr>
          <p:nvPr>
            <p:ph type="pic" sz="quarter" idx="40"/>
          </p:nvPr>
        </p:nvSpPr>
        <p:spPr>
          <a:xfrm>
            <a:off x="5036496" y="810650"/>
            <a:ext cx="4000500" cy="4169664"/>
          </a:xfrm>
        </p:spPr>
        <p:txBody>
          <a:bodyPr/>
          <a:lstStyle/>
          <a:p>
            <a:r>
              <a:rPr lang="en-US"/>
              <a:t>Click icon to add picture</a:t>
            </a:r>
          </a:p>
        </p:txBody>
      </p:sp>
    </p:spTree>
    <p:extLst>
      <p:ext uri="{BB962C8B-B14F-4D97-AF65-F5344CB8AC3E}">
        <p14:creationId xmlns:p14="http://schemas.microsoft.com/office/powerpoint/2010/main" val="3726197588"/>
      </p:ext>
    </p:extLst>
  </p:cSld>
  <p:clrMapOvr>
    <a:masterClrMapping/>
  </p:clrMapOvr>
  <p:transition>
    <p:fade/>
  </p:transition>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our_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Picture Placeholder 14">
            <a:extLst>
              <a:ext uri="{FF2B5EF4-FFF2-40B4-BE49-F238E27FC236}">
                <a16:creationId xmlns:a16="http://schemas.microsoft.com/office/drawing/2014/main" id="{DCF586BE-CDCE-C8AF-398B-74B471140238}"/>
              </a:ext>
            </a:extLst>
          </p:cNvPr>
          <p:cNvSpPr>
            <a:spLocks noGrp="1"/>
          </p:cNvSpPr>
          <p:nvPr>
            <p:ph type="pic" sz="quarter" idx="33"/>
          </p:nvPr>
        </p:nvSpPr>
        <p:spPr>
          <a:xfrm>
            <a:off x="9262467" y="5203079"/>
            <a:ext cx="4000500" cy="4169664"/>
          </a:xfrm>
        </p:spPr>
        <p:txBody>
          <a:bodyPr/>
          <a:lstStyle/>
          <a:p>
            <a:r>
              <a:rPr lang="en-US"/>
              <a:t>Click icon to add picture</a:t>
            </a:r>
          </a:p>
        </p:txBody>
      </p:sp>
      <p:sp>
        <p:nvSpPr>
          <p:cNvPr id="4" name="Picture Placeholder 14">
            <a:extLst>
              <a:ext uri="{FF2B5EF4-FFF2-40B4-BE49-F238E27FC236}">
                <a16:creationId xmlns:a16="http://schemas.microsoft.com/office/drawing/2014/main" id="{3501A839-AA35-678F-0EB2-BA7FAEE34243}"/>
              </a:ext>
            </a:extLst>
          </p:cNvPr>
          <p:cNvSpPr>
            <a:spLocks noGrp="1"/>
          </p:cNvSpPr>
          <p:nvPr>
            <p:ph type="pic" sz="quarter" idx="35"/>
          </p:nvPr>
        </p:nvSpPr>
        <p:spPr>
          <a:xfrm>
            <a:off x="13501497" y="5206332"/>
            <a:ext cx="4000500" cy="4169664"/>
          </a:xfrm>
        </p:spPr>
        <p:txBody>
          <a:bodyPr/>
          <a:lstStyle/>
          <a:p>
            <a:r>
              <a:rPr lang="en-US"/>
              <a:t>Click icon to add picture</a:t>
            </a:r>
          </a:p>
        </p:txBody>
      </p:sp>
      <p:sp>
        <p:nvSpPr>
          <p:cNvPr id="17" name="Picture Placeholder 14">
            <a:extLst>
              <a:ext uri="{FF2B5EF4-FFF2-40B4-BE49-F238E27FC236}">
                <a16:creationId xmlns:a16="http://schemas.microsoft.com/office/drawing/2014/main" id="{5C0209FC-E4D7-65BC-9E50-8D33A510A8A6}"/>
              </a:ext>
            </a:extLst>
          </p:cNvPr>
          <p:cNvSpPr>
            <a:spLocks noGrp="1"/>
          </p:cNvSpPr>
          <p:nvPr>
            <p:ph type="pic" sz="quarter" idx="40"/>
          </p:nvPr>
        </p:nvSpPr>
        <p:spPr>
          <a:xfrm>
            <a:off x="9262467" y="810650"/>
            <a:ext cx="4000500" cy="4169664"/>
          </a:xfrm>
        </p:spPr>
        <p:txBody>
          <a:bodyPr/>
          <a:lstStyle/>
          <a:p>
            <a:r>
              <a:rPr lang="en-US"/>
              <a:t>Click icon to add picture</a:t>
            </a:r>
          </a:p>
        </p:txBody>
      </p:sp>
      <p:sp>
        <p:nvSpPr>
          <p:cNvPr id="5" name="Picture Placeholder 14">
            <a:extLst>
              <a:ext uri="{FF2B5EF4-FFF2-40B4-BE49-F238E27FC236}">
                <a16:creationId xmlns:a16="http://schemas.microsoft.com/office/drawing/2014/main" id="{D8041BBB-3EC5-B76F-EBB3-9231B449B7D1}"/>
              </a:ext>
            </a:extLst>
          </p:cNvPr>
          <p:cNvSpPr>
            <a:spLocks noGrp="1"/>
          </p:cNvSpPr>
          <p:nvPr>
            <p:ph type="pic" sz="quarter" idx="41"/>
          </p:nvPr>
        </p:nvSpPr>
        <p:spPr>
          <a:xfrm>
            <a:off x="13501497" y="800100"/>
            <a:ext cx="4000500" cy="4169664"/>
          </a:xfrm>
        </p:spPr>
        <p:txBody>
          <a:bodyPr/>
          <a:lstStyle/>
          <a:p>
            <a:r>
              <a:rPr lang="en-US"/>
              <a:t>Click icon to add picture</a:t>
            </a:r>
          </a:p>
        </p:txBody>
      </p:sp>
    </p:spTree>
    <p:extLst>
      <p:ext uri="{BB962C8B-B14F-4D97-AF65-F5344CB8AC3E}">
        <p14:creationId xmlns:p14="http://schemas.microsoft.com/office/powerpoint/2010/main" val="804536971"/>
      </p:ext>
    </p:extLst>
  </p:cSld>
  <p:clrMapOvr>
    <a:masterClrMapping/>
  </p:clrMapOvr>
  <p:transition>
    <p:fade/>
  </p:transition>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our_Image_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Picture Placeholder 14">
            <a:extLst>
              <a:ext uri="{FF2B5EF4-FFF2-40B4-BE49-F238E27FC236}">
                <a16:creationId xmlns:a16="http://schemas.microsoft.com/office/drawing/2014/main" id="{C4D05452-D3DC-C50D-7DD9-ECAEDCAA470C}"/>
              </a:ext>
            </a:extLst>
          </p:cNvPr>
          <p:cNvSpPr>
            <a:spLocks noGrp="1"/>
          </p:cNvSpPr>
          <p:nvPr>
            <p:ph type="pic" sz="quarter" idx="33"/>
          </p:nvPr>
        </p:nvSpPr>
        <p:spPr>
          <a:xfrm>
            <a:off x="799898" y="5203079"/>
            <a:ext cx="4000500" cy="4169664"/>
          </a:xfrm>
        </p:spPr>
        <p:txBody>
          <a:bodyPr/>
          <a:lstStyle/>
          <a:p>
            <a:r>
              <a:rPr lang="en-US"/>
              <a:t>Click icon to add picture</a:t>
            </a:r>
          </a:p>
        </p:txBody>
      </p:sp>
      <p:sp>
        <p:nvSpPr>
          <p:cNvPr id="9" name="Picture Placeholder 14">
            <a:extLst>
              <a:ext uri="{FF2B5EF4-FFF2-40B4-BE49-F238E27FC236}">
                <a16:creationId xmlns:a16="http://schemas.microsoft.com/office/drawing/2014/main" id="{43C487E9-ABAC-5934-1087-C921432ABA2E}"/>
              </a:ext>
            </a:extLst>
          </p:cNvPr>
          <p:cNvSpPr>
            <a:spLocks noGrp="1"/>
          </p:cNvSpPr>
          <p:nvPr>
            <p:ph type="pic" sz="quarter" idx="35"/>
          </p:nvPr>
        </p:nvSpPr>
        <p:spPr>
          <a:xfrm>
            <a:off x="5038928" y="5206332"/>
            <a:ext cx="4000500" cy="4169664"/>
          </a:xfrm>
        </p:spPr>
        <p:txBody>
          <a:bodyPr/>
          <a:lstStyle/>
          <a:p>
            <a:r>
              <a:rPr lang="en-US"/>
              <a:t>Click icon to add picture</a:t>
            </a:r>
          </a:p>
        </p:txBody>
      </p:sp>
      <p:sp>
        <p:nvSpPr>
          <p:cNvPr id="11" name="Picture Placeholder 14">
            <a:extLst>
              <a:ext uri="{FF2B5EF4-FFF2-40B4-BE49-F238E27FC236}">
                <a16:creationId xmlns:a16="http://schemas.microsoft.com/office/drawing/2014/main" id="{347D2708-DE40-8091-DA7D-A7FDBD7E776F}"/>
              </a:ext>
            </a:extLst>
          </p:cNvPr>
          <p:cNvSpPr>
            <a:spLocks noGrp="1"/>
          </p:cNvSpPr>
          <p:nvPr>
            <p:ph type="pic" sz="quarter" idx="40"/>
          </p:nvPr>
        </p:nvSpPr>
        <p:spPr>
          <a:xfrm>
            <a:off x="799898" y="810650"/>
            <a:ext cx="4000500" cy="4169664"/>
          </a:xfrm>
        </p:spPr>
        <p:txBody>
          <a:bodyPr/>
          <a:lstStyle/>
          <a:p>
            <a:r>
              <a:rPr lang="en-US"/>
              <a:t>Click icon to add picture</a:t>
            </a:r>
          </a:p>
        </p:txBody>
      </p:sp>
      <p:sp>
        <p:nvSpPr>
          <p:cNvPr id="12" name="Picture Placeholder 14">
            <a:extLst>
              <a:ext uri="{FF2B5EF4-FFF2-40B4-BE49-F238E27FC236}">
                <a16:creationId xmlns:a16="http://schemas.microsoft.com/office/drawing/2014/main" id="{B586CA97-0160-3CBE-135C-01D30D1C14B2}"/>
              </a:ext>
            </a:extLst>
          </p:cNvPr>
          <p:cNvSpPr>
            <a:spLocks noGrp="1"/>
          </p:cNvSpPr>
          <p:nvPr>
            <p:ph type="pic" sz="quarter" idx="41"/>
          </p:nvPr>
        </p:nvSpPr>
        <p:spPr>
          <a:xfrm>
            <a:off x="5038928" y="800100"/>
            <a:ext cx="4000500" cy="4169664"/>
          </a:xfrm>
        </p:spPr>
        <p:txBody>
          <a:bodyPr/>
          <a:lstStyle/>
          <a:p>
            <a:r>
              <a:rPr lang="en-US"/>
              <a:t>Click icon to add picture</a:t>
            </a:r>
          </a:p>
        </p:txBody>
      </p:sp>
    </p:spTree>
    <p:extLst>
      <p:ext uri="{BB962C8B-B14F-4D97-AF65-F5344CB8AC3E}">
        <p14:creationId xmlns:p14="http://schemas.microsoft.com/office/powerpoint/2010/main" val="3279342248"/>
      </p:ext>
    </p:extLst>
  </p:cSld>
  <p:clrMapOvr>
    <a:masterClrMapping/>
  </p:clrMapOvr>
  <p:transition>
    <p:fade/>
  </p:transition>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arge_Image_Caption_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4836323"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4" name="Text Placeholder 10">
            <a:extLst>
              <a:ext uri="{FF2B5EF4-FFF2-40B4-BE49-F238E27FC236}">
                <a16:creationId xmlns:a16="http://schemas.microsoft.com/office/drawing/2014/main" id="{2E647254-6EDF-DC3D-7593-FE9684837679}"/>
              </a:ext>
            </a:extLst>
          </p:cNvPr>
          <p:cNvSpPr>
            <a:spLocks noGrp="1"/>
          </p:cNvSpPr>
          <p:nvPr>
            <p:ph type="body" sz="quarter" idx="19"/>
          </p:nvPr>
        </p:nvSpPr>
        <p:spPr>
          <a:xfrm>
            <a:off x="800102" y="2073858"/>
            <a:ext cx="4838699" cy="7296912"/>
          </a:xfrm>
        </p:spPr>
        <p:txBody>
          <a:bodyPr lIns="0" tIns="0" rIns="0" bIns="0">
            <a:normAutofit/>
          </a:bodyPr>
          <a:lstStyle>
            <a:lvl1pPr marL="0" indent="0">
              <a:lnSpc>
                <a:spcPct val="88000"/>
              </a:lnSpc>
              <a:spcBef>
                <a:spcPts val="2250"/>
              </a:spcBef>
              <a:buNone/>
              <a:defRPr sz="3825" spc="-4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4" name="Picture Placeholder 13">
            <a:extLst>
              <a:ext uri="{FF2B5EF4-FFF2-40B4-BE49-F238E27FC236}">
                <a16:creationId xmlns:a16="http://schemas.microsoft.com/office/drawing/2014/main" id="{6F7B69FD-5AC8-A9E9-0EDE-D36EDA14B8DD}"/>
              </a:ext>
            </a:extLst>
          </p:cNvPr>
          <p:cNvSpPr>
            <a:spLocks noGrp="1"/>
          </p:cNvSpPr>
          <p:nvPr>
            <p:ph type="pic" sz="quarter" idx="20"/>
          </p:nvPr>
        </p:nvSpPr>
        <p:spPr>
          <a:xfrm>
            <a:off x="6438900" y="800100"/>
            <a:ext cx="11049000" cy="8572500"/>
          </a:xfrm>
        </p:spPr>
        <p:txBody>
          <a:bodyPr/>
          <a:lstStyle/>
          <a:p>
            <a:r>
              <a:rPr lang="en-US"/>
              <a:t>Click icon to add picture</a:t>
            </a:r>
          </a:p>
        </p:txBody>
      </p:sp>
    </p:spTree>
    <p:extLst>
      <p:ext uri="{BB962C8B-B14F-4D97-AF65-F5344CB8AC3E}">
        <p14:creationId xmlns:p14="http://schemas.microsoft.com/office/powerpoint/2010/main" val="2328876734"/>
      </p:ext>
    </p:extLst>
  </p:cSld>
  <p:clrMapOvr>
    <a:masterClrMapping/>
  </p:clrMapOvr>
  <p:transition>
    <p:fade/>
  </p:transition>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arge_Image_Caption_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F7B69FD-5AC8-A9E9-0EDE-D36EDA14B8DD}"/>
              </a:ext>
            </a:extLst>
          </p:cNvPr>
          <p:cNvSpPr>
            <a:spLocks noGrp="1"/>
          </p:cNvSpPr>
          <p:nvPr>
            <p:ph type="pic" sz="quarter" idx="20"/>
          </p:nvPr>
        </p:nvSpPr>
        <p:spPr>
          <a:xfrm>
            <a:off x="800102" y="800100"/>
            <a:ext cx="11049000" cy="857250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12651578" y="800100"/>
            <a:ext cx="4836323"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RBFF Planning: Disney Media &amp; Alliance Briefing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4" name="Text Placeholder 10">
            <a:extLst>
              <a:ext uri="{FF2B5EF4-FFF2-40B4-BE49-F238E27FC236}">
                <a16:creationId xmlns:a16="http://schemas.microsoft.com/office/drawing/2014/main" id="{2E647254-6EDF-DC3D-7593-FE9684837679}"/>
              </a:ext>
            </a:extLst>
          </p:cNvPr>
          <p:cNvSpPr>
            <a:spLocks noGrp="1"/>
          </p:cNvSpPr>
          <p:nvPr>
            <p:ph type="body" sz="quarter" idx="19"/>
          </p:nvPr>
        </p:nvSpPr>
        <p:spPr>
          <a:xfrm>
            <a:off x="12649202" y="2073858"/>
            <a:ext cx="4838699" cy="7296912"/>
          </a:xfrm>
        </p:spPr>
        <p:txBody>
          <a:bodyPr lIns="0" tIns="0" rIns="0" bIns="0">
            <a:normAutofit/>
          </a:bodyPr>
          <a:lstStyle>
            <a:lvl1pPr marL="0" indent="0">
              <a:lnSpc>
                <a:spcPct val="88000"/>
              </a:lnSpc>
              <a:spcBef>
                <a:spcPts val="2250"/>
              </a:spcBef>
              <a:buNone/>
              <a:defRPr sz="3825" spc="-4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4125341932"/>
      </p:ext>
    </p:extLst>
  </p:cSld>
  <p:clrMapOvr>
    <a:masterClrMapping/>
  </p:clrMapOvr>
  <p:transition>
    <p:fade/>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
        <p:nvSpPr>
          <p:cNvPr id="11" name="Title 7">
            <a:extLst>
              <a:ext uri="{FF2B5EF4-FFF2-40B4-BE49-F238E27FC236}">
                <a16:creationId xmlns:a16="http://schemas.microsoft.com/office/drawing/2014/main" id="{6801B430-DA1D-4870-82FB-5356E4AA0A91}"/>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9533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One Column_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327ACC-F3BD-121D-04D2-F243F590AD3C}"/>
              </a:ext>
            </a:extLst>
          </p:cNvPr>
          <p:cNvSpPr>
            <a:spLocks noGrp="1"/>
          </p:cNvSpPr>
          <p:nvPr>
            <p:ph sz="quarter" idx="20"/>
          </p:nvPr>
        </p:nvSpPr>
        <p:spPr>
          <a:xfrm>
            <a:off x="800100" y="2073858"/>
            <a:ext cx="11163300" cy="7298742"/>
          </a:xfrm>
        </p:spPr>
        <p:txBody>
          <a:bodyPr lIns="0" tIns="0" rIns="0" bIns="0"/>
          <a:lstStyle>
            <a:lvl1pPr marL="0" indent="0">
              <a:lnSpc>
                <a:spcPct val="88000"/>
              </a:lnSpc>
              <a:spcBef>
                <a:spcPts val="2250"/>
              </a:spcBef>
              <a:buNone/>
              <a:defRPr/>
            </a:lvl1pPr>
          </a:lstStyle>
          <a:p>
            <a:pPr lvl="0"/>
            <a:r>
              <a:rPr lang="en-US"/>
              <a:t>Click to edit Master text styles</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872468700"/>
      </p:ext>
    </p:extLst>
  </p:cSld>
  <p:clrMapOvr>
    <a:masterClrMapping/>
  </p:clrMapOvr>
  <p:transition>
    <p:fade/>
  </p:transition>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One Column_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Content Placeholder 3">
            <a:extLst>
              <a:ext uri="{FF2B5EF4-FFF2-40B4-BE49-F238E27FC236}">
                <a16:creationId xmlns:a16="http://schemas.microsoft.com/office/drawing/2014/main" id="{E80EB477-3B07-BA81-383B-4523AF2D21FC}"/>
              </a:ext>
            </a:extLst>
          </p:cNvPr>
          <p:cNvSpPr>
            <a:spLocks noGrp="1"/>
          </p:cNvSpPr>
          <p:nvPr>
            <p:ph sz="quarter" idx="20"/>
          </p:nvPr>
        </p:nvSpPr>
        <p:spPr>
          <a:xfrm>
            <a:off x="800100" y="2073858"/>
            <a:ext cx="11163300" cy="7298742"/>
          </a:xfrm>
        </p:spPr>
        <p:txBody>
          <a:bodyPr lIns="0" tIns="0" rIns="0" bIns="0"/>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1308955965"/>
      </p:ext>
    </p:extLst>
  </p:cSld>
  <p:clrMapOvr>
    <a:masterClrMapping/>
  </p:clrMapOvr>
  <p:transition>
    <p:fade/>
  </p:transition>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_Column_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6353E2-7DE8-6423-F529-B45E9C423502}"/>
              </a:ext>
            </a:extLst>
          </p:cNvPr>
          <p:cNvSpPr>
            <a:spLocks noGrp="1"/>
          </p:cNvSpPr>
          <p:nvPr>
            <p:ph sz="quarter" idx="21"/>
          </p:nvPr>
        </p:nvSpPr>
        <p:spPr>
          <a:xfrm>
            <a:off x="800100" y="2057401"/>
            <a:ext cx="8229600" cy="7312820"/>
          </a:xfrm>
        </p:spPr>
        <p:txBody>
          <a:bodyPr/>
          <a:lstStyle>
            <a:lvl1pPr marL="0" indent="0">
              <a:lnSpc>
                <a:spcPct val="88000"/>
              </a:lnSpc>
              <a:spcBef>
                <a:spcPts val="2250"/>
              </a:spcBef>
              <a:buNone/>
              <a:defRPr/>
            </a:lvl1pPr>
          </a:lstStyle>
          <a:p>
            <a:pPr lvl="0"/>
            <a:r>
              <a:rPr lang="en-US"/>
              <a:t>Click to edit Master text styles</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Content Placeholder 3">
            <a:extLst>
              <a:ext uri="{FF2B5EF4-FFF2-40B4-BE49-F238E27FC236}">
                <a16:creationId xmlns:a16="http://schemas.microsoft.com/office/drawing/2014/main" id="{2731CD23-9A56-F6DC-4044-6651A1642C4D}"/>
              </a:ext>
            </a:extLst>
          </p:cNvPr>
          <p:cNvSpPr>
            <a:spLocks noGrp="1"/>
          </p:cNvSpPr>
          <p:nvPr>
            <p:ph sz="quarter" idx="22"/>
          </p:nvPr>
        </p:nvSpPr>
        <p:spPr>
          <a:xfrm>
            <a:off x="9258299" y="2057401"/>
            <a:ext cx="8227220"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972502191"/>
      </p:ext>
    </p:extLst>
  </p:cSld>
  <p:clrMapOvr>
    <a:masterClrMapping/>
  </p:clrMapOvr>
  <p:transition>
    <p:fade/>
  </p:transition>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_Column_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Content Placeholder 3">
            <a:extLst>
              <a:ext uri="{FF2B5EF4-FFF2-40B4-BE49-F238E27FC236}">
                <a16:creationId xmlns:a16="http://schemas.microsoft.com/office/drawing/2014/main" id="{E393D6BF-E6F7-13CE-3C84-912FC7E21DE6}"/>
              </a:ext>
            </a:extLst>
          </p:cNvPr>
          <p:cNvSpPr>
            <a:spLocks noGrp="1"/>
          </p:cNvSpPr>
          <p:nvPr>
            <p:ph sz="quarter" idx="21"/>
          </p:nvPr>
        </p:nvSpPr>
        <p:spPr>
          <a:xfrm>
            <a:off x="800100" y="2057401"/>
            <a:ext cx="8229600" cy="7312820"/>
          </a:xfrm>
        </p:spPr>
        <p:txBody>
          <a:bodyPr/>
          <a:lstStyle>
            <a:lvl1pPr marL="0" indent="0">
              <a:lnSpc>
                <a:spcPct val="88000"/>
              </a:lnSpc>
              <a:spcBef>
                <a:spcPts val="2250"/>
              </a:spcBef>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011A6653-3B49-10E5-58D6-A3962AB4959F}"/>
              </a:ext>
            </a:extLst>
          </p:cNvPr>
          <p:cNvSpPr>
            <a:spLocks noGrp="1"/>
          </p:cNvSpPr>
          <p:nvPr>
            <p:ph sz="quarter" idx="22"/>
          </p:nvPr>
        </p:nvSpPr>
        <p:spPr>
          <a:xfrm>
            <a:off x="9258299" y="2057401"/>
            <a:ext cx="8227220"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3310985621"/>
      </p:ext>
    </p:extLst>
  </p:cSld>
  <p:clrMapOvr>
    <a:masterClrMapping/>
  </p:clrMapOvr>
  <p:transition>
    <p:fade/>
  </p:transition>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hree_Column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Content Placeholder 3">
            <a:extLst>
              <a:ext uri="{FF2B5EF4-FFF2-40B4-BE49-F238E27FC236}">
                <a16:creationId xmlns:a16="http://schemas.microsoft.com/office/drawing/2014/main" id="{A0F23013-B610-9570-9EB2-018608B192A1}"/>
              </a:ext>
            </a:extLst>
          </p:cNvPr>
          <p:cNvSpPr>
            <a:spLocks noGrp="1"/>
          </p:cNvSpPr>
          <p:nvPr>
            <p:ph sz="quarter" idx="21"/>
          </p:nvPr>
        </p:nvSpPr>
        <p:spPr>
          <a:xfrm>
            <a:off x="800100" y="2057401"/>
            <a:ext cx="5410200" cy="7312820"/>
          </a:xfrm>
        </p:spPr>
        <p:txBody>
          <a:bodyPr/>
          <a:lstStyle>
            <a:lvl1pPr marL="0" indent="0">
              <a:lnSpc>
                <a:spcPct val="88000"/>
              </a:lnSpc>
              <a:spcBef>
                <a:spcPts val="2250"/>
              </a:spcBef>
              <a:buNone/>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4CD23F17-E868-DA17-5CB1-B1F760C36949}"/>
              </a:ext>
            </a:extLst>
          </p:cNvPr>
          <p:cNvSpPr>
            <a:spLocks noGrp="1"/>
          </p:cNvSpPr>
          <p:nvPr>
            <p:ph sz="quarter" idx="22"/>
          </p:nvPr>
        </p:nvSpPr>
        <p:spPr>
          <a:xfrm>
            <a:off x="6438899" y="2057401"/>
            <a:ext cx="5405438" cy="7312820"/>
          </a:xfrm>
        </p:spPr>
        <p:txBody>
          <a:bodyPr/>
          <a:lstStyle>
            <a:lvl1pPr marL="0" indent="0">
              <a:lnSpc>
                <a:spcPct val="88000"/>
              </a:lnSpc>
              <a:spcBef>
                <a:spcPts val="2250"/>
              </a:spcBef>
              <a:buNone/>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6478AAD6-34E2-B393-9902-7A2F9C690A4E}"/>
              </a:ext>
            </a:extLst>
          </p:cNvPr>
          <p:cNvSpPr>
            <a:spLocks noGrp="1"/>
          </p:cNvSpPr>
          <p:nvPr>
            <p:ph sz="quarter" idx="23"/>
          </p:nvPr>
        </p:nvSpPr>
        <p:spPr>
          <a:xfrm>
            <a:off x="12077699" y="2059781"/>
            <a:ext cx="5405438"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1296318173"/>
      </p:ext>
    </p:extLst>
  </p:cSld>
  <p:clrMapOvr>
    <a:masterClrMapping/>
  </p:clrMapOvr>
  <p:transition>
    <p:fade/>
  </p:transition>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hree_Column_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9" name="Content Placeholder 3">
            <a:extLst>
              <a:ext uri="{FF2B5EF4-FFF2-40B4-BE49-F238E27FC236}">
                <a16:creationId xmlns:a16="http://schemas.microsoft.com/office/drawing/2014/main" id="{1A9D5848-BB72-0CB0-D121-8DCCC0D24EFD}"/>
              </a:ext>
            </a:extLst>
          </p:cNvPr>
          <p:cNvSpPr>
            <a:spLocks noGrp="1"/>
          </p:cNvSpPr>
          <p:nvPr>
            <p:ph sz="quarter" idx="21"/>
          </p:nvPr>
        </p:nvSpPr>
        <p:spPr>
          <a:xfrm>
            <a:off x="800100" y="2057401"/>
            <a:ext cx="5410200" cy="7312820"/>
          </a:xfrm>
        </p:spPr>
        <p:txBody>
          <a:bodyPr/>
          <a:lstStyle>
            <a:lvl1pPr marL="0" indent="0">
              <a:lnSpc>
                <a:spcPct val="88000"/>
              </a:lnSpc>
              <a:spcBef>
                <a:spcPts val="2250"/>
              </a:spcBef>
              <a:buNone/>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5EED3832-D2BB-5AF7-9295-6EE4C2AE006D}"/>
              </a:ext>
            </a:extLst>
          </p:cNvPr>
          <p:cNvSpPr>
            <a:spLocks noGrp="1"/>
          </p:cNvSpPr>
          <p:nvPr>
            <p:ph sz="quarter" idx="22"/>
          </p:nvPr>
        </p:nvSpPr>
        <p:spPr>
          <a:xfrm>
            <a:off x="6438899" y="2057401"/>
            <a:ext cx="5405438" cy="7312820"/>
          </a:xfrm>
        </p:spPr>
        <p:txBody>
          <a:bodyPr/>
          <a:lstStyle>
            <a:lvl1pPr marL="0" indent="0">
              <a:lnSpc>
                <a:spcPct val="88000"/>
              </a:lnSpc>
              <a:spcBef>
                <a:spcPts val="2250"/>
              </a:spcBef>
              <a:buNone/>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F98163CB-A881-F185-D1E9-4E2850039FE4}"/>
              </a:ext>
            </a:extLst>
          </p:cNvPr>
          <p:cNvSpPr>
            <a:spLocks noGrp="1"/>
          </p:cNvSpPr>
          <p:nvPr>
            <p:ph sz="quarter" idx="23"/>
          </p:nvPr>
        </p:nvSpPr>
        <p:spPr>
          <a:xfrm>
            <a:off x="12077699" y="2059781"/>
            <a:ext cx="5405438" cy="7312820"/>
          </a:xfrm>
        </p:spPr>
        <p:txBody>
          <a:bodyPr/>
          <a:lstStyle>
            <a:lvl1pPr marL="0" indent="0">
              <a:lnSpc>
                <a:spcPct val="88000"/>
              </a:lnSpc>
              <a:spcBef>
                <a:spcPts val="2250"/>
              </a:spcBef>
              <a:buNone/>
              <a:defRPr/>
            </a:lvl1pPr>
          </a:lstStyle>
          <a:p>
            <a:pPr lvl="0"/>
            <a:r>
              <a:rPr lang="en-US"/>
              <a:t>Click to edit Master text styles</a:t>
            </a:r>
          </a:p>
        </p:txBody>
      </p:sp>
    </p:spTree>
    <p:extLst>
      <p:ext uri="{BB962C8B-B14F-4D97-AF65-F5344CB8AC3E}">
        <p14:creationId xmlns:p14="http://schemas.microsoft.com/office/powerpoint/2010/main" val="1634349141"/>
      </p:ext>
    </p:extLst>
  </p:cSld>
  <p:clrMapOvr>
    <a:masterClrMapping/>
  </p:clrMapOvr>
  <p:transition>
    <p:fade/>
  </p:transition>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our Column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400049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5034935"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3" name="Text Placeholder 10">
            <a:extLst>
              <a:ext uri="{FF2B5EF4-FFF2-40B4-BE49-F238E27FC236}">
                <a16:creationId xmlns:a16="http://schemas.microsoft.com/office/drawing/2014/main" id="{2D73DCDD-6928-DAA4-D1FC-3ED33C6415AE}"/>
              </a:ext>
            </a:extLst>
          </p:cNvPr>
          <p:cNvSpPr>
            <a:spLocks noGrp="1"/>
          </p:cNvSpPr>
          <p:nvPr>
            <p:ph type="body" sz="quarter" idx="21"/>
          </p:nvPr>
        </p:nvSpPr>
        <p:spPr>
          <a:xfrm>
            <a:off x="9269768"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4" name="Text Placeholder 10">
            <a:extLst>
              <a:ext uri="{FF2B5EF4-FFF2-40B4-BE49-F238E27FC236}">
                <a16:creationId xmlns:a16="http://schemas.microsoft.com/office/drawing/2014/main" id="{37348533-69E5-9931-AFF3-7FAE32B22CD5}"/>
              </a:ext>
            </a:extLst>
          </p:cNvPr>
          <p:cNvSpPr>
            <a:spLocks noGrp="1"/>
          </p:cNvSpPr>
          <p:nvPr>
            <p:ph type="body" sz="quarter" idx="22"/>
          </p:nvPr>
        </p:nvSpPr>
        <p:spPr>
          <a:xfrm>
            <a:off x="13504601" y="2075688"/>
            <a:ext cx="398091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607709693"/>
      </p:ext>
    </p:extLst>
  </p:cSld>
  <p:clrMapOvr>
    <a:masterClrMapping/>
  </p:clrMapOvr>
  <p:transition>
    <p:fade/>
  </p:transition>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Column_6">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A1C1FAD8-F1CA-4A01-4F18-7FAC0255ADFA}"/>
              </a:ext>
            </a:extLst>
          </p:cNvPr>
          <p:cNvSpPr>
            <a:spLocks noGrp="1"/>
          </p:cNvSpPr>
          <p:nvPr>
            <p:ph type="body" sz="quarter" idx="19"/>
          </p:nvPr>
        </p:nvSpPr>
        <p:spPr>
          <a:xfrm>
            <a:off x="800102" y="2073858"/>
            <a:ext cx="400049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8" name="Text Placeholder 10">
            <a:extLst>
              <a:ext uri="{FF2B5EF4-FFF2-40B4-BE49-F238E27FC236}">
                <a16:creationId xmlns:a16="http://schemas.microsoft.com/office/drawing/2014/main" id="{C0B8641F-E61F-7FB6-1534-0D022F30AA87}"/>
              </a:ext>
            </a:extLst>
          </p:cNvPr>
          <p:cNvSpPr>
            <a:spLocks noGrp="1"/>
          </p:cNvSpPr>
          <p:nvPr>
            <p:ph type="body" sz="quarter" idx="20"/>
          </p:nvPr>
        </p:nvSpPr>
        <p:spPr>
          <a:xfrm>
            <a:off x="5034935"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9" name="Text Placeholder 10">
            <a:extLst>
              <a:ext uri="{FF2B5EF4-FFF2-40B4-BE49-F238E27FC236}">
                <a16:creationId xmlns:a16="http://schemas.microsoft.com/office/drawing/2014/main" id="{39D7AB12-EE92-7E34-722E-69FDD0A681FF}"/>
              </a:ext>
            </a:extLst>
          </p:cNvPr>
          <p:cNvSpPr>
            <a:spLocks noGrp="1"/>
          </p:cNvSpPr>
          <p:nvPr>
            <p:ph type="body" sz="quarter" idx="21"/>
          </p:nvPr>
        </p:nvSpPr>
        <p:spPr>
          <a:xfrm>
            <a:off x="9269768" y="2073858"/>
            <a:ext cx="3983300"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3" name="Text Placeholder 10">
            <a:extLst>
              <a:ext uri="{FF2B5EF4-FFF2-40B4-BE49-F238E27FC236}">
                <a16:creationId xmlns:a16="http://schemas.microsoft.com/office/drawing/2014/main" id="{657051DC-BE82-DAFF-ED1E-9627C9995F18}"/>
              </a:ext>
            </a:extLst>
          </p:cNvPr>
          <p:cNvSpPr>
            <a:spLocks noGrp="1"/>
          </p:cNvSpPr>
          <p:nvPr>
            <p:ph type="body" sz="quarter" idx="22"/>
          </p:nvPr>
        </p:nvSpPr>
        <p:spPr>
          <a:xfrm>
            <a:off x="13504601" y="2075688"/>
            <a:ext cx="3980919" cy="7296912"/>
          </a:xfrm>
        </p:spPr>
        <p:txBody>
          <a:bodyPr lIns="0" tIns="0" rIns="0" bIns="0">
            <a:normAutofit/>
          </a:bodyPr>
          <a:lstStyle>
            <a:lvl1pPr marL="0" indent="0">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1584670285"/>
      </p:ext>
    </p:extLst>
  </p:cSld>
  <p:clrMapOvr>
    <a:masterClrMapping/>
  </p:clrMapOvr>
  <p:transition>
    <p:fade/>
  </p:transition>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ive Column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1B6FFA25-BCF6-E21B-4037-37CFB53EEFBD}"/>
              </a:ext>
            </a:extLst>
          </p:cNvPr>
          <p:cNvSpPr>
            <a:spLocks noGrp="1"/>
          </p:cNvSpPr>
          <p:nvPr>
            <p:ph type="body" sz="quarter" idx="19"/>
          </p:nvPr>
        </p:nvSpPr>
        <p:spPr>
          <a:xfrm>
            <a:off x="800096"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8" name="Text Placeholder 10">
            <a:extLst>
              <a:ext uri="{FF2B5EF4-FFF2-40B4-BE49-F238E27FC236}">
                <a16:creationId xmlns:a16="http://schemas.microsoft.com/office/drawing/2014/main" id="{F3A1A543-A771-0A39-E1EC-BDB8AB0C1D5A}"/>
              </a:ext>
            </a:extLst>
          </p:cNvPr>
          <p:cNvSpPr>
            <a:spLocks noGrp="1"/>
          </p:cNvSpPr>
          <p:nvPr>
            <p:ph type="body" sz="quarter" idx="20"/>
          </p:nvPr>
        </p:nvSpPr>
        <p:spPr>
          <a:xfrm>
            <a:off x="4182782"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9" name="Text Placeholder 10">
            <a:extLst>
              <a:ext uri="{FF2B5EF4-FFF2-40B4-BE49-F238E27FC236}">
                <a16:creationId xmlns:a16="http://schemas.microsoft.com/office/drawing/2014/main" id="{6A1F6F04-8E33-C37C-D8CB-8094E4F9A97A}"/>
              </a:ext>
            </a:extLst>
          </p:cNvPr>
          <p:cNvSpPr>
            <a:spLocks noGrp="1"/>
          </p:cNvSpPr>
          <p:nvPr>
            <p:ph type="body" sz="quarter" idx="21"/>
          </p:nvPr>
        </p:nvSpPr>
        <p:spPr>
          <a:xfrm>
            <a:off x="7565468"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3" name="Text Placeholder 10">
            <a:extLst>
              <a:ext uri="{FF2B5EF4-FFF2-40B4-BE49-F238E27FC236}">
                <a16:creationId xmlns:a16="http://schemas.microsoft.com/office/drawing/2014/main" id="{055F994B-3B5C-5323-5EFA-0EB4125224E8}"/>
              </a:ext>
            </a:extLst>
          </p:cNvPr>
          <p:cNvSpPr>
            <a:spLocks noGrp="1"/>
          </p:cNvSpPr>
          <p:nvPr>
            <p:ph type="body" sz="quarter" idx="22"/>
          </p:nvPr>
        </p:nvSpPr>
        <p:spPr>
          <a:xfrm>
            <a:off x="10948154"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5" name="Text Placeholder 10">
            <a:extLst>
              <a:ext uri="{FF2B5EF4-FFF2-40B4-BE49-F238E27FC236}">
                <a16:creationId xmlns:a16="http://schemas.microsoft.com/office/drawing/2014/main" id="{EF5F1DCD-5B42-A895-2BDB-BC6FFAE19724}"/>
              </a:ext>
            </a:extLst>
          </p:cNvPr>
          <p:cNvSpPr>
            <a:spLocks noGrp="1"/>
          </p:cNvSpPr>
          <p:nvPr>
            <p:ph type="body" sz="quarter" idx="23"/>
          </p:nvPr>
        </p:nvSpPr>
        <p:spPr>
          <a:xfrm>
            <a:off x="14330840"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2982563873"/>
      </p:ext>
    </p:extLst>
  </p:cSld>
  <p:clrMapOvr>
    <a:masterClrMapping/>
  </p:clrMapOvr>
  <p:transition>
    <p:fade/>
  </p:transition>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ive Column_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4182786"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3" name="Text Placeholder 10">
            <a:extLst>
              <a:ext uri="{FF2B5EF4-FFF2-40B4-BE49-F238E27FC236}">
                <a16:creationId xmlns:a16="http://schemas.microsoft.com/office/drawing/2014/main" id="{2D73DCDD-6928-DAA4-D1FC-3ED33C6415AE}"/>
              </a:ext>
            </a:extLst>
          </p:cNvPr>
          <p:cNvSpPr>
            <a:spLocks noGrp="1"/>
          </p:cNvSpPr>
          <p:nvPr>
            <p:ph type="body" sz="quarter" idx="21"/>
          </p:nvPr>
        </p:nvSpPr>
        <p:spPr>
          <a:xfrm>
            <a:off x="7565471"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4" name="Text Placeholder 10">
            <a:extLst>
              <a:ext uri="{FF2B5EF4-FFF2-40B4-BE49-F238E27FC236}">
                <a16:creationId xmlns:a16="http://schemas.microsoft.com/office/drawing/2014/main" id="{37348533-69E5-9931-AFF3-7FAE32B22CD5}"/>
              </a:ext>
            </a:extLst>
          </p:cNvPr>
          <p:cNvSpPr>
            <a:spLocks noGrp="1"/>
          </p:cNvSpPr>
          <p:nvPr>
            <p:ph type="body" sz="quarter" idx="22"/>
          </p:nvPr>
        </p:nvSpPr>
        <p:spPr>
          <a:xfrm>
            <a:off x="10948155"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4" name="Text Placeholder 10">
            <a:extLst>
              <a:ext uri="{FF2B5EF4-FFF2-40B4-BE49-F238E27FC236}">
                <a16:creationId xmlns:a16="http://schemas.microsoft.com/office/drawing/2014/main" id="{479CB035-1BDA-1481-B1F7-706EE930F473}"/>
              </a:ext>
            </a:extLst>
          </p:cNvPr>
          <p:cNvSpPr>
            <a:spLocks noGrp="1"/>
          </p:cNvSpPr>
          <p:nvPr>
            <p:ph type="body" sz="quarter" idx="23"/>
          </p:nvPr>
        </p:nvSpPr>
        <p:spPr>
          <a:xfrm>
            <a:off x="14330840" y="2073858"/>
            <a:ext cx="31546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1514425769"/>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
        <p:nvSpPr>
          <p:cNvPr id="11" name="Title 7">
            <a:extLst>
              <a:ext uri="{FF2B5EF4-FFF2-40B4-BE49-F238E27FC236}">
                <a16:creationId xmlns:a16="http://schemas.microsoft.com/office/drawing/2014/main" id="{1D2AB459-3A38-4541-81E4-5E677C1D746D}"/>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37260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anim calcmode="lin" valueType="num">
                                      <p:cBhvr>
                                        <p:cTn id="14" dur="1250" fill="hold"/>
                                        <p:tgtEl>
                                          <p:spTgt spid="14"/>
                                        </p:tgtEl>
                                        <p:attrNameLst>
                                          <p:attrName>ppt_x</p:attrName>
                                        </p:attrNameLst>
                                      </p:cBhvr>
                                      <p:tavLst>
                                        <p:tav tm="0">
                                          <p:val>
                                            <p:strVal val="#ppt_x"/>
                                          </p:val>
                                        </p:tav>
                                        <p:tav tm="100000">
                                          <p:val>
                                            <p:strVal val="#ppt_x"/>
                                          </p:val>
                                        </p:tav>
                                      </p:tavLst>
                                    </p:anim>
                                    <p:anim calcmode="lin" valueType="num">
                                      <p:cBhvr>
                                        <p:cTn id="15" dur="1125" decel="100000" fill="hold"/>
                                        <p:tgtEl>
                                          <p:spTgt spid="14"/>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_Title_Text_1">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3BA9DA-EABA-F990-ECED-4CA6D5ECA850}"/>
              </a:ext>
            </a:extLst>
          </p:cNvPr>
          <p:cNvSpPr/>
          <p:nvPr userDrawn="1"/>
        </p:nvSpPr>
        <p:spPr>
          <a:xfrm>
            <a:off x="0" y="0"/>
            <a:ext cx="9144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FCBA1C9C-3836-BFD2-FBFC-2B53B7AC3B51}"/>
              </a:ext>
            </a:extLst>
          </p:cNvPr>
          <p:cNvSpPr>
            <a:spLocks noGrp="1"/>
          </p:cNvSpPr>
          <p:nvPr>
            <p:ph type="body" sz="quarter" idx="13"/>
          </p:nvPr>
        </p:nvSpPr>
        <p:spPr>
          <a:xfrm>
            <a:off x="9966960"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ext Placeholder 10">
            <a:extLst>
              <a:ext uri="{FF2B5EF4-FFF2-40B4-BE49-F238E27FC236}">
                <a16:creationId xmlns:a16="http://schemas.microsoft.com/office/drawing/2014/main" id="{667672C5-0E9D-BB48-D9E9-0B4E8A285951}"/>
              </a:ext>
            </a:extLst>
          </p:cNvPr>
          <p:cNvSpPr>
            <a:spLocks noGrp="1"/>
          </p:cNvSpPr>
          <p:nvPr>
            <p:ph type="body" sz="quarter" idx="19"/>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9" name="Text Placeholder 9">
            <a:extLst>
              <a:ext uri="{FF2B5EF4-FFF2-40B4-BE49-F238E27FC236}">
                <a16:creationId xmlns:a16="http://schemas.microsoft.com/office/drawing/2014/main" id="{EAE92591-8E1C-0F38-9A94-24CCF4E7FF87}"/>
              </a:ext>
            </a:extLst>
          </p:cNvPr>
          <p:cNvSpPr>
            <a:spLocks noGrp="1"/>
          </p:cNvSpPr>
          <p:nvPr>
            <p:ph type="body" sz="quarter" idx="105"/>
          </p:nvPr>
        </p:nvSpPr>
        <p:spPr>
          <a:xfrm>
            <a:off x="9966960" y="798575"/>
            <a:ext cx="692944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Tree>
    <p:extLst>
      <p:ext uri="{BB962C8B-B14F-4D97-AF65-F5344CB8AC3E}">
        <p14:creationId xmlns:p14="http://schemas.microsoft.com/office/powerpoint/2010/main" val="351734972"/>
      </p:ext>
    </p:extLst>
  </p:cSld>
  <p:clrMapOvr>
    <a:masterClrMapping/>
  </p:clrMapOvr>
  <p:transition>
    <p:fade/>
  </p:transition>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_Title_Text_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3BA9DA-EABA-F990-ECED-4CA6D5ECA850}"/>
              </a:ext>
            </a:extLst>
          </p:cNvPr>
          <p:cNvSpPr/>
          <p:nvPr userDrawn="1"/>
        </p:nvSpPr>
        <p:spPr>
          <a:xfrm>
            <a:off x="9144000" y="0"/>
            <a:ext cx="9144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FCBA1C9C-3836-BFD2-FBFC-2B53B7AC3B51}"/>
              </a:ext>
            </a:extLst>
          </p:cNvPr>
          <p:cNvSpPr>
            <a:spLocks noGrp="1"/>
          </p:cNvSpPr>
          <p:nvPr>
            <p:ph type="body" sz="quarter" idx="13"/>
          </p:nvPr>
        </p:nvSpPr>
        <p:spPr>
          <a:xfrm>
            <a:off x="9966960"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ext Placeholder 10">
            <a:extLst>
              <a:ext uri="{FF2B5EF4-FFF2-40B4-BE49-F238E27FC236}">
                <a16:creationId xmlns:a16="http://schemas.microsoft.com/office/drawing/2014/main" id="{667672C5-0E9D-BB48-D9E9-0B4E8A285951}"/>
              </a:ext>
            </a:extLst>
          </p:cNvPr>
          <p:cNvSpPr>
            <a:spLocks noGrp="1"/>
          </p:cNvSpPr>
          <p:nvPr>
            <p:ph type="body" sz="quarter" idx="19"/>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9" name="Text Placeholder 9">
            <a:extLst>
              <a:ext uri="{FF2B5EF4-FFF2-40B4-BE49-F238E27FC236}">
                <a16:creationId xmlns:a16="http://schemas.microsoft.com/office/drawing/2014/main" id="{D2294B53-A4C9-8454-C5EE-9EE705E58FC3}"/>
              </a:ext>
            </a:extLst>
          </p:cNvPr>
          <p:cNvSpPr>
            <a:spLocks noGrp="1"/>
          </p:cNvSpPr>
          <p:nvPr>
            <p:ph type="body" sz="quarter" idx="105"/>
          </p:nvPr>
        </p:nvSpPr>
        <p:spPr>
          <a:xfrm>
            <a:off x="9966960" y="798575"/>
            <a:ext cx="692944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Tree>
    <p:extLst>
      <p:ext uri="{BB962C8B-B14F-4D97-AF65-F5344CB8AC3E}">
        <p14:creationId xmlns:p14="http://schemas.microsoft.com/office/powerpoint/2010/main" val="4137603949"/>
      </p:ext>
    </p:extLst>
  </p:cSld>
  <p:clrMapOvr>
    <a:masterClrMapping/>
  </p:clrMapOvr>
  <p:transition>
    <p:fade/>
  </p:transition>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toryboard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5339"/>
            <a:ext cx="11315700" cy="381704"/>
          </a:xfrm>
        </p:spPr>
        <p:txBody>
          <a:bodyPr lIns="0" tIns="0" rIns="0" bIns="0" anchor="t">
            <a:noAutofit/>
          </a:bodyPr>
          <a:lstStyle>
            <a:lvl1pPr>
              <a:lnSpc>
                <a:spcPct val="90000"/>
              </a:lnSpc>
              <a:spcBef>
                <a:spcPts val="1350"/>
              </a:spcBef>
              <a:defRPr sz="2550" b="1" cap="all" spc="0" baseline="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097"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097" y="2057400"/>
            <a:ext cx="3977640" cy="2286000"/>
          </a:xfrm>
          <a:noFill/>
          <a:ln>
            <a:noFill/>
          </a:ln>
        </p:spPr>
        <p:txBody>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17956" y="2057400"/>
            <a:ext cx="3977640" cy="2286000"/>
          </a:xfrm>
          <a:noFill/>
          <a:ln>
            <a:noFill/>
          </a:ln>
        </p:spPr>
        <p:txBody>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2057400"/>
            <a:ext cx="3977640" cy="2286000"/>
          </a:xfrm>
          <a:noFill/>
          <a:ln>
            <a:noFill/>
          </a:ln>
        </p:spPr>
        <p:txBody>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7399" y="2057400"/>
            <a:ext cx="3977640" cy="2286000"/>
          </a:xfrm>
          <a:noFill/>
          <a:ln>
            <a:noFill/>
          </a:ln>
        </p:spPr>
        <p:txBody>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17956"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399" y="4480199"/>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8" name="Text Placeholder 9">
            <a:extLst>
              <a:ext uri="{FF2B5EF4-FFF2-40B4-BE49-F238E27FC236}">
                <a16:creationId xmlns:a16="http://schemas.microsoft.com/office/drawing/2014/main" id="{68E42218-D215-8743-A433-0799EB6FB647}"/>
              </a:ext>
            </a:extLst>
          </p:cNvPr>
          <p:cNvSpPr>
            <a:spLocks noGrp="1"/>
          </p:cNvSpPr>
          <p:nvPr>
            <p:ph type="body" sz="quarter" idx="22"/>
          </p:nvPr>
        </p:nvSpPr>
        <p:spPr>
          <a:xfrm>
            <a:off x="800097"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 name="Picture Placeholder 8">
            <a:extLst>
              <a:ext uri="{FF2B5EF4-FFF2-40B4-BE49-F238E27FC236}">
                <a16:creationId xmlns:a16="http://schemas.microsoft.com/office/drawing/2014/main" id="{7D920578-BAE0-9282-03EC-BA712B0A7E03}"/>
              </a:ext>
            </a:extLst>
          </p:cNvPr>
          <p:cNvSpPr>
            <a:spLocks noGrp="1"/>
          </p:cNvSpPr>
          <p:nvPr>
            <p:ph type="pic" sz="quarter" idx="23"/>
          </p:nvPr>
        </p:nvSpPr>
        <p:spPr>
          <a:xfrm>
            <a:off x="800097" y="5851769"/>
            <a:ext cx="3977640" cy="2286000"/>
          </a:xfrm>
          <a:noFill/>
          <a:ln>
            <a:noFill/>
          </a:ln>
        </p:spPr>
        <p:txBody>
          <a:bodyPr>
            <a:noAutofit/>
          </a:bodyPr>
          <a:lstStyle/>
          <a:p>
            <a:r>
              <a:rPr lang="en-US"/>
              <a:t>Click icon to add picture</a:t>
            </a:r>
          </a:p>
        </p:txBody>
      </p:sp>
      <p:sp>
        <p:nvSpPr>
          <p:cNvPr id="12" name="Picture Placeholder 8">
            <a:extLst>
              <a:ext uri="{FF2B5EF4-FFF2-40B4-BE49-F238E27FC236}">
                <a16:creationId xmlns:a16="http://schemas.microsoft.com/office/drawing/2014/main" id="{FD2A992B-FE27-C5C5-97A0-4117C53775BE}"/>
              </a:ext>
            </a:extLst>
          </p:cNvPr>
          <p:cNvSpPr>
            <a:spLocks noGrp="1"/>
          </p:cNvSpPr>
          <p:nvPr>
            <p:ph type="pic" sz="quarter" idx="24"/>
          </p:nvPr>
        </p:nvSpPr>
        <p:spPr>
          <a:xfrm>
            <a:off x="5017956" y="5851769"/>
            <a:ext cx="3977640" cy="2286000"/>
          </a:xfrm>
          <a:noFill/>
          <a:ln>
            <a:noFill/>
          </a:ln>
        </p:spPr>
        <p:txBody>
          <a:bodyPr>
            <a:noAutofit/>
          </a:bodyPr>
          <a:lstStyle/>
          <a:p>
            <a:r>
              <a:rPr lang="en-US"/>
              <a:t>Click icon to add picture</a:t>
            </a:r>
          </a:p>
        </p:txBody>
      </p:sp>
      <p:sp>
        <p:nvSpPr>
          <p:cNvPr id="19" name="Picture Placeholder 8">
            <a:extLst>
              <a:ext uri="{FF2B5EF4-FFF2-40B4-BE49-F238E27FC236}">
                <a16:creationId xmlns:a16="http://schemas.microsoft.com/office/drawing/2014/main" id="{B9C78444-76B4-EE49-57CE-08BE4564F762}"/>
              </a:ext>
            </a:extLst>
          </p:cNvPr>
          <p:cNvSpPr>
            <a:spLocks noGrp="1"/>
          </p:cNvSpPr>
          <p:nvPr>
            <p:ph type="pic" sz="quarter" idx="25"/>
          </p:nvPr>
        </p:nvSpPr>
        <p:spPr>
          <a:xfrm>
            <a:off x="9258300" y="5851769"/>
            <a:ext cx="3977640" cy="2286000"/>
          </a:xfrm>
          <a:noFill/>
          <a:ln>
            <a:noFill/>
          </a:ln>
        </p:spPr>
        <p:txBody>
          <a:bodyPr>
            <a:noAutofit/>
          </a:bodyPr>
          <a:lstStyle/>
          <a:p>
            <a:r>
              <a:rPr lang="en-US"/>
              <a:t>Click icon to add picture</a:t>
            </a:r>
          </a:p>
        </p:txBody>
      </p:sp>
      <p:sp>
        <p:nvSpPr>
          <p:cNvPr id="20" name="Picture Placeholder 8">
            <a:extLst>
              <a:ext uri="{FF2B5EF4-FFF2-40B4-BE49-F238E27FC236}">
                <a16:creationId xmlns:a16="http://schemas.microsoft.com/office/drawing/2014/main" id="{4006EBAE-7CF0-74CB-E93C-0EDBDEFBE0BA}"/>
              </a:ext>
            </a:extLst>
          </p:cNvPr>
          <p:cNvSpPr>
            <a:spLocks noGrp="1"/>
          </p:cNvSpPr>
          <p:nvPr>
            <p:ph type="pic" sz="quarter" idx="26"/>
          </p:nvPr>
        </p:nvSpPr>
        <p:spPr>
          <a:xfrm>
            <a:off x="13487399" y="5851769"/>
            <a:ext cx="3977640" cy="2286000"/>
          </a:xfrm>
          <a:noFill/>
          <a:ln>
            <a:noFill/>
          </a:ln>
        </p:spPr>
        <p:txBody>
          <a:bodyPr>
            <a:noAutofit/>
          </a:bodyPr>
          <a:lstStyle/>
          <a:p>
            <a:r>
              <a:rPr lang="en-US"/>
              <a:t>Click icon to add picture</a:t>
            </a:r>
          </a:p>
        </p:txBody>
      </p:sp>
      <p:sp>
        <p:nvSpPr>
          <p:cNvPr id="22" name="Text Placeholder 9">
            <a:extLst>
              <a:ext uri="{FF2B5EF4-FFF2-40B4-BE49-F238E27FC236}">
                <a16:creationId xmlns:a16="http://schemas.microsoft.com/office/drawing/2014/main" id="{FA514110-39D8-A8A7-6F7B-0EC9D9188A0B}"/>
              </a:ext>
            </a:extLst>
          </p:cNvPr>
          <p:cNvSpPr>
            <a:spLocks noGrp="1"/>
          </p:cNvSpPr>
          <p:nvPr>
            <p:ph type="body" sz="quarter" idx="27"/>
          </p:nvPr>
        </p:nvSpPr>
        <p:spPr>
          <a:xfrm>
            <a:off x="5017956"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3" name="Text Placeholder 9">
            <a:extLst>
              <a:ext uri="{FF2B5EF4-FFF2-40B4-BE49-F238E27FC236}">
                <a16:creationId xmlns:a16="http://schemas.microsoft.com/office/drawing/2014/main" id="{5ED008FF-7DBC-A844-B0A1-73721A3F8EE5}"/>
              </a:ext>
            </a:extLst>
          </p:cNvPr>
          <p:cNvSpPr>
            <a:spLocks noGrp="1"/>
          </p:cNvSpPr>
          <p:nvPr>
            <p:ph type="body" sz="quarter" idx="28"/>
          </p:nvPr>
        </p:nvSpPr>
        <p:spPr>
          <a:xfrm>
            <a:off x="9258300"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4" name="Text Placeholder 9">
            <a:extLst>
              <a:ext uri="{FF2B5EF4-FFF2-40B4-BE49-F238E27FC236}">
                <a16:creationId xmlns:a16="http://schemas.microsoft.com/office/drawing/2014/main" id="{9B3A9095-3B56-CBC8-A944-F41A13101A8C}"/>
              </a:ext>
            </a:extLst>
          </p:cNvPr>
          <p:cNvSpPr>
            <a:spLocks noGrp="1"/>
          </p:cNvSpPr>
          <p:nvPr>
            <p:ph type="body" sz="quarter" idx="29"/>
          </p:nvPr>
        </p:nvSpPr>
        <p:spPr>
          <a:xfrm>
            <a:off x="13487399" y="8274568"/>
            <a:ext cx="3977640" cy="1234802"/>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Tree>
    <p:extLst>
      <p:ext uri="{BB962C8B-B14F-4D97-AF65-F5344CB8AC3E}">
        <p14:creationId xmlns:p14="http://schemas.microsoft.com/office/powerpoint/2010/main" val="3851416750"/>
      </p:ext>
    </p:extLst>
  </p:cSld>
  <p:clrMapOvr>
    <a:masterClrMapping/>
  </p:clrMapOvr>
  <p:transition>
    <p:fade/>
  </p:transition>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Org Chart_1">
    <p:spTree>
      <p:nvGrpSpPr>
        <p:cNvPr id="1" name=""/>
        <p:cNvGrpSpPr/>
        <p:nvPr/>
      </p:nvGrpSpPr>
      <p:grpSpPr>
        <a:xfrm>
          <a:off x="0" y="0"/>
          <a:ext cx="0" cy="0"/>
          <a:chOff x="0" y="0"/>
          <a:chExt cx="0" cy="0"/>
        </a:xfrm>
      </p:grpSpPr>
      <p:sp>
        <p:nvSpPr>
          <p:cNvPr id="120" name="Text Placeholder 9">
            <a:extLst>
              <a:ext uri="{FF2B5EF4-FFF2-40B4-BE49-F238E27FC236}">
                <a16:creationId xmlns:a16="http://schemas.microsoft.com/office/drawing/2014/main" id="{4020D117-C643-4EF2-0C9D-053892FB3860}"/>
              </a:ext>
            </a:extLst>
          </p:cNvPr>
          <p:cNvSpPr>
            <a:spLocks noGrp="1"/>
          </p:cNvSpPr>
          <p:nvPr>
            <p:ph type="body" sz="quarter" idx="51"/>
          </p:nvPr>
        </p:nvSpPr>
        <p:spPr>
          <a:xfrm>
            <a:off x="632291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1" name="Text Placeholder 9">
            <a:extLst>
              <a:ext uri="{FF2B5EF4-FFF2-40B4-BE49-F238E27FC236}">
                <a16:creationId xmlns:a16="http://schemas.microsoft.com/office/drawing/2014/main" id="{E5EC68A0-E937-CD7A-EBC4-4610A284A5A1}"/>
              </a:ext>
            </a:extLst>
          </p:cNvPr>
          <p:cNvSpPr>
            <a:spLocks noGrp="1"/>
          </p:cNvSpPr>
          <p:nvPr>
            <p:ph type="body" sz="quarter" idx="52"/>
          </p:nvPr>
        </p:nvSpPr>
        <p:spPr>
          <a:xfrm>
            <a:off x="794904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2" name="Text Placeholder 9">
            <a:extLst>
              <a:ext uri="{FF2B5EF4-FFF2-40B4-BE49-F238E27FC236}">
                <a16:creationId xmlns:a16="http://schemas.microsoft.com/office/drawing/2014/main" id="{31E5E45C-FECF-7920-60B4-B665AA4ACA77}"/>
              </a:ext>
            </a:extLst>
          </p:cNvPr>
          <p:cNvSpPr>
            <a:spLocks noGrp="1"/>
          </p:cNvSpPr>
          <p:nvPr>
            <p:ph type="body" sz="quarter" idx="53"/>
          </p:nvPr>
        </p:nvSpPr>
        <p:spPr>
          <a:xfrm>
            <a:off x="957516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3" name="Picture Placeholder 8">
            <a:extLst>
              <a:ext uri="{FF2B5EF4-FFF2-40B4-BE49-F238E27FC236}">
                <a16:creationId xmlns:a16="http://schemas.microsoft.com/office/drawing/2014/main" id="{7911A392-909D-BF1E-8EF1-BDFDBED4C23B}"/>
              </a:ext>
            </a:extLst>
          </p:cNvPr>
          <p:cNvSpPr>
            <a:spLocks noGrp="1"/>
          </p:cNvSpPr>
          <p:nvPr>
            <p:ph type="pic" sz="quarter" idx="54"/>
          </p:nvPr>
        </p:nvSpPr>
        <p:spPr>
          <a:xfrm>
            <a:off x="6322917" y="2057400"/>
            <a:ext cx="1412748" cy="1412748"/>
          </a:xfrm>
          <a:noFill/>
          <a:ln>
            <a:noFill/>
          </a:ln>
        </p:spPr>
        <p:txBody>
          <a:bodyPr>
            <a:normAutofit/>
          </a:bodyPr>
          <a:lstStyle>
            <a:lvl1pPr marL="0" indent="0">
              <a:buNone/>
              <a:defRPr sz="1950"/>
            </a:lvl1pPr>
          </a:lstStyle>
          <a:p>
            <a:r>
              <a:rPr lang="en-US"/>
              <a:t>Click icon to add picture</a:t>
            </a:r>
          </a:p>
        </p:txBody>
      </p:sp>
      <p:sp>
        <p:nvSpPr>
          <p:cNvPr id="124" name="Picture Placeholder 8">
            <a:extLst>
              <a:ext uri="{FF2B5EF4-FFF2-40B4-BE49-F238E27FC236}">
                <a16:creationId xmlns:a16="http://schemas.microsoft.com/office/drawing/2014/main" id="{491A3A0A-7510-8331-0E1E-87BC8FFA7FAE}"/>
              </a:ext>
            </a:extLst>
          </p:cNvPr>
          <p:cNvSpPr>
            <a:spLocks noGrp="1"/>
          </p:cNvSpPr>
          <p:nvPr>
            <p:ph type="pic" sz="quarter" idx="55"/>
          </p:nvPr>
        </p:nvSpPr>
        <p:spPr>
          <a:xfrm>
            <a:off x="7949043" y="2057400"/>
            <a:ext cx="1412748" cy="1412748"/>
          </a:xfrm>
          <a:noFill/>
          <a:ln>
            <a:noFill/>
          </a:ln>
        </p:spPr>
        <p:txBody>
          <a:bodyPr>
            <a:normAutofit/>
          </a:bodyPr>
          <a:lstStyle>
            <a:lvl1pPr marL="0" indent="0">
              <a:buNone/>
              <a:defRPr sz="1950"/>
            </a:lvl1pPr>
          </a:lstStyle>
          <a:p>
            <a:r>
              <a:rPr lang="en-US"/>
              <a:t>Click icon to add picture</a:t>
            </a:r>
          </a:p>
        </p:txBody>
      </p:sp>
      <p:sp>
        <p:nvSpPr>
          <p:cNvPr id="125" name="Picture Placeholder 8">
            <a:extLst>
              <a:ext uri="{FF2B5EF4-FFF2-40B4-BE49-F238E27FC236}">
                <a16:creationId xmlns:a16="http://schemas.microsoft.com/office/drawing/2014/main" id="{F61F9148-DBBA-3290-247F-AF26E230C611}"/>
              </a:ext>
            </a:extLst>
          </p:cNvPr>
          <p:cNvSpPr>
            <a:spLocks noGrp="1"/>
          </p:cNvSpPr>
          <p:nvPr>
            <p:ph type="pic" sz="quarter" idx="56"/>
          </p:nvPr>
        </p:nvSpPr>
        <p:spPr>
          <a:xfrm>
            <a:off x="9575169" y="2057400"/>
            <a:ext cx="1412748" cy="1412748"/>
          </a:xfrm>
          <a:noFill/>
          <a:ln>
            <a:noFill/>
          </a:ln>
        </p:spPr>
        <p:txBody>
          <a:bodyPr>
            <a:normAutofit/>
          </a:bodyPr>
          <a:lstStyle>
            <a:lvl1pPr marL="0" indent="0">
              <a:buNone/>
              <a:defRPr sz="1950"/>
            </a:lvl1pPr>
          </a:lstStyle>
          <a:p>
            <a:r>
              <a:rPr lang="en-US"/>
              <a:t>Click icon to add picture</a:t>
            </a:r>
          </a:p>
        </p:txBody>
      </p:sp>
      <p:sp>
        <p:nvSpPr>
          <p:cNvPr id="126" name="Text Placeholder 9">
            <a:extLst>
              <a:ext uri="{FF2B5EF4-FFF2-40B4-BE49-F238E27FC236}">
                <a16:creationId xmlns:a16="http://schemas.microsoft.com/office/drawing/2014/main" id="{C6A6692D-9C23-B2BD-2F88-CDB68787234E}"/>
              </a:ext>
            </a:extLst>
          </p:cNvPr>
          <p:cNvSpPr>
            <a:spLocks noGrp="1"/>
          </p:cNvSpPr>
          <p:nvPr>
            <p:ph type="body" sz="quarter" idx="57"/>
          </p:nvPr>
        </p:nvSpPr>
        <p:spPr>
          <a:xfrm>
            <a:off x="632291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7" name="Text Placeholder 9">
            <a:extLst>
              <a:ext uri="{FF2B5EF4-FFF2-40B4-BE49-F238E27FC236}">
                <a16:creationId xmlns:a16="http://schemas.microsoft.com/office/drawing/2014/main" id="{231D8912-C24B-8292-29DF-906C254E2C9C}"/>
              </a:ext>
            </a:extLst>
          </p:cNvPr>
          <p:cNvSpPr>
            <a:spLocks noGrp="1"/>
          </p:cNvSpPr>
          <p:nvPr>
            <p:ph type="body" sz="quarter" idx="58"/>
          </p:nvPr>
        </p:nvSpPr>
        <p:spPr>
          <a:xfrm>
            <a:off x="794904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8" name="Text Placeholder 9">
            <a:extLst>
              <a:ext uri="{FF2B5EF4-FFF2-40B4-BE49-F238E27FC236}">
                <a16:creationId xmlns:a16="http://schemas.microsoft.com/office/drawing/2014/main" id="{E1F5E2AF-DB7F-06A9-2EF9-79945ED14562}"/>
              </a:ext>
            </a:extLst>
          </p:cNvPr>
          <p:cNvSpPr>
            <a:spLocks noGrp="1"/>
          </p:cNvSpPr>
          <p:nvPr>
            <p:ph type="body" sz="quarter" idx="59"/>
          </p:nvPr>
        </p:nvSpPr>
        <p:spPr>
          <a:xfrm>
            <a:off x="957516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9" name="Text Placeholder 9">
            <a:extLst>
              <a:ext uri="{FF2B5EF4-FFF2-40B4-BE49-F238E27FC236}">
                <a16:creationId xmlns:a16="http://schemas.microsoft.com/office/drawing/2014/main" id="{0CE205BE-6333-BAD9-B5BF-1483C6F72B6C}"/>
              </a:ext>
            </a:extLst>
          </p:cNvPr>
          <p:cNvSpPr>
            <a:spLocks noGrp="1"/>
          </p:cNvSpPr>
          <p:nvPr>
            <p:ph type="body" sz="quarter" idx="60"/>
          </p:nvPr>
        </p:nvSpPr>
        <p:spPr>
          <a:xfrm>
            <a:off x="632529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0" name="Text Placeholder 9">
            <a:extLst>
              <a:ext uri="{FF2B5EF4-FFF2-40B4-BE49-F238E27FC236}">
                <a16:creationId xmlns:a16="http://schemas.microsoft.com/office/drawing/2014/main" id="{AE68E7AC-FB97-B823-9BAE-59908FD7198E}"/>
              </a:ext>
            </a:extLst>
          </p:cNvPr>
          <p:cNvSpPr>
            <a:spLocks noGrp="1"/>
          </p:cNvSpPr>
          <p:nvPr>
            <p:ph type="body" sz="quarter" idx="61"/>
          </p:nvPr>
        </p:nvSpPr>
        <p:spPr>
          <a:xfrm>
            <a:off x="795142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1" name="Text Placeholder 9">
            <a:extLst>
              <a:ext uri="{FF2B5EF4-FFF2-40B4-BE49-F238E27FC236}">
                <a16:creationId xmlns:a16="http://schemas.microsoft.com/office/drawing/2014/main" id="{A5798CFC-10AB-2071-5934-746A185E80C4}"/>
              </a:ext>
            </a:extLst>
          </p:cNvPr>
          <p:cNvSpPr>
            <a:spLocks noGrp="1"/>
          </p:cNvSpPr>
          <p:nvPr>
            <p:ph type="body" sz="quarter" idx="62"/>
          </p:nvPr>
        </p:nvSpPr>
        <p:spPr>
          <a:xfrm>
            <a:off x="9577550"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2" name="Picture Placeholder 8">
            <a:extLst>
              <a:ext uri="{FF2B5EF4-FFF2-40B4-BE49-F238E27FC236}">
                <a16:creationId xmlns:a16="http://schemas.microsoft.com/office/drawing/2014/main" id="{1E545EF0-BDA1-7D71-6D89-4D16FD32440B}"/>
              </a:ext>
            </a:extLst>
          </p:cNvPr>
          <p:cNvSpPr>
            <a:spLocks noGrp="1"/>
          </p:cNvSpPr>
          <p:nvPr>
            <p:ph type="pic" sz="quarter" idx="63"/>
          </p:nvPr>
        </p:nvSpPr>
        <p:spPr>
          <a:xfrm>
            <a:off x="6325298" y="4582179"/>
            <a:ext cx="1412748" cy="1412748"/>
          </a:xfrm>
          <a:noFill/>
          <a:ln>
            <a:noFill/>
          </a:ln>
        </p:spPr>
        <p:txBody>
          <a:bodyPr>
            <a:normAutofit/>
          </a:bodyPr>
          <a:lstStyle>
            <a:lvl1pPr marL="0" indent="0">
              <a:buNone/>
              <a:defRPr sz="1950"/>
            </a:lvl1pPr>
          </a:lstStyle>
          <a:p>
            <a:r>
              <a:rPr lang="en-US"/>
              <a:t>Click icon to add picture</a:t>
            </a:r>
          </a:p>
        </p:txBody>
      </p:sp>
      <p:sp>
        <p:nvSpPr>
          <p:cNvPr id="133" name="Picture Placeholder 8">
            <a:extLst>
              <a:ext uri="{FF2B5EF4-FFF2-40B4-BE49-F238E27FC236}">
                <a16:creationId xmlns:a16="http://schemas.microsoft.com/office/drawing/2014/main" id="{349FF4A5-23EE-5AC0-B782-6B495AC55DB9}"/>
              </a:ext>
            </a:extLst>
          </p:cNvPr>
          <p:cNvSpPr>
            <a:spLocks noGrp="1"/>
          </p:cNvSpPr>
          <p:nvPr>
            <p:ph type="pic" sz="quarter" idx="64"/>
          </p:nvPr>
        </p:nvSpPr>
        <p:spPr>
          <a:xfrm>
            <a:off x="7951424" y="4582179"/>
            <a:ext cx="1412748" cy="1412748"/>
          </a:xfrm>
          <a:noFill/>
          <a:ln>
            <a:noFill/>
          </a:ln>
        </p:spPr>
        <p:txBody>
          <a:bodyPr>
            <a:normAutofit/>
          </a:bodyPr>
          <a:lstStyle>
            <a:lvl1pPr marL="0" indent="0">
              <a:buNone/>
              <a:defRPr sz="1950"/>
            </a:lvl1pPr>
          </a:lstStyle>
          <a:p>
            <a:r>
              <a:rPr lang="en-US"/>
              <a:t>Click icon to add picture</a:t>
            </a:r>
          </a:p>
        </p:txBody>
      </p:sp>
      <p:sp>
        <p:nvSpPr>
          <p:cNvPr id="134" name="Picture Placeholder 8">
            <a:extLst>
              <a:ext uri="{FF2B5EF4-FFF2-40B4-BE49-F238E27FC236}">
                <a16:creationId xmlns:a16="http://schemas.microsoft.com/office/drawing/2014/main" id="{11D20339-27F7-E8E5-383B-E83F4B27C4C6}"/>
              </a:ext>
            </a:extLst>
          </p:cNvPr>
          <p:cNvSpPr>
            <a:spLocks noGrp="1"/>
          </p:cNvSpPr>
          <p:nvPr>
            <p:ph type="pic" sz="quarter" idx="65"/>
          </p:nvPr>
        </p:nvSpPr>
        <p:spPr>
          <a:xfrm>
            <a:off x="9577550" y="4582179"/>
            <a:ext cx="1412748" cy="1412748"/>
          </a:xfrm>
          <a:noFill/>
          <a:ln>
            <a:noFill/>
          </a:ln>
        </p:spPr>
        <p:txBody>
          <a:bodyPr>
            <a:normAutofit/>
          </a:bodyPr>
          <a:lstStyle>
            <a:lvl1pPr marL="0" indent="0">
              <a:buNone/>
              <a:defRPr sz="1950"/>
            </a:lvl1pPr>
          </a:lstStyle>
          <a:p>
            <a:r>
              <a:rPr lang="en-US"/>
              <a:t>Click icon to add picture</a:t>
            </a:r>
          </a:p>
        </p:txBody>
      </p:sp>
      <p:sp>
        <p:nvSpPr>
          <p:cNvPr id="135" name="Text Placeholder 9">
            <a:extLst>
              <a:ext uri="{FF2B5EF4-FFF2-40B4-BE49-F238E27FC236}">
                <a16:creationId xmlns:a16="http://schemas.microsoft.com/office/drawing/2014/main" id="{9C343997-43E6-F144-B98A-A4F28757BC27}"/>
              </a:ext>
            </a:extLst>
          </p:cNvPr>
          <p:cNvSpPr>
            <a:spLocks noGrp="1"/>
          </p:cNvSpPr>
          <p:nvPr>
            <p:ph type="body" sz="quarter" idx="66"/>
          </p:nvPr>
        </p:nvSpPr>
        <p:spPr>
          <a:xfrm>
            <a:off x="632529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6" name="Text Placeholder 9">
            <a:extLst>
              <a:ext uri="{FF2B5EF4-FFF2-40B4-BE49-F238E27FC236}">
                <a16:creationId xmlns:a16="http://schemas.microsoft.com/office/drawing/2014/main" id="{9C3D78F0-5155-0974-75CA-C1EDB9922031}"/>
              </a:ext>
            </a:extLst>
          </p:cNvPr>
          <p:cNvSpPr>
            <a:spLocks noGrp="1"/>
          </p:cNvSpPr>
          <p:nvPr>
            <p:ph type="body" sz="quarter" idx="67"/>
          </p:nvPr>
        </p:nvSpPr>
        <p:spPr>
          <a:xfrm>
            <a:off x="795142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7" name="Text Placeholder 9">
            <a:extLst>
              <a:ext uri="{FF2B5EF4-FFF2-40B4-BE49-F238E27FC236}">
                <a16:creationId xmlns:a16="http://schemas.microsoft.com/office/drawing/2014/main" id="{526429A3-3EF0-9957-B6EE-417EF56E5BC6}"/>
              </a:ext>
            </a:extLst>
          </p:cNvPr>
          <p:cNvSpPr>
            <a:spLocks noGrp="1"/>
          </p:cNvSpPr>
          <p:nvPr>
            <p:ph type="body" sz="quarter" idx="68"/>
          </p:nvPr>
        </p:nvSpPr>
        <p:spPr>
          <a:xfrm>
            <a:off x="9577550"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8" name="Text Placeholder 9">
            <a:extLst>
              <a:ext uri="{FF2B5EF4-FFF2-40B4-BE49-F238E27FC236}">
                <a16:creationId xmlns:a16="http://schemas.microsoft.com/office/drawing/2014/main" id="{420E16BE-AC9C-50EE-8D41-B55F03E676F0}"/>
              </a:ext>
            </a:extLst>
          </p:cNvPr>
          <p:cNvSpPr>
            <a:spLocks noGrp="1"/>
          </p:cNvSpPr>
          <p:nvPr>
            <p:ph type="body" sz="quarter" idx="69"/>
          </p:nvPr>
        </p:nvSpPr>
        <p:spPr>
          <a:xfrm>
            <a:off x="632529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9" name="Text Placeholder 9">
            <a:extLst>
              <a:ext uri="{FF2B5EF4-FFF2-40B4-BE49-F238E27FC236}">
                <a16:creationId xmlns:a16="http://schemas.microsoft.com/office/drawing/2014/main" id="{DB1CE984-7112-30D9-DFF4-297B43458B71}"/>
              </a:ext>
            </a:extLst>
          </p:cNvPr>
          <p:cNvSpPr>
            <a:spLocks noGrp="1"/>
          </p:cNvSpPr>
          <p:nvPr>
            <p:ph type="body" sz="quarter" idx="70"/>
          </p:nvPr>
        </p:nvSpPr>
        <p:spPr>
          <a:xfrm>
            <a:off x="795142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0" name="Text Placeholder 9">
            <a:extLst>
              <a:ext uri="{FF2B5EF4-FFF2-40B4-BE49-F238E27FC236}">
                <a16:creationId xmlns:a16="http://schemas.microsoft.com/office/drawing/2014/main" id="{3E4D80FB-466F-796B-669B-B33C7FD585A0}"/>
              </a:ext>
            </a:extLst>
          </p:cNvPr>
          <p:cNvSpPr>
            <a:spLocks noGrp="1"/>
          </p:cNvSpPr>
          <p:nvPr>
            <p:ph type="body" sz="quarter" idx="71"/>
          </p:nvPr>
        </p:nvSpPr>
        <p:spPr>
          <a:xfrm>
            <a:off x="9577550"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1" name="Picture Placeholder 8">
            <a:extLst>
              <a:ext uri="{FF2B5EF4-FFF2-40B4-BE49-F238E27FC236}">
                <a16:creationId xmlns:a16="http://schemas.microsoft.com/office/drawing/2014/main" id="{8ACF1F13-A053-26B7-3ABA-235DCE19F500}"/>
              </a:ext>
            </a:extLst>
          </p:cNvPr>
          <p:cNvSpPr>
            <a:spLocks noGrp="1"/>
          </p:cNvSpPr>
          <p:nvPr>
            <p:ph type="pic" sz="quarter" idx="72"/>
          </p:nvPr>
        </p:nvSpPr>
        <p:spPr>
          <a:xfrm>
            <a:off x="6325298" y="7095201"/>
            <a:ext cx="1412748" cy="1412748"/>
          </a:xfrm>
          <a:noFill/>
          <a:ln>
            <a:noFill/>
          </a:ln>
        </p:spPr>
        <p:txBody>
          <a:bodyPr>
            <a:normAutofit/>
          </a:bodyPr>
          <a:lstStyle>
            <a:lvl1pPr marL="0" indent="0">
              <a:buNone/>
              <a:defRPr sz="1950"/>
            </a:lvl1pPr>
          </a:lstStyle>
          <a:p>
            <a:r>
              <a:rPr lang="en-US"/>
              <a:t>Click icon to add picture</a:t>
            </a:r>
          </a:p>
        </p:txBody>
      </p:sp>
      <p:sp>
        <p:nvSpPr>
          <p:cNvPr id="142" name="Picture Placeholder 8">
            <a:extLst>
              <a:ext uri="{FF2B5EF4-FFF2-40B4-BE49-F238E27FC236}">
                <a16:creationId xmlns:a16="http://schemas.microsoft.com/office/drawing/2014/main" id="{1D4E89BC-ADFD-6A17-EEEE-AA8816946ABD}"/>
              </a:ext>
            </a:extLst>
          </p:cNvPr>
          <p:cNvSpPr>
            <a:spLocks noGrp="1"/>
          </p:cNvSpPr>
          <p:nvPr>
            <p:ph type="pic" sz="quarter" idx="73"/>
          </p:nvPr>
        </p:nvSpPr>
        <p:spPr>
          <a:xfrm>
            <a:off x="7951424" y="7095201"/>
            <a:ext cx="1412748" cy="1412748"/>
          </a:xfrm>
          <a:noFill/>
          <a:ln>
            <a:noFill/>
          </a:ln>
        </p:spPr>
        <p:txBody>
          <a:bodyPr>
            <a:normAutofit/>
          </a:bodyPr>
          <a:lstStyle>
            <a:lvl1pPr marL="0" indent="0">
              <a:buNone/>
              <a:defRPr sz="1950"/>
            </a:lvl1pPr>
          </a:lstStyle>
          <a:p>
            <a:r>
              <a:rPr lang="en-US"/>
              <a:t>Click icon to add picture</a:t>
            </a:r>
          </a:p>
        </p:txBody>
      </p:sp>
      <p:sp>
        <p:nvSpPr>
          <p:cNvPr id="143" name="Picture Placeholder 8">
            <a:extLst>
              <a:ext uri="{FF2B5EF4-FFF2-40B4-BE49-F238E27FC236}">
                <a16:creationId xmlns:a16="http://schemas.microsoft.com/office/drawing/2014/main" id="{95C31F53-4533-B909-0FAD-FEFA421B4FB5}"/>
              </a:ext>
            </a:extLst>
          </p:cNvPr>
          <p:cNvSpPr>
            <a:spLocks noGrp="1"/>
          </p:cNvSpPr>
          <p:nvPr>
            <p:ph type="pic" sz="quarter" idx="74"/>
          </p:nvPr>
        </p:nvSpPr>
        <p:spPr>
          <a:xfrm>
            <a:off x="9577550" y="7095201"/>
            <a:ext cx="1412748" cy="1412748"/>
          </a:xfrm>
          <a:noFill/>
          <a:ln>
            <a:noFill/>
          </a:ln>
        </p:spPr>
        <p:txBody>
          <a:bodyPr>
            <a:normAutofit/>
          </a:bodyPr>
          <a:lstStyle>
            <a:lvl1pPr marL="0" indent="0">
              <a:buNone/>
              <a:defRPr sz="1950"/>
            </a:lvl1pPr>
          </a:lstStyle>
          <a:p>
            <a:r>
              <a:rPr lang="en-US"/>
              <a:t>Click icon to add picture</a:t>
            </a:r>
          </a:p>
        </p:txBody>
      </p:sp>
      <p:sp>
        <p:nvSpPr>
          <p:cNvPr id="144" name="Text Placeholder 9">
            <a:extLst>
              <a:ext uri="{FF2B5EF4-FFF2-40B4-BE49-F238E27FC236}">
                <a16:creationId xmlns:a16="http://schemas.microsoft.com/office/drawing/2014/main" id="{7FC9CD0D-6E1F-3A69-A6E4-744204F1ED77}"/>
              </a:ext>
            </a:extLst>
          </p:cNvPr>
          <p:cNvSpPr>
            <a:spLocks noGrp="1"/>
          </p:cNvSpPr>
          <p:nvPr>
            <p:ph type="body" sz="quarter" idx="75"/>
          </p:nvPr>
        </p:nvSpPr>
        <p:spPr>
          <a:xfrm>
            <a:off x="632529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5" name="Text Placeholder 9">
            <a:extLst>
              <a:ext uri="{FF2B5EF4-FFF2-40B4-BE49-F238E27FC236}">
                <a16:creationId xmlns:a16="http://schemas.microsoft.com/office/drawing/2014/main" id="{FD286265-6855-470E-2F48-6D8E34CFF926}"/>
              </a:ext>
            </a:extLst>
          </p:cNvPr>
          <p:cNvSpPr>
            <a:spLocks noGrp="1"/>
          </p:cNvSpPr>
          <p:nvPr>
            <p:ph type="body" sz="quarter" idx="76"/>
          </p:nvPr>
        </p:nvSpPr>
        <p:spPr>
          <a:xfrm>
            <a:off x="795142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6" name="Text Placeholder 9">
            <a:extLst>
              <a:ext uri="{FF2B5EF4-FFF2-40B4-BE49-F238E27FC236}">
                <a16:creationId xmlns:a16="http://schemas.microsoft.com/office/drawing/2014/main" id="{BDFA1466-5B07-3B1E-0DD0-6DB26A1C8618}"/>
              </a:ext>
            </a:extLst>
          </p:cNvPr>
          <p:cNvSpPr>
            <a:spLocks noGrp="1"/>
          </p:cNvSpPr>
          <p:nvPr>
            <p:ph type="body" sz="quarter" idx="77"/>
          </p:nvPr>
        </p:nvSpPr>
        <p:spPr>
          <a:xfrm>
            <a:off x="9577550"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7" name="Text Placeholder 9">
            <a:extLst>
              <a:ext uri="{FF2B5EF4-FFF2-40B4-BE49-F238E27FC236}">
                <a16:creationId xmlns:a16="http://schemas.microsoft.com/office/drawing/2014/main" id="{A84B75B7-D61D-3A15-1144-B0A5AABE2A45}"/>
              </a:ext>
            </a:extLst>
          </p:cNvPr>
          <p:cNvSpPr>
            <a:spLocks noGrp="1"/>
          </p:cNvSpPr>
          <p:nvPr>
            <p:ph type="body" sz="quarter" idx="78"/>
          </p:nvPr>
        </p:nvSpPr>
        <p:spPr>
          <a:xfrm>
            <a:off x="11966480"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8" name="Text Placeholder 9">
            <a:extLst>
              <a:ext uri="{FF2B5EF4-FFF2-40B4-BE49-F238E27FC236}">
                <a16:creationId xmlns:a16="http://schemas.microsoft.com/office/drawing/2014/main" id="{C977D74F-7DA6-230A-07BD-018F79F208D5}"/>
              </a:ext>
            </a:extLst>
          </p:cNvPr>
          <p:cNvSpPr>
            <a:spLocks noGrp="1"/>
          </p:cNvSpPr>
          <p:nvPr>
            <p:ph type="body" sz="quarter" idx="79"/>
          </p:nvPr>
        </p:nvSpPr>
        <p:spPr>
          <a:xfrm>
            <a:off x="1359260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9" name="Text Placeholder 9">
            <a:extLst>
              <a:ext uri="{FF2B5EF4-FFF2-40B4-BE49-F238E27FC236}">
                <a16:creationId xmlns:a16="http://schemas.microsoft.com/office/drawing/2014/main" id="{716517C2-9312-4E62-B3F7-A6DDB85219DD}"/>
              </a:ext>
            </a:extLst>
          </p:cNvPr>
          <p:cNvSpPr>
            <a:spLocks noGrp="1"/>
          </p:cNvSpPr>
          <p:nvPr>
            <p:ph type="body" sz="quarter" idx="80"/>
          </p:nvPr>
        </p:nvSpPr>
        <p:spPr>
          <a:xfrm>
            <a:off x="15218732"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0" name="Picture Placeholder 8">
            <a:extLst>
              <a:ext uri="{FF2B5EF4-FFF2-40B4-BE49-F238E27FC236}">
                <a16:creationId xmlns:a16="http://schemas.microsoft.com/office/drawing/2014/main" id="{2D86AD87-F5E6-0AE9-4617-A500435678C8}"/>
              </a:ext>
            </a:extLst>
          </p:cNvPr>
          <p:cNvSpPr>
            <a:spLocks noGrp="1"/>
          </p:cNvSpPr>
          <p:nvPr>
            <p:ph type="pic" sz="quarter" idx="81"/>
          </p:nvPr>
        </p:nvSpPr>
        <p:spPr>
          <a:xfrm>
            <a:off x="11966480" y="2057400"/>
            <a:ext cx="1412748" cy="1412748"/>
          </a:xfrm>
          <a:noFill/>
          <a:ln>
            <a:noFill/>
          </a:ln>
        </p:spPr>
        <p:txBody>
          <a:bodyPr>
            <a:normAutofit/>
          </a:bodyPr>
          <a:lstStyle>
            <a:lvl1pPr marL="0" indent="0">
              <a:buNone/>
              <a:defRPr sz="1950"/>
            </a:lvl1pPr>
          </a:lstStyle>
          <a:p>
            <a:r>
              <a:rPr lang="en-US"/>
              <a:t>Click icon to add picture</a:t>
            </a:r>
          </a:p>
        </p:txBody>
      </p:sp>
      <p:sp>
        <p:nvSpPr>
          <p:cNvPr id="151" name="Picture Placeholder 8">
            <a:extLst>
              <a:ext uri="{FF2B5EF4-FFF2-40B4-BE49-F238E27FC236}">
                <a16:creationId xmlns:a16="http://schemas.microsoft.com/office/drawing/2014/main" id="{FE790D89-F996-F434-7FFD-2B42D7D54A96}"/>
              </a:ext>
            </a:extLst>
          </p:cNvPr>
          <p:cNvSpPr>
            <a:spLocks noGrp="1"/>
          </p:cNvSpPr>
          <p:nvPr>
            <p:ph type="pic" sz="quarter" idx="82"/>
          </p:nvPr>
        </p:nvSpPr>
        <p:spPr>
          <a:xfrm>
            <a:off x="13592606" y="2057400"/>
            <a:ext cx="1412748" cy="1412748"/>
          </a:xfrm>
          <a:noFill/>
          <a:ln>
            <a:noFill/>
          </a:ln>
        </p:spPr>
        <p:txBody>
          <a:bodyPr>
            <a:normAutofit/>
          </a:bodyPr>
          <a:lstStyle>
            <a:lvl1pPr marL="0" indent="0">
              <a:buNone/>
              <a:defRPr sz="1950"/>
            </a:lvl1pPr>
          </a:lstStyle>
          <a:p>
            <a:r>
              <a:rPr lang="en-US"/>
              <a:t>Click icon to add picture</a:t>
            </a:r>
          </a:p>
        </p:txBody>
      </p:sp>
      <p:sp>
        <p:nvSpPr>
          <p:cNvPr id="152" name="Picture Placeholder 8">
            <a:extLst>
              <a:ext uri="{FF2B5EF4-FFF2-40B4-BE49-F238E27FC236}">
                <a16:creationId xmlns:a16="http://schemas.microsoft.com/office/drawing/2014/main" id="{64EDCB6F-BD9E-F1FA-6164-F637A6E613CA}"/>
              </a:ext>
            </a:extLst>
          </p:cNvPr>
          <p:cNvSpPr>
            <a:spLocks noGrp="1"/>
          </p:cNvSpPr>
          <p:nvPr>
            <p:ph type="pic" sz="quarter" idx="83"/>
          </p:nvPr>
        </p:nvSpPr>
        <p:spPr>
          <a:xfrm>
            <a:off x="15218732" y="2057400"/>
            <a:ext cx="1412748" cy="1412748"/>
          </a:xfrm>
          <a:noFill/>
          <a:ln>
            <a:noFill/>
          </a:ln>
        </p:spPr>
        <p:txBody>
          <a:bodyPr>
            <a:normAutofit/>
          </a:bodyPr>
          <a:lstStyle>
            <a:lvl1pPr marL="0" indent="0">
              <a:buNone/>
              <a:defRPr sz="1950"/>
            </a:lvl1pPr>
          </a:lstStyle>
          <a:p>
            <a:r>
              <a:rPr lang="en-US"/>
              <a:t>Click icon to add picture</a:t>
            </a:r>
          </a:p>
        </p:txBody>
      </p:sp>
      <p:sp>
        <p:nvSpPr>
          <p:cNvPr id="153" name="Text Placeholder 9">
            <a:extLst>
              <a:ext uri="{FF2B5EF4-FFF2-40B4-BE49-F238E27FC236}">
                <a16:creationId xmlns:a16="http://schemas.microsoft.com/office/drawing/2014/main" id="{A8BA8B6B-CD19-542C-7AC5-A6F6B3753A0E}"/>
              </a:ext>
            </a:extLst>
          </p:cNvPr>
          <p:cNvSpPr>
            <a:spLocks noGrp="1"/>
          </p:cNvSpPr>
          <p:nvPr>
            <p:ph type="body" sz="quarter" idx="84"/>
          </p:nvPr>
        </p:nvSpPr>
        <p:spPr>
          <a:xfrm>
            <a:off x="11966480"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4" name="Text Placeholder 9">
            <a:extLst>
              <a:ext uri="{FF2B5EF4-FFF2-40B4-BE49-F238E27FC236}">
                <a16:creationId xmlns:a16="http://schemas.microsoft.com/office/drawing/2014/main" id="{0B812F55-17A5-D634-48B2-C0FC992D688B}"/>
              </a:ext>
            </a:extLst>
          </p:cNvPr>
          <p:cNvSpPr>
            <a:spLocks noGrp="1"/>
          </p:cNvSpPr>
          <p:nvPr>
            <p:ph type="body" sz="quarter" idx="85"/>
          </p:nvPr>
        </p:nvSpPr>
        <p:spPr>
          <a:xfrm>
            <a:off x="1359260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5" name="Text Placeholder 9">
            <a:extLst>
              <a:ext uri="{FF2B5EF4-FFF2-40B4-BE49-F238E27FC236}">
                <a16:creationId xmlns:a16="http://schemas.microsoft.com/office/drawing/2014/main" id="{1E2B4ED3-EEBE-97CC-E44E-C46C5B03127F}"/>
              </a:ext>
            </a:extLst>
          </p:cNvPr>
          <p:cNvSpPr>
            <a:spLocks noGrp="1"/>
          </p:cNvSpPr>
          <p:nvPr>
            <p:ph type="body" sz="quarter" idx="86"/>
          </p:nvPr>
        </p:nvSpPr>
        <p:spPr>
          <a:xfrm>
            <a:off x="15218732"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6" name="Text Placeholder 9">
            <a:extLst>
              <a:ext uri="{FF2B5EF4-FFF2-40B4-BE49-F238E27FC236}">
                <a16:creationId xmlns:a16="http://schemas.microsoft.com/office/drawing/2014/main" id="{94A8C9CB-8385-EA88-86E5-F6C8CA012D63}"/>
              </a:ext>
            </a:extLst>
          </p:cNvPr>
          <p:cNvSpPr>
            <a:spLocks noGrp="1"/>
          </p:cNvSpPr>
          <p:nvPr>
            <p:ph type="body" sz="quarter" idx="87"/>
          </p:nvPr>
        </p:nvSpPr>
        <p:spPr>
          <a:xfrm>
            <a:off x="11968860"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7" name="Text Placeholder 9">
            <a:extLst>
              <a:ext uri="{FF2B5EF4-FFF2-40B4-BE49-F238E27FC236}">
                <a16:creationId xmlns:a16="http://schemas.microsoft.com/office/drawing/2014/main" id="{B79C7240-F594-5CD0-8770-F578C2C043FB}"/>
              </a:ext>
            </a:extLst>
          </p:cNvPr>
          <p:cNvSpPr>
            <a:spLocks noGrp="1"/>
          </p:cNvSpPr>
          <p:nvPr>
            <p:ph type="body" sz="quarter" idx="88"/>
          </p:nvPr>
        </p:nvSpPr>
        <p:spPr>
          <a:xfrm>
            <a:off x="13594986"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8" name="Text Placeholder 9">
            <a:extLst>
              <a:ext uri="{FF2B5EF4-FFF2-40B4-BE49-F238E27FC236}">
                <a16:creationId xmlns:a16="http://schemas.microsoft.com/office/drawing/2014/main" id="{48C574DD-38F0-957B-620F-E6D19873C0C4}"/>
              </a:ext>
            </a:extLst>
          </p:cNvPr>
          <p:cNvSpPr>
            <a:spLocks noGrp="1"/>
          </p:cNvSpPr>
          <p:nvPr>
            <p:ph type="body" sz="quarter" idx="89"/>
          </p:nvPr>
        </p:nvSpPr>
        <p:spPr>
          <a:xfrm>
            <a:off x="15221112"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9" name="Picture Placeholder 8">
            <a:extLst>
              <a:ext uri="{FF2B5EF4-FFF2-40B4-BE49-F238E27FC236}">
                <a16:creationId xmlns:a16="http://schemas.microsoft.com/office/drawing/2014/main" id="{3DCC6A3A-4D79-91F6-2C78-6330B760302A}"/>
              </a:ext>
            </a:extLst>
          </p:cNvPr>
          <p:cNvSpPr>
            <a:spLocks noGrp="1"/>
          </p:cNvSpPr>
          <p:nvPr>
            <p:ph type="pic" sz="quarter" idx="90"/>
          </p:nvPr>
        </p:nvSpPr>
        <p:spPr>
          <a:xfrm>
            <a:off x="11968860" y="4582179"/>
            <a:ext cx="1412748" cy="1412748"/>
          </a:xfrm>
          <a:noFill/>
          <a:ln>
            <a:noFill/>
          </a:ln>
        </p:spPr>
        <p:txBody>
          <a:bodyPr>
            <a:normAutofit/>
          </a:bodyPr>
          <a:lstStyle>
            <a:lvl1pPr marL="0" indent="0">
              <a:buNone/>
              <a:defRPr sz="1950"/>
            </a:lvl1pPr>
          </a:lstStyle>
          <a:p>
            <a:r>
              <a:rPr lang="en-US"/>
              <a:t>Click icon to add picture</a:t>
            </a:r>
          </a:p>
        </p:txBody>
      </p:sp>
      <p:sp>
        <p:nvSpPr>
          <p:cNvPr id="160" name="Picture Placeholder 8">
            <a:extLst>
              <a:ext uri="{FF2B5EF4-FFF2-40B4-BE49-F238E27FC236}">
                <a16:creationId xmlns:a16="http://schemas.microsoft.com/office/drawing/2014/main" id="{A9AEF571-6865-2A4A-5895-FB8D927FA308}"/>
              </a:ext>
            </a:extLst>
          </p:cNvPr>
          <p:cNvSpPr>
            <a:spLocks noGrp="1"/>
          </p:cNvSpPr>
          <p:nvPr>
            <p:ph type="pic" sz="quarter" idx="91"/>
          </p:nvPr>
        </p:nvSpPr>
        <p:spPr>
          <a:xfrm>
            <a:off x="13594986" y="4582179"/>
            <a:ext cx="1412748" cy="1412748"/>
          </a:xfrm>
          <a:noFill/>
          <a:ln>
            <a:noFill/>
          </a:ln>
        </p:spPr>
        <p:txBody>
          <a:bodyPr>
            <a:normAutofit/>
          </a:bodyPr>
          <a:lstStyle>
            <a:lvl1pPr marL="0" indent="0">
              <a:buNone/>
              <a:defRPr sz="1950"/>
            </a:lvl1pPr>
          </a:lstStyle>
          <a:p>
            <a:r>
              <a:rPr lang="en-US"/>
              <a:t>Click icon to add picture</a:t>
            </a:r>
          </a:p>
        </p:txBody>
      </p:sp>
      <p:sp>
        <p:nvSpPr>
          <p:cNvPr id="161" name="Picture Placeholder 8">
            <a:extLst>
              <a:ext uri="{FF2B5EF4-FFF2-40B4-BE49-F238E27FC236}">
                <a16:creationId xmlns:a16="http://schemas.microsoft.com/office/drawing/2014/main" id="{212B2226-E239-43F5-F6D9-6850AE053B21}"/>
              </a:ext>
            </a:extLst>
          </p:cNvPr>
          <p:cNvSpPr>
            <a:spLocks noGrp="1"/>
          </p:cNvSpPr>
          <p:nvPr>
            <p:ph type="pic" sz="quarter" idx="92"/>
          </p:nvPr>
        </p:nvSpPr>
        <p:spPr>
          <a:xfrm>
            <a:off x="15221112" y="4582179"/>
            <a:ext cx="1412748" cy="1412748"/>
          </a:xfrm>
          <a:noFill/>
          <a:ln>
            <a:noFill/>
          </a:ln>
        </p:spPr>
        <p:txBody>
          <a:bodyPr>
            <a:normAutofit/>
          </a:bodyPr>
          <a:lstStyle>
            <a:lvl1pPr marL="0" indent="0">
              <a:buNone/>
              <a:defRPr sz="1950"/>
            </a:lvl1pPr>
          </a:lstStyle>
          <a:p>
            <a:r>
              <a:rPr lang="en-US"/>
              <a:t>Click icon to add picture</a:t>
            </a:r>
          </a:p>
        </p:txBody>
      </p:sp>
      <p:sp>
        <p:nvSpPr>
          <p:cNvPr id="162" name="Text Placeholder 9">
            <a:extLst>
              <a:ext uri="{FF2B5EF4-FFF2-40B4-BE49-F238E27FC236}">
                <a16:creationId xmlns:a16="http://schemas.microsoft.com/office/drawing/2014/main" id="{CEFD2846-56BC-2E79-C3F0-334C78FBE5F7}"/>
              </a:ext>
            </a:extLst>
          </p:cNvPr>
          <p:cNvSpPr>
            <a:spLocks noGrp="1"/>
          </p:cNvSpPr>
          <p:nvPr>
            <p:ph type="body" sz="quarter" idx="93"/>
          </p:nvPr>
        </p:nvSpPr>
        <p:spPr>
          <a:xfrm>
            <a:off x="11968860"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3" name="Text Placeholder 9">
            <a:extLst>
              <a:ext uri="{FF2B5EF4-FFF2-40B4-BE49-F238E27FC236}">
                <a16:creationId xmlns:a16="http://schemas.microsoft.com/office/drawing/2014/main" id="{B02F1FA7-A638-3221-FBEB-B10F42F8AF3C}"/>
              </a:ext>
            </a:extLst>
          </p:cNvPr>
          <p:cNvSpPr>
            <a:spLocks noGrp="1"/>
          </p:cNvSpPr>
          <p:nvPr>
            <p:ph type="body" sz="quarter" idx="94"/>
          </p:nvPr>
        </p:nvSpPr>
        <p:spPr>
          <a:xfrm>
            <a:off x="13594986"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4" name="Text Placeholder 9">
            <a:extLst>
              <a:ext uri="{FF2B5EF4-FFF2-40B4-BE49-F238E27FC236}">
                <a16:creationId xmlns:a16="http://schemas.microsoft.com/office/drawing/2014/main" id="{920BE934-7C71-1EB2-DBC1-479825614535}"/>
              </a:ext>
            </a:extLst>
          </p:cNvPr>
          <p:cNvSpPr>
            <a:spLocks noGrp="1"/>
          </p:cNvSpPr>
          <p:nvPr>
            <p:ph type="body" sz="quarter" idx="95"/>
          </p:nvPr>
        </p:nvSpPr>
        <p:spPr>
          <a:xfrm>
            <a:off x="15221112"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5" name="Text Placeholder 9">
            <a:extLst>
              <a:ext uri="{FF2B5EF4-FFF2-40B4-BE49-F238E27FC236}">
                <a16:creationId xmlns:a16="http://schemas.microsoft.com/office/drawing/2014/main" id="{545E1950-D9AA-AA7F-07DB-E7122A376450}"/>
              </a:ext>
            </a:extLst>
          </p:cNvPr>
          <p:cNvSpPr>
            <a:spLocks noGrp="1"/>
          </p:cNvSpPr>
          <p:nvPr>
            <p:ph type="body" sz="quarter" idx="96"/>
          </p:nvPr>
        </p:nvSpPr>
        <p:spPr>
          <a:xfrm>
            <a:off x="11968860"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6" name="Text Placeholder 9">
            <a:extLst>
              <a:ext uri="{FF2B5EF4-FFF2-40B4-BE49-F238E27FC236}">
                <a16:creationId xmlns:a16="http://schemas.microsoft.com/office/drawing/2014/main" id="{FC9ED5B5-68B7-43EE-6D0F-2EEFF92D5C9F}"/>
              </a:ext>
            </a:extLst>
          </p:cNvPr>
          <p:cNvSpPr>
            <a:spLocks noGrp="1"/>
          </p:cNvSpPr>
          <p:nvPr>
            <p:ph type="body" sz="quarter" idx="97"/>
          </p:nvPr>
        </p:nvSpPr>
        <p:spPr>
          <a:xfrm>
            <a:off x="13594986"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7" name="Text Placeholder 9">
            <a:extLst>
              <a:ext uri="{FF2B5EF4-FFF2-40B4-BE49-F238E27FC236}">
                <a16:creationId xmlns:a16="http://schemas.microsoft.com/office/drawing/2014/main" id="{8D39E3F3-9C13-0B6F-CD5D-C6A02C15E68B}"/>
              </a:ext>
            </a:extLst>
          </p:cNvPr>
          <p:cNvSpPr>
            <a:spLocks noGrp="1"/>
          </p:cNvSpPr>
          <p:nvPr>
            <p:ph type="body" sz="quarter" idx="98"/>
          </p:nvPr>
        </p:nvSpPr>
        <p:spPr>
          <a:xfrm>
            <a:off x="15221112"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8" name="Picture Placeholder 8">
            <a:extLst>
              <a:ext uri="{FF2B5EF4-FFF2-40B4-BE49-F238E27FC236}">
                <a16:creationId xmlns:a16="http://schemas.microsoft.com/office/drawing/2014/main" id="{EB29A2F4-6D7D-9054-52C8-B74F6ECC7D8E}"/>
              </a:ext>
            </a:extLst>
          </p:cNvPr>
          <p:cNvSpPr>
            <a:spLocks noGrp="1"/>
          </p:cNvSpPr>
          <p:nvPr>
            <p:ph type="pic" sz="quarter" idx="99"/>
          </p:nvPr>
        </p:nvSpPr>
        <p:spPr>
          <a:xfrm>
            <a:off x="11968860" y="7095201"/>
            <a:ext cx="1412748" cy="1412748"/>
          </a:xfrm>
          <a:noFill/>
          <a:ln>
            <a:noFill/>
          </a:ln>
        </p:spPr>
        <p:txBody>
          <a:bodyPr>
            <a:normAutofit/>
          </a:bodyPr>
          <a:lstStyle>
            <a:lvl1pPr marL="0" indent="0">
              <a:buNone/>
              <a:defRPr sz="1950"/>
            </a:lvl1pPr>
          </a:lstStyle>
          <a:p>
            <a:r>
              <a:rPr lang="en-US"/>
              <a:t>Click icon to add picture</a:t>
            </a:r>
          </a:p>
        </p:txBody>
      </p:sp>
      <p:sp>
        <p:nvSpPr>
          <p:cNvPr id="169" name="Picture Placeholder 8">
            <a:extLst>
              <a:ext uri="{FF2B5EF4-FFF2-40B4-BE49-F238E27FC236}">
                <a16:creationId xmlns:a16="http://schemas.microsoft.com/office/drawing/2014/main" id="{D835ADC2-E18C-140D-87D3-57FFE9C31127}"/>
              </a:ext>
            </a:extLst>
          </p:cNvPr>
          <p:cNvSpPr>
            <a:spLocks noGrp="1"/>
          </p:cNvSpPr>
          <p:nvPr>
            <p:ph type="pic" sz="quarter" idx="100"/>
          </p:nvPr>
        </p:nvSpPr>
        <p:spPr>
          <a:xfrm>
            <a:off x="13594986" y="7095201"/>
            <a:ext cx="1412748" cy="1412748"/>
          </a:xfrm>
          <a:noFill/>
          <a:ln>
            <a:noFill/>
          </a:ln>
        </p:spPr>
        <p:txBody>
          <a:bodyPr>
            <a:normAutofit/>
          </a:bodyPr>
          <a:lstStyle>
            <a:lvl1pPr marL="0" indent="0">
              <a:buNone/>
              <a:defRPr sz="1950"/>
            </a:lvl1pPr>
          </a:lstStyle>
          <a:p>
            <a:r>
              <a:rPr lang="en-US"/>
              <a:t>Click icon to add picture</a:t>
            </a:r>
          </a:p>
        </p:txBody>
      </p:sp>
      <p:sp>
        <p:nvSpPr>
          <p:cNvPr id="170" name="Picture Placeholder 8">
            <a:extLst>
              <a:ext uri="{FF2B5EF4-FFF2-40B4-BE49-F238E27FC236}">
                <a16:creationId xmlns:a16="http://schemas.microsoft.com/office/drawing/2014/main" id="{602BAAC6-339E-F7C3-6714-AD6975729069}"/>
              </a:ext>
            </a:extLst>
          </p:cNvPr>
          <p:cNvSpPr>
            <a:spLocks noGrp="1"/>
          </p:cNvSpPr>
          <p:nvPr>
            <p:ph type="pic" sz="quarter" idx="101"/>
          </p:nvPr>
        </p:nvSpPr>
        <p:spPr>
          <a:xfrm>
            <a:off x="15221112" y="7095201"/>
            <a:ext cx="1412748" cy="1412748"/>
          </a:xfrm>
          <a:noFill/>
          <a:ln>
            <a:noFill/>
          </a:ln>
        </p:spPr>
        <p:txBody>
          <a:bodyPr>
            <a:normAutofit/>
          </a:bodyPr>
          <a:lstStyle>
            <a:lvl1pPr marL="0" indent="0">
              <a:buNone/>
              <a:defRPr sz="1950"/>
            </a:lvl1pPr>
          </a:lstStyle>
          <a:p>
            <a:r>
              <a:rPr lang="en-US"/>
              <a:t>Click icon to add picture</a:t>
            </a:r>
          </a:p>
        </p:txBody>
      </p:sp>
      <p:sp>
        <p:nvSpPr>
          <p:cNvPr id="171" name="Text Placeholder 9">
            <a:extLst>
              <a:ext uri="{FF2B5EF4-FFF2-40B4-BE49-F238E27FC236}">
                <a16:creationId xmlns:a16="http://schemas.microsoft.com/office/drawing/2014/main" id="{5F2D1B59-AD2F-3F2E-A486-B071812F0DC2}"/>
              </a:ext>
            </a:extLst>
          </p:cNvPr>
          <p:cNvSpPr>
            <a:spLocks noGrp="1"/>
          </p:cNvSpPr>
          <p:nvPr>
            <p:ph type="body" sz="quarter" idx="102"/>
          </p:nvPr>
        </p:nvSpPr>
        <p:spPr>
          <a:xfrm>
            <a:off x="11968860"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2" name="Text Placeholder 9">
            <a:extLst>
              <a:ext uri="{FF2B5EF4-FFF2-40B4-BE49-F238E27FC236}">
                <a16:creationId xmlns:a16="http://schemas.microsoft.com/office/drawing/2014/main" id="{C1BD7006-5955-2982-5F10-48A9B08FA465}"/>
              </a:ext>
            </a:extLst>
          </p:cNvPr>
          <p:cNvSpPr>
            <a:spLocks noGrp="1"/>
          </p:cNvSpPr>
          <p:nvPr>
            <p:ph type="body" sz="quarter" idx="103"/>
          </p:nvPr>
        </p:nvSpPr>
        <p:spPr>
          <a:xfrm>
            <a:off x="13594986"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3" name="Text Placeholder 9">
            <a:extLst>
              <a:ext uri="{FF2B5EF4-FFF2-40B4-BE49-F238E27FC236}">
                <a16:creationId xmlns:a16="http://schemas.microsoft.com/office/drawing/2014/main" id="{090A8E46-B98E-AC95-0FA8-D1B71810C84D}"/>
              </a:ext>
            </a:extLst>
          </p:cNvPr>
          <p:cNvSpPr>
            <a:spLocks noGrp="1"/>
          </p:cNvSpPr>
          <p:nvPr>
            <p:ph type="body" sz="quarter" idx="104"/>
          </p:nvPr>
        </p:nvSpPr>
        <p:spPr>
          <a:xfrm>
            <a:off x="15221112"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09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242622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405234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5339"/>
            <a:ext cx="4683554" cy="381704"/>
          </a:xfrm>
        </p:spPr>
        <p:txBody>
          <a:bodyPr lIns="0" tIns="0" rIns="0" bIns="0" anchor="t">
            <a:noAutofit/>
          </a:bodyPr>
          <a:lstStyle>
            <a:lvl1pPr>
              <a:lnSpc>
                <a:spcPct val="90000"/>
              </a:lnSpc>
              <a:spcBef>
                <a:spcPts val="1350"/>
              </a:spcBef>
              <a:defRPr sz="2550" b="1" cap="all" spc="0" baseline="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097" y="2057400"/>
            <a:ext cx="1412748" cy="1412748"/>
          </a:xfrm>
          <a:noFill/>
          <a:ln>
            <a:noFill/>
          </a:ln>
        </p:spPr>
        <p:txBody>
          <a:bodyPr>
            <a:normAutofit/>
          </a:bodyPr>
          <a:lstStyle>
            <a:lvl1pPr marL="0" indent="0">
              <a:buNone/>
              <a:defRPr sz="1950"/>
            </a:lvl1p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2426223" y="2057400"/>
            <a:ext cx="1412748" cy="1412748"/>
          </a:xfrm>
          <a:noFill/>
          <a:ln>
            <a:noFill/>
          </a:ln>
        </p:spPr>
        <p:txBody>
          <a:bodyPr>
            <a:normAutofit/>
          </a:bodyPr>
          <a:lstStyle>
            <a:lvl1pPr marL="0" indent="0">
              <a:buNone/>
              <a:defRPr sz="1950"/>
            </a:lvl1p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4052349" y="2057400"/>
            <a:ext cx="1412748" cy="1412748"/>
          </a:xfrm>
          <a:noFill/>
          <a:ln>
            <a:noFill/>
          </a:ln>
        </p:spPr>
        <p:txBody>
          <a:bodyPr>
            <a:normAutofit/>
          </a:bodyPr>
          <a:lstStyle>
            <a:lvl1pPr marL="0" indent="0">
              <a:buNone/>
              <a:defRPr sz="1950"/>
            </a:lvl1pPr>
          </a:lstStyle>
          <a:p>
            <a:r>
              <a:rPr lang="en-US"/>
              <a:t>Click icon to add picture</a:t>
            </a:r>
          </a:p>
        </p:txBody>
      </p:sp>
      <p:sp>
        <p:nvSpPr>
          <p:cNvPr id="75" name="Text Placeholder 9">
            <a:extLst>
              <a:ext uri="{FF2B5EF4-FFF2-40B4-BE49-F238E27FC236}">
                <a16:creationId xmlns:a16="http://schemas.microsoft.com/office/drawing/2014/main" id="{E0B95FF3-0918-221B-04C2-D361230F380C}"/>
              </a:ext>
            </a:extLst>
          </p:cNvPr>
          <p:cNvSpPr>
            <a:spLocks noGrp="1"/>
          </p:cNvSpPr>
          <p:nvPr>
            <p:ph type="body" sz="quarter" idx="30"/>
          </p:nvPr>
        </p:nvSpPr>
        <p:spPr>
          <a:xfrm>
            <a:off x="80009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6" name="Text Placeholder 9">
            <a:extLst>
              <a:ext uri="{FF2B5EF4-FFF2-40B4-BE49-F238E27FC236}">
                <a16:creationId xmlns:a16="http://schemas.microsoft.com/office/drawing/2014/main" id="{78236A73-59D9-76FA-D885-6A2400091F46}"/>
              </a:ext>
            </a:extLst>
          </p:cNvPr>
          <p:cNvSpPr>
            <a:spLocks noGrp="1"/>
          </p:cNvSpPr>
          <p:nvPr>
            <p:ph type="body" sz="quarter" idx="31"/>
          </p:nvPr>
        </p:nvSpPr>
        <p:spPr>
          <a:xfrm>
            <a:off x="242622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7" name="Text Placeholder 9">
            <a:extLst>
              <a:ext uri="{FF2B5EF4-FFF2-40B4-BE49-F238E27FC236}">
                <a16:creationId xmlns:a16="http://schemas.microsoft.com/office/drawing/2014/main" id="{92D438CE-A17E-5C43-07AC-C1E9AB409CBA}"/>
              </a:ext>
            </a:extLst>
          </p:cNvPr>
          <p:cNvSpPr>
            <a:spLocks noGrp="1"/>
          </p:cNvSpPr>
          <p:nvPr>
            <p:ph type="body" sz="quarter" idx="32"/>
          </p:nvPr>
        </p:nvSpPr>
        <p:spPr>
          <a:xfrm>
            <a:off x="405234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2" name="Text Placeholder 9">
            <a:extLst>
              <a:ext uri="{FF2B5EF4-FFF2-40B4-BE49-F238E27FC236}">
                <a16:creationId xmlns:a16="http://schemas.microsoft.com/office/drawing/2014/main" id="{01FE9AA0-B64C-AE89-2ABE-6D5F66CED408}"/>
              </a:ext>
            </a:extLst>
          </p:cNvPr>
          <p:cNvSpPr>
            <a:spLocks noGrp="1"/>
          </p:cNvSpPr>
          <p:nvPr>
            <p:ph type="body" sz="quarter" idx="33"/>
          </p:nvPr>
        </p:nvSpPr>
        <p:spPr>
          <a:xfrm>
            <a:off x="80247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3" name="Text Placeholder 9">
            <a:extLst>
              <a:ext uri="{FF2B5EF4-FFF2-40B4-BE49-F238E27FC236}">
                <a16:creationId xmlns:a16="http://schemas.microsoft.com/office/drawing/2014/main" id="{58B76FFB-E510-714F-4B41-A6DD25733C29}"/>
              </a:ext>
            </a:extLst>
          </p:cNvPr>
          <p:cNvSpPr>
            <a:spLocks noGrp="1"/>
          </p:cNvSpPr>
          <p:nvPr>
            <p:ph type="body" sz="quarter" idx="34"/>
          </p:nvPr>
        </p:nvSpPr>
        <p:spPr>
          <a:xfrm>
            <a:off x="242860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4" name="Text Placeholder 9">
            <a:extLst>
              <a:ext uri="{FF2B5EF4-FFF2-40B4-BE49-F238E27FC236}">
                <a16:creationId xmlns:a16="http://schemas.microsoft.com/office/drawing/2014/main" id="{B66AEAA0-B604-F9FA-AD55-E2BA516D2A9E}"/>
              </a:ext>
            </a:extLst>
          </p:cNvPr>
          <p:cNvSpPr>
            <a:spLocks noGrp="1"/>
          </p:cNvSpPr>
          <p:nvPr>
            <p:ph type="body" sz="quarter" idx="35"/>
          </p:nvPr>
        </p:nvSpPr>
        <p:spPr>
          <a:xfrm>
            <a:off x="4054730"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5" name="Picture Placeholder 8">
            <a:extLst>
              <a:ext uri="{FF2B5EF4-FFF2-40B4-BE49-F238E27FC236}">
                <a16:creationId xmlns:a16="http://schemas.microsoft.com/office/drawing/2014/main" id="{5608DA36-B9C3-F604-C19F-66007A8A9A58}"/>
              </a:ext>
            </a:extLst>
          </p:cNvPr>
          <p:cNvSpPr>
            <a:spLocks noGrp="1"/>
          </p:cNvSpPr>
          <p:nvPr>
            <p:ph type="pic" sz="quarter" idx="36"/>
          </p:nvPr>
        </p:nvSpPr>
        <p:spPr>
          <a:xfrm>
            <a:off x="802478" y="4582179"/>
            <a:ext cx="1412748" cy="1412748"/>
          </a:xfrm>
          <a:noFill/>
          <a:ln>
            <a:noFill/>
          </a:ln>
        </p:spPr>
        <p:txBody>
          <a:bodyPr>
            <a:normAutofit/>
          </a:bodyPr>
          <a:lstStyle>
            <a:lvl1pPr marL="0" indent="0">
              <a:buNone/>
              <a:defRPr sz="1950"/>
            </a:lvl1pPr>
          </a:lstStyle>
          <a:p>
            <a:r>
              <a:rPr lang="en-US"/>
              <a:t>Click icon to add picture</a:t>
            </a:r>
          </a:p>
        </p:txBody>
      </p:sp>
      <p:sp>
        <p:nvSpPr>
          <p:cNvPr id="106" name="Picture Placeholder 8">
            <a:extLst>
              <a:ext uri="{FF2B5EF4-FFF2-40B4-BE49-F238E27FC236}">
                <a16:creationId xmlns:a16="http://schemas.microsoft.com/office/drawing/2014/main" id="{940382B2-FA77-02F5-AECA-A84450202C39}"/>
              </a:ext>
            </a:extLst>
          </p:cNvPr>
          <p:cNvSpPr>
            <a:spLocks noGrp="1"/>
          </p:cNvSpPr>
          <p:nvPr>
            <p:ph type="pic" sz="quarter" idx="37"/>
          </p:nvPr>
        </p:nvSpPr>
        <p:spPr>
          <a:xfrm>
            <a:off x="2428604" y="4582179"/>
            <a:ext cx="1412748" cy="1412748"/>
          </a:xfrm>
          <a:noFill/>
          <a:ln>
            <a:noFill/>
          </a:ln>
        </p:spPr>
        <p:txBody>
          <a:bodyPr>
            <a:normAutofit/>
          </a:bodyPr>
          <a:lstStyle>
            <a:lvl1pPr marL="0" indent="0">
              <a:buNone/>
              <a:defRPr sz="1950"/>
            </a:lvl1pPr>
          </a:lstStyle>
          <a:p>
            <a:r>
              <a:rPr lang="en-US"/>
              <a:t>Click icon to add picture</a:t>
            </a:r>
          </a:p>
        </p:txBody>
      </p:sp>
      <p:sp>
        <p:nvSpPr>
          <p:cNvPr id="107" name="Picture Placeholder 8">
            <a:extLst>
              <a:ext uri="{FF2B5EF4-FFF2-40B4-BE49-F238E27FC236}">
                <a16:creationId xmlns:a16="http://schemas.microsoft.com/office/drawing/2014/main" id="{01135FDB-EBB2-53AA-0953-BB7FE42CC2C0}"/>
              </a:ext>
            </a:extLst>
          </p:cNvPr>
          <p:cNvSpPr>
            <a:spLocks noGrp="1"/>
          </p:cNvSpPr>
          <p:nvPr>
            <p:ph type="pic" sz="quarter" idx="38"/>
          </p:nvPr>
        </p:nvSpPr>
        <p:spPr>
          <a:xfrm>
            <a:off x="4054730" y="4582179"/>
            <a:ext cx="1412748" cy="1412748"/>
          </a:xfrm>
          <a:noFill/>
          <a:ln>
            <a:noFill/>
          </a:ln>
        </p:spPr>
        <p:txBody>
          <a:bodyPr>
            <a:normAutofit/>
          </a:bodyPr>
          <a:lstStyle>
            <a:lvl1pPr marL="0" indent="0">
              <a:buNone/>
              <a:defRPr sz="1950"/>
            </a:lvl1pPr>
          </a:lstStyle>
          <a:p>
            <a:r>
              <a:rPr lang="en-US"/>
              <a:t>Click icon to add picture</a:t>
            </a:r>
          </a:p>
        </p:txBody>
      </p:sp>
      <p:sp>
        <p:nvSpPr>
          <p:cNvPr id="108" name="Text Placeholder 9">
            <a:extLst>
              <a:ext uri="{FF2B5EF4-FFF2-40B4-BE49-F238E27FC236}">
                <a16:creationId xmlns:a16="http://schemas.microsoft.com/office/drawing/2014/main" id="{DEAA0EE6-2EAE-D01C-AB25-DCE0C9539472}"/>
              </a:ext>
            </a:extLst>
          </p:cNvPr>
          <p:cNvSpPr>
            <a:spLocks noGrp="1"/>
          </p:cNvSpPr>
          <p:nvPr>
            <p:ph type="body" sz="quarter" idx="39"/>
          </p:nvPr>
        </p:nvSpPr>
        <p:spPr>
          <a:xfrm>
            <a:off x="80247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9" name="Text Placeholder 9">
            <a:extLst>
              <a:ext uri="{FF2B5EF4-FFF2-40B4-BE49-F238E27FC236}">
                <a16:creationId xmlns:a16="http://schemas.microsoft.com/office/drawing/2014/main" id="{8EF5EF6F-4A7D-A503-2B11-77E2999DF087}"/>
              </a:ext>
            </a:extLst>
          </p:cNvPr>
          <p:cNvSpPr>
            <a:spLocks noGrp="1"/>
          </p:cNvSpPr>
          <p:nvPr>
            <p:ph type="body" sz="quarter" idx="40"/>
          </p:nvPr>
        </p:nvSpPr>
        <p:spPr>
          <a:xfrm>
            <a:off x="242860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0" name="Text Placeholder 9">
            <a:extLst>
              <a:ext uri="{FF2B5EF4-FFF2-40B4-BE49-F238E27FC236}">
                <a16:creationId xmlns:a16="http://schemas.microsoft.com/office/drawing/2014/main" id="{3F083D84-AFBA-F8A8-F1B5-ADB0BFE80AD1}"/>
              </a:ext>
            </a:extLst>
          </p:cNvPr>
          <p:cNvSpPr>
            <a:spLocks noGrp="1"/>
          </p:cNvSpPr>
          <p:nvPr>
            <p:ph type="body" sz="quarter" idx="41"/>
          </p:nvPr>
        </p:nvSpPr>
        <p:spPr>
          <a:xfrm>
            <a:off x="4054730"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1" name="Text Placeholder 9">
            <a:extLst>
              <a:ext uri="{FF2B5EF4-FFF2-40B4-BE49-F238E27FC236}">
                <a16:creationId xmlns:a16="http://schemas.microsoft.com/office/drawing/2014/main" id="{A91BBA18-AABF-82B8-7085-3EC4A96E9223}"/>
              </a:ext>
            </a:extLst>
          </p:cNvPr>
          <p:cNvSpPr>
            <a:spLocks noGrp="1"/>
          </p:cNvSpPr>
          <p:nvPr>
            <p:ph type="body" sz="quarter" idx="42"/>
          </p:nvPr>
        </p:nvSpPr>
        <p:spPr>
          <a:xfrm>
            <a:off x="80247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2" name="Text Placeholder 9">
            <a:extLst>
              <a:ext uri="{FF2B5EF4-FFF2-40B4-BE49-F238E27FC236}">
                <a16:creationId xmlns:a16="http://schemas.microsoft.com/office/drawing/2014/main" id="{AD282B14-15A3-EBDE-F987-17499959C535}"/>
              </a:ext>
            </a:extLst>
          </p:cNvPr>
          <p:cNvSpPr>
            <a:spLocks noGrp="1"/>
          </p:cNvSpPr>
          <p:nvPr>
            <p:ph type="body" sz="quarter" idx="43"/>
          </p:nvPr>
        </p:nvSpPr>
        <p:spPr>
          <a:xfrm>
            <a:off x="242860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3" name="Text Placeholder 9">
            <a:extLst>
              <a:ext uri="{FF2B5EF4-FFF2-40B4-BE49-F238E27FC236}">
                <a16:creationId xmlns:a16="http://schemas.microsoft.com/office/drawing/2014/main" id="{D2B7F4B9-5CA9-33F4-E989-0AFDA32976D4}"/>
              </a:ext>
            </a:extLst>
          </p:cNvPr>
          <p:cNvSpPr>
            <a:spLocks noGrp="1"/>
          </p:cNvSpPr>
          <p:nvPr>
            <p:ph type="body" sz="quarter" idx="44"/>
          </p:nvPr>
        </p:nvSpPr>
        <p:spPr>
          <a:xfrm>
            <a:off x="4054730"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4" name="Picture Placeholder 8">
            <a:extLst>
              <a:ext uri="{FF2B5EF4-FFF2-40B4-BE49-F238E27FC236}">
                <a16:creationId xmlns:a16="http://schemas.microsoft.com/office/drawing/2014/main" id="{545443BF-FCF5-132A-1413-CA39F1FF2E8C}"/>
              </a:ext>
            </a:extLst>
          </p:cNvPr>
          <p:cNvSpPr>
            <a:spLocks noGrp="1"/>
          </p:cNvSpPr>
          <p:nvPr>
            <p:ph type="pic" sz="quarter" idx="45"/>
          </p:nvPr>
        </p:nvSpPr>
        <p:spPr>
          <a:xfrm>
            <a:off x="802478" y="7095201"/>
            <a:ext cx="1412748" cy="1412748"/>
          </a:xfrm>
          <a:noFill/>
          <a:ln>
            <a:noFill/>
          </a:ln>
        </p:spPr>
        <p:txBody>
          <a:bodyPr>
            <a:normAutofit/>
          </a:bodyPr>
          <a:lstStyle>
            <a:lvl1pPr marL="0" indent="0">
              <a:buNone/>
              <a:defRPr sz="1950"/>
            </a:lvl1pPr>
          </a:lstStyle>
          <a:p>
            <a:r>
              <a:rPr lang="en-US"/>
              <a:t>Click icon to add picture</a:t>
            </a:r>
          </a:p>
        </p:txBody>
      </p:sp>
      <p:sp>
        <p:nvSpPr>
          <p:cNvPr id="115" name="Picture Placeholder 8">
            <a:extLst>
              <a:ext uri="{FF2B5EF4-FFF2-40B4-BE49-F238E27FC236}">
                <a16:creationId xmlns:a16="http://schemas.microsoft.com/office/drawing/2014/main" id="{F4098822-5A94-7201-26B2-0BAC7E4D1316}"/>
              </a:ext>
            </a:extLst>
          </p:cNvPr>
          <p:cNvSpPr>
            <a:spLocks noGrp="1"/>
          </p:cNvSpPr>
          <p:nvPr>
            <p:ph type="pic" sz="quarter" idx="46"/>
          </p:nvPr>
        </p:nvSpPr>
        <p:spPr>
          <a:xfrm>
            <a:off x="2428604" y="7095201"/>
            <a:ext cx="1412748" cy="1412748"/>
          </a:xfrm>
          <a:noFill/>
          <a:ln>
            <a:noFill/>
          </a:ln>
        </p:spPr>
        <p:txBody>
          <a:bodyPr>
            <a:normAutofit/>
          </a:bodyPr>
          <a:lstStyle>
            <a:lvl1pPr marL="0" indent="0">
              <a:buNone/>
              <a:defRPr sz="1950"/>
            </a:lvl1pPr>
          </a:lstStyle>
          <a:p>
            <a:r>
              <a:rPr lang="en-US"/>
              <a:t>Click icon to add picture</a:t>
            </a:r>
          </a:p>
        </p:txBody>
      </p:sp>
      <p:sp>
        <p:nvSpPr>
          <p:cNvPr id="116" name="Picture Placeholder 8">
            <a:extLst>
              <a:ext uri="{FF2B5EF4-FFF2-40B4-BE49-F238E27FC236}">
                <a16:creationId xmlns:a16="http://schemas.microsoft.com/office/drawing/2014/main" id="{4426C2F5-2361-73A7-72D6-DF95DE489372}"/>
              </a:ext>
            </a:extLst>
          </p:cNvPr>
          <p:cNvSpPr>
            <a:spLocks noGrp="1"/>
          </p:cNvSpPr>
          <p:nvPr>
            <p:ph type="pic" sz="quarter" idx="47"/>
          </p:nvPr>
        </p:nvSpPr>
        <p:spPr>
          <a:xfrm>
            <a:off x="4054730" y="7095201"/>
            <a:ext cx="1412748" cy="1412748"/>
          </a:xfrm>
          <a:noFill/>
          <a:ln>
            <a:noFill/>
          </a:ln>
        </p:spPr>
        <p:txBody>
          <a:bodyPr>
            <a:normAutofit/>
          </a:bodyPr>
          <a:lstStyle>
            <a:lvl1pPr marL="0" indent="0">
              <a:buNone/>
              <a:defRPr sz="1950"/>
            </a:lvl1pPr>
          </a:lstStyle>
          <a:p>
            <a:r>
              <a:rPr lang="en-US"/>
              <a:t>Click icon to add picture</a:t>
            </a:r>
          </a:p>
        </p:txBody>
      </p:sp>
      <p:sp>
        <p:nvSpPr>
          <p:cNvPr id="117" name="Text Placeholder 9">
            <a:extLst>
              <a:ext uri="{FF2B5EF4-FFF2-40B4-BE49-F238E27FC236}">
                <a16:creationId xmlns:a16="http://schemas.microsoft.com/office/drawing/2014/main" id="{CA4DD4FA-D805-DDB8-9669-177CF4640453}"/>
              </a:ext>
            </a:extLst>
          </p:cNvPr>
          <p:cNvSpPr>
            <a:spLocks noGrp="1"/>
          </p:cNvSpPr>
          <p:nvPr>
            <p:ph type="body" sz="quarter" idx="48"/>
          </p:nvPr>
        </p:nvSpPr>
        <p:spPr>
          <a:xfrm>
            <a:off x="80247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8" name="Text Placeholder 9">
            <a:extLst>
              <a:ext uri="{FF2B5EF4-FFF2-40B4-BE49-F238E27FC236}">
                <a16:creationId xmlns:a16="http://schemas.microsoft.com/office/drawing/2014/main" id="{881B2676-4700-6B50-982F-D1FB42DB30AD}"/>
              </a:ext>
            </a:extLst>
          </p:cNvPr>
          <p:cNvSpPr>
            <a:spLocks noGrp="1"/>
          </p:cNvSpPr>
          <p:nvPr>
            <p:ph type="body" sz="quarter" idx="49"/>
          </p:nvPr>
        </p:nvSpPr>
        <p:spPr>
          <a:xfrm>
            <a:off x="242860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9" name="Text Placeholder 9">
            <a:extLst>
              <a:ext uri="{FF2B5EF4-FFF2-40B4-BE49-F238E27FC236}">
                <a16:creationId xmlns:a16="http://schemas.microsoft.com/office/drawing/2014/main" id="{2EFBF0C0-C5D6-555C-535D-99751496F0DD}"/>
              </a:ext>
            </a:extLst>
          </p:cNvPr>
          <p:cNvSpPr>
            <a:spLocks noGrp="1"/>
          </p:cNvSpPr>
          <p:nvPr>
            <p:ph type="body" sz="quarter" idx="50"/>
          </p:nvPr>
        </p:nvSpPr>
        <p:spPr>
          <a:xfrm>
            <a:off x="4054730"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4" name="Text Placeholder 9">
            <a:extLst>
              <a:ext uri="{FF2B5EF4-FFF2-40B4-BE49-F238E27FC236}">
                <a16:creationId xmlns:a16="http://schemas.microsoft.com/office/drawing/2014/main" id="{108D2658-76D6-40BD-2571-36E3A237646A}"/>
              </a:ext>
            </a:extLst>
          </p:cNvPr>
          <p:cNvSpPr>
            <a:spLocks noGrp="1"/>
          </p:cNvSpPr>
          <p:nvPr>
            <p:ph type="body" sz="quarter" idx="105"/>
          </p:nvPr>
        </p:nvSpPr>
        <p:spPr>
          <a:xfrm>
            <a:off x="6319838" y="798575"/>
            <a:ext cx="469087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175" name="Text Placeholder 9">
            <a:extLst>
              <a:ext uri="{FF2B5EF4-FFF2-40B4-BE49-F238E27FC236}">
                <a16:creationId xmlns:a16="http://schemas.microsoft.com/office/drawing/2014/main" id="{2C555556-ACC8-BF13-0101-148B3A337728}"/>
              </a:ext>
            </a:extLst>
          </p:cNvPr>
          <p:cNvSpPr>
            <a:spLocks noGrp="1"/>
          </p:cNvSpPr>
          <p:nvPr>
            <p:ph type="body" sz="quarter" idx="106"/>
          </p:nvPr>
        </p:nvSpPr>
        <p:spPr>
          <a:xfrm>
            <a:off x="11968433" y="801689"/>
            <a:ext cx="4690872"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Tree>
    <p:extLst>
      <p:ext uri="{BB962C8B-B14F-4D97-AF65-F5344CB8AC3E}">
        <p14:creationId xmlns:p14="http://schemas.microsoft.com/office/powerpoint/2010/main" val="1008176097"/>
      </p:ext>
    </p:extLst>
  </p:cSld>
  <p:clrMapOvr>
    <a:masterClrMapping/>
  </p:clrMapOvr>
  <p:transition>
    <p:fade/>
  </p:transition>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Org Chart_2">
    <p:spTree>
      <p:nvGrpSpPr>
        <p:cNvPr id="1" name=""/>
        <p:cNvGrpSpPr/>
        <p:nvPr/>
      </p:nvGrpSpPr>
      <p:grpSpPr>
        <a:xfrm>
          <a:off x="0" y="0"/>
          <a:ext cx="0" cy="0"/>
          <a:chOff x="0" y="0"/>
          <a:chExt cx="0" cy="0"/>
        </a:xfrm>
      </p:grpSpPr>
      <p:sp>
        <p:nvSpPr>
          <p:cNvPr id="120" name="Text Placeholder 9">
            <a:extLst>
              <a:ext uri="{FF2B5EF4-FFF2-40B4-BE49-F238E27FC236}">
                <a16:creationId xmlns:a16="http://schemas.microsoft.com/office/drawing/2014/main" id="{4020D117-C643-4EF2-0C9D-053892FB3860}"/>
              </a:ext>
            </a:extLst>
          </p:cNvPr>
          <p:cNvSpPr>
            <a:spLocks noGrp="1"/>
          </p:cNvSpPr>
          <p:nvPr>
            <p:ph type="body" sz="quarter" idx="51"/>
          </p:nvPr>
        </p:nvSpPr>
        <p:spPr>
          <a:xfrm>
            <a:off x="645647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1" name="Text Placeholder 9">
            <a:extLst>
              <a:ext uri="{FF2B5EF4-FFF2-40B4-BE49-F238E27FC236}">
                <a16:creationId xmlns:a16="http://schemas.microsoft.com/office/drawing/2014/main" id="{E5EC68A0-E937-CD7A-EBC4-4610A284A5A1}"/>
              </a:ext>
            </a:extLst>
          </p:cNvPr>
          <p:cNvSpPr>
            <a:spLocks noGrp="1"/>
          </p:cNvSpPr>
          <p:nvPr>
            <p:ph type="body" sz="quarter" idx="52"/>
          </p:nvPr>
        </p:nvSpPr>
        <p:spPr>
          <a:xfrm>
            <a:off x="879176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2" name="Text Placeholder 9">
            <a:extLst>
              <a:ext uri="{FF2B5EF4-FFF2-40B4-BE49-F238E27FC236}">
                <a16:creationId xmlns:a16="http://schemas.microsoft.com/office/drawing/2014/main" id="{31E5E45C-FECF-7920-60B4-B665AA4ACA77}"/>
              </a:ext>
            </a:extLst>
          </p:cNvPr>
          <p:cNvSpPr>
            <a:spLocks noGrp="1"/>
          </p:cNvSpPr>
          <p:nvPr>
            <p:ph type="body" sz="quarter" idx="53"/>
          </p:nvPr>
        </p:nvSpPr>
        <p:spPr>
          <a:xfrm>
            <a:off x="1041789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3" name="Picture Placeholder 8">
            <a:extLst>
              <a:ext uri="{FF2B5EF4-FFF2-40B4-BE49-F238E27FC236}">
                <a16:creationId xmlns:a16="http://schemas.microsoft.com/office/drawing/2014/main" id="{7911A392-909D-BF1E-8EF1-BDFDBED4C23B}"/>
              </a:ext>
            </a:extLst>
          </p:cNvPr>
          <p:cNvSpPr>
            <a:spLocks noGrp="1"/>
          </p:cNvSpPr>
          <p:nvPr>
            <p:ph type="pic" sz="quarter" idx="54"/>
          </p:nvPr>
        </p:nvSpPr>
        <p:spPr>
          <a:xfrm>
            <a:off x="6456476" y="2057400"/>
            <a:ext cx="1412748" cy="1412748"/>
          </a:xfrm>
          <a:noFill/>
          <a:ln>
            <a:noFill/>
          </a:ln>
        </p:spPr>
        <p:txBody>
          <a:bodyPr>
            <a:normAutofit/>
          </a:bodyPr>
          <a:lstStyle>
            <a:lvl1pPr marL="0" indent="0">
              <a:buNone/>
              <a:defRPr sz="1950"/>
            </a:lvl1pPr>
          </a:lstStyle>
          <a:p>
            <a:r>
              <a:rPr lang="en-US"/>
              <a:t>Click icon to add picture</a:t>
            </a:r>
          </a:p>
        </p:txBody>
      </p:sp>
      <p:sp>
        <p:nvSpPr>
          <p:cNvPr id="124" name="Picture Placeholder 8">
            <a:extLst>
              <a:ext uri="{FF2B5EF4-FFF2-40B4-BE49-F238E27FC236}">
                <a16:creationId xmlns:a16="http://schemas.microsoft.com/office/drawing/2014/main" id="{491A3A0A-7510-8331-0E1E-87BC8FFA7FAE}"/>
              </a:ext>
            </a:extLst>
          </p:cNvPr>
          <p:cNvSpPr>
            <a:spLocks noGrp="1"/>
          </p:cNvSpPr>
          <p:nvPr>
            <p:ph type="pic" sz="quarter" idx="55"/>
          </p:nvPr>
        </p:nvSpPr>
        <p:spPr>
          <a:xfrm>
            <a:off x="8791767" y="2057400"/>
            <a:ext cx="1412748" cy="1412748"/>
          </a:xfrm>
          <a:noFill/>
          <a:ln>
            <a:noFill/>
          </a:ln>
        </p:spPr>
        <p:txBody>
          <a:bodyPr>
            <a:normAutofit/>
          </a:bodyPr>
          <a:lstStyle>
            <a:lvl1pPr marL="0" indent="0">
              <a:buNone/>
              <a:defRPr sz="1950"/>
            </a:lvl1pPr>
          </a:lstStyle>
          <a:p>
            <a:r>
              <a:rPr lang="en-US"/>
              <a:t>Click icon to add picture</a:t>
            </a:r>
          </a:p>
        </p:txBody>
      </p:sp>
      <p:sp>
        <p:nvSpPr>
          <p:cNvPr id="125" name="Picture Placeholder 8">
            <a:extLst>
              <a:ext uri="{FF2B5EF4-FFF2-40B4-BE49-F238E27FC236}">
                <a16:creationId xmlns:a16="http://schemas.microsoft.com/office/drawing/2014/main" id="{F61F9148-DBBA-3290-247F-AF26E230C611}"/>
              </a:ext>
            </a:extLst>
          </p:cNvPr>
          <p:cNvSpPr>
            <a:spLocks noGrp="1"/>
          </p:cNvSpPr>
          <p:nvPr>
            <p:ph type="pic" sz="quarter" idx="56"/>
          </p:nvPr>
        </p:nvSpPr>
        <p:spPr>
          <a:xfrm>
            <a:off x="10417893" y="2057400"/>
            <a:ext cx="1412748" cy="1412748"/>
          </a:xfrm>
          <a:noFill/>
          <a:ln>
            <a:noFill/>
          </a:ln>
        </p:spPr>
        <p:txBody>
          <a:bodyPr>
            <a:normAutofit/>
          </a:bodyPr>
          <a:lstStyle>
            <a:lvl1pPr marL="0" indent="0">
              <a:buNone/>
              <a:defRPr sz="1950"/>
            </a:lvl1pPr>
          </a:lstStyle>
          <a:p>
            <a:r>
              <a:rPr lang="en-US"/>
              <a:t>Click icon to add picture</a:t>
            </a:r>
          </a:p>
        </p:txBody>
      </p:sp>
      <p:sp>
        <p:nvSpPr>
          <p:cNvPr id="126" name="Text Placeholder 9">
            <a:extLst>
              <a:ext uri="{FF2B5EF4-FFF2-40B4-BE49-F238E27FC236}">
                <a16:creationId xmlns:a16="http://schemas.microsoft.com/office/drawing/2014/main" id="{C6A6692D-9C23-B2BD-2F88-CDB68787234E}"/>
              </a:ext>
            </a:extLst>
          </p:cNvPr>
          <p:cNvSpPr>
            <a:spLocks noGrp="1"/>
          </p:cNvSpPr>
          <p:nvPr>
            <p:ph type="body" sz="quarter" idx="57"/>
          </p:nvPr>
        </p:nvSpPr>
        <p:spPr>
          <a:xfrm>
            <a:off x="645647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7" name="Text Placeholder 9">
            <a:extLst>
              <a:ext uri="{FF2B5EF4-FFF2-40B4-BE49-F238E27FC236}">
                <a16:creationId xmlns:a16="http://schemas.microsoft.com/office/drawing/2014/main" id="{231D8912-C24B-8292-29DF-906C254E2C9C}"/>
              </a:ext>
            </a:extLst>
          </p:cNvPr>
          <p:cNvSpPr>
            <a:spLocks noGrp="1"/>
          </p:cNvSpPr>
          <p:nvPr>
            <p:ph type="body" sz="quarter" idx="58"/>
          </p:nvPr>
        </p:nvSpPr>
        <p:spPr>
          <a:xfrm>
            <a:off x="879176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8" name="Text Placeholder 9">
            <a:extLst>
              <a:ext uri="{FF2B5EF4-FFF2-40B4-BE49-F238E27FC236}">
                <a16:creationId xmlns:a16="http://schemas.microsoft.com/office/drawing/2014/main" id="{E1F5E2AF-DB7F-06A9-2EF9-79945ED14562}"/>
              </a:ext>
            </a:extLst>
          </p:cNvPr>
          <p:cNvSpPr>
            <a:spLocks noGrp="1"/>
          </p:cNvSpPr>
          <p:nvPr>
            <p:ph type="body" sz="quarter" idx="59"/>
          </p:nvPr>
        </p:nvSpPr>
        <p:spPr>
          <a:xfrm>
            <a:off x="1041789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29" name="Text Placeholder 9">
            <a:extLst>
              <a:ext uri="{FF2B5EF4-FFF2-40B4-BE49-F238E27FC236}">
                <a16:creationId xmlns:a16="http://schemas.microsoft.com/office/drawing/2014/main" id="{0CE205BE-6333-BAD9-B5BF-1483C6F72B6C}"/>
              </a:ext>
            </a:extLst>
          </p:cNvPr>
          <p:cNvSpPr>
            <a:spLocks noGrp="1"/>
          </p:cNvSpPr>
          <p:nvPr>
            <p:ph type="body" sz="quarter" idx="60"/>
          </p:nvPr>
        </p:nvSpPr>
        <p:spPr>
          <a:xfrm>
            <a:off x="6458856"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0" name="Text Placeholder 9">
            <a:extLst>
              <a:ext uri="{FF2B5EF4-FFF2-40B4-BE49-F238E27FC236}">
                <a16:creationId xmlns:a16="http://schemas.microsoft.com/office/drawing/2014/main" id="{AE68E7AC-FB97-B823-9BAE-59908FD7198E}"/>
              </a:ext>
            </a:extLst>
          </p:cNvPr>
          <p:cNvSpPr>
            <a:spLocks noGrp="1"/>
          </p:cNvSpPr>
          <p:nvPr>
            <p:ph type="body" sz="quarter" idx="61"/>
          </p:nvPr>
        </p:nvSpPr>
        <p:spPr>
          <a:xfrm>
            <a:off x="879414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1" name="Text Placeholder 9">
            <a:extLst>
              <a:ext uri="{FF2B5EF4-FFF2-40B4-BE49-F238E27FC236}">
                <a16:creationId xmlns:a16="http://schemas.microsoft.com/office/drawing/2014/main" id="{A5798CFC-10AB-2071-5934-746A185E80C4}"/>
              </a:ext>
            </a:extLst>
          </p:cNvPr>
          <p:cNvSpPr>
            <a:spLocks noGrp="1"/>
          </p:cNvSpPr>
          <p:nvPr>
            <p:ph type="body" sz="quarter" idx="62"/>
          </p:nvPr>
        </p:nvSpPr>
        <p:spPr>
          <a:xfrm>
            <a:off x="1042027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2" name="Picture Placeholder 8">
            <a:extLst>
              <a:ext uri="{FF2B5EF4-FFF2-40B4-BE49-F238E27FC236}">
                <a16:creationId xmlns:a16="http://schemas.microsoft.com/office/drawing/2014/main" id="{1E545EF0-BDA1-7D71-6D89-4D16FD32440B}"/>
              </a:ext>
            </a:extLst>
          </p:cNvPr>
          <p:cNvSpPr>
            <a:spLocks noGrp="1"/>
          </p:cNvSpPr>
          <p:nvPr>
            <p:ph type="pic" sz="quarter" idx="63"/>
          </p:nvPr>
        </p:nvSpPr>
        <p:spPr>
          <a:xfrm>
            <a:off x="6458856" y="4582179"/>
            <a:ext cx="1412748" cy="1412748"/>
          </a:xfrm>
          <a:noFill/>
          <a:ln>
            <a:noFill/>
          </a:ln>
        </p:spPr>
        <p:txBody>
          <a:bodyPr>
            <a:normAutofit/>
          </a:bodyPr>
          <a:lstStyle>
            <a:lvl1pPr marL="0" indent="0">
              <a:buNone/>
              <a:defRPr sz="1950"/>
            </a:lvl1pPr>
          </a:lstStyle>
          <a:p>
            <a:r>
              <a:rPr lang="en-US"/>
              <a:t>Click icon to add picture</a:t>
            </a:r>
          </a:p>
        </p:txBody>
      </p:sp>
      <p:sp>
        <p:nvSpPr>
          <p:cNvPr id="133" name="Picture Placeholder 8">
            <a:extLst>
              <a:ext uri="{FF2B5EF4-FFF2-40B4-BE49-F238E27FC236}">
                <a16:creationId xmlns:a16="http://schemas.microsoft.com/office/drawing/2014/main" id="{349FF4A5-23EE-5AC0-B782-6B495AC55DB9}"/>
              </a:ext>
            </a:extLst>
          </p:cNvPr>
          <p:cNvSpPr>
            <a:spLocks noGrp="1"/>
          </p:cNvSpPr>
          <p:nvPr>
            <p:ph type="pic" sz="quarter" idx="64"/>
          </p:nvPr>
        </p:nvSpPr>
        <p:spPr>
          <a:xfrm>
            <a:off x="8794148" y="4582179"/>
            <a:ext cx="1412748" cy="1412748"/>
          </a:xfrm>
          <a:noFill/>
          <a:ln>
            <a:noFill/>
          </a:ln>
        </p:spPr>
        <p:txBody>
          <a:bodyPr>
            <a:normAutofit/>
          </a:bodyPr>
          <a:lstStyle>
            <a:lvl1pPr marL="0" indent="0">
              <a:buNone/>
              <a:defRPr sz="1950"/>
            </a:lvl1pPr>
          </a:lstStyle>
          <a:p>
            <a:r>
              <a:rPr lang="en-US"/>
              <a:t>Click icon to add picture</a:t>
            </a:r>
          </a:p>
        </p:txBody>
      </p:sp>
      <p:sp>
        <p:nvSpPr>
          <p:cNvPr id="134" name="Picture Placeholder 8">
            <a:extLst>
              <a:ext uri="{FF2B5EF4-FFF2-40B4-BE49-F238E27FC236}">
                <a16:creationId xmlns:a16="http://schemas.microsoft.com/office/drawing/2014/main" id="{11D20339-27F7-E8E5-383B-E83F4B27C4C6}"/>
              </a:ext>
            </a:extLst>
          </p:cNvPr>
          <p:cNvSpPr>
            <a:spLocks noGrp="1"/>
          </p:cNvSpPr>
          <p:nvPr>
            <p:ph type="pic" sz="quarter" idx="65"/>
          </p:nvPr>
        </p:nvSpPr>
        <p:spPr>
          <a:xfrm>
            <a:off x="10420274" y="4582179"/>
            <a:ext cx="1412748" cy="1412748"/>
          </a:xfrm>
          <a:noFill/>
          <a:ln>
            <a:noFill/>
          </a:ln>
        </p:spPr>
        <p:txBody>
          <a:bodyPr>
            <a:normAutofit/>
          </a:bodyPr>
          <a:lstStyle>
            <a:lvl1pPr marL="0" indent="0">
              <a:buNone/>
              <a:defRPr sz="1950"/>
            </a:lvl1pPr>
          </a:lstStyle>
          <a:p>
            <a:r>
              <a:rPr lang="en-US"/>
              <a:t>Click icon to add picture</a:t>
            </a:r>
          </a:p>
        </p:txBody>
      </p:sp>
      <p:sp>
        <p:nvSpPr>
          <p:cNvPr id="135" name="Text Placeholder 9">
            <a:extLst>
              <a:ext uri="{FF2B5EF4-FFF2-40B4-BE49-F238E27FC236}">
                <a16:creationId xmlns:a16="http://schemas.microsoft.com/office/drawing/2014/main" id="{9C343997-43E6-F144-B98A-A4F28757BC27}"/>
              </a:ext>
            </a:extLst>
          </p:cNvPr>
          <p:cNvSpPr>
            <a:spLocks noGrp="1"/>
          </p:cNvSpPr>
          <p:nvPr>
            <p:ph type="body" sz="quarter" idx="66"/>
          </p:nvPr>
        </p:nvSpPr>
        <p:spPr>
          <a:xfrm>
            <a:off x="6458856"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6" name="Text Placeholder 9">
            <a:extLst>
              <a:ext uri="{FF2B5EF4-FFF2-40B4-BE49-F238E27FC236}">
                <a16:creationId xmlns:a16="http://schemas.microsoft.com/office/drawing/2014/main" id="{9C3D78F0-5155-0974-75CA-C1EDB9922031}"/>
              </a:ext>
            </a:extLst>
          </p:cNvPr>
          <p:cNvSpPr>
            <a:spLocks noGrp="1"/>
          </p:cNvSpPr>
          <p:nvPr>
            <p:ph type="body" sz="quarter" idx="67"/>
          </p:nvPr>
        </p:nvSpPr>
        <p:spPr>
          <a:xfrm>
            <a:off x="879414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7" name="Text Placeholder 9">
            <a:extLst>
              <a:ext uri="{FF2B5EF4-FFF2-40B4-BE49-F238E27FC236}">
                <a16:creationId xmlns:a16="http://schemas.microsoft.com/office/drawing/2014/main" id="{526429A3-3EF0-9957-B6EE-417EF56E5BC6}"/>
              </a:ext>
            </a:extLst>
          </p:cNvPr>
          <p:cNvSpPr>
            <a:spLocks noGrp="1"/>
          </p:cNvSpPr>
          <p:nvPr>
            <p:ph type="body" sz="quarter" idx="68"/>
          </p:nvPr>
        </p:nvSpPr>
        <p:spPr>
          <a:xfrm>
            <a:off x="1042027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38" name="Text Placeholder 9">
            <a:extLst>
              <a:ext uri="{FF2B5EF4-FFF2-40B4-BE49-F238E27FC236}">
                <a16:creationId xmlns:a16="http://schemas.microsoft.com/office/drawing/2014/main" id="{420E16BE-AC9C-50EE-8D41-B55F03E676F0}"/>
              </a:ext>
            </a:extLst>
          </p:cNvPr>
          <p:cNvSpPr>
            <a:spLocks noGrp="1"/>
          </p:cNvSpPr>
          <p:nvPr>
            <p:ph type="body" sz="quarter" idx="69"/>
          </p:nvPr>
        </p:nvSpPr>
        <p:spPr>
          <a:xfrm>
            <a:off x="6458856"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39" name="Text Placeholder 9">
            <a:extLst>
              <a:ext uri="{FF2B5EF4-FFF2-40B4-BE49-F238E27FC236}">
                <a16:creationId xmlns:a16="http://schemas.microsoft.com/office/drawing/2014/main" id="{DB1CE984-7112-30D9-DFF4-297B43458B71}"/>
              </a:ext>
            </a:extLst>
          </p:cNvPr>
          <p:cNvSpPr>
            <a:spLocks noGrp="1"/>
          </p:cNvSpPr>
          <p:nvPr>
            <p:ph type="body" sz="quarter" idx="70"/>
          </p:nvPr>
        </p:nvSpPr>
        <p:spPr>
          <a:xfrm>
            <a:off x="879414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0" name="Text Placeholder 9">
            <a:extLst>
              <a:ext uri="{FF2B5EF4-FFF2-40B4-BE49-F238E27FC236}">
                <a16:creationId xmlns:a16="http://schemas.microsoft.com/office/drawing/2014/main" id="{3E4D80FB-466F-796B-669B-B33C7FD585A0}"/>
              </a:ext>
            </a:extLst>
          </p:cNvPr>
          <p:cNvSpPr>
            <a:spLocks noGrp="1"/>
          </p:cNvSpPr>
          <p:nvPr>
            <p:ph type="body" sz="quarter" idx="71"/>
          </p:nvPr>
        </p:nvSpPr>
        <p:spPr>
          <a:xfrm>
            <a:off x="1042027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1" name="Picture Placeholder 8">
            <a:extLst>
              <a:ext uri="{FF2B5EF4-FFF2-40B4-BE49-F238E27FC236}">
                <a16:creationId xmlns:a16="http://schemas.microsoft.com/office/drawing/2014/main" id="{8ACF1F13-A053-26B7-3ABA-235DCE19F500}"/>
              </a:ext>
            </a:extLst>
          </p:cNvPr>
          <p:cNvSpPr>
            <a:spLocks noGrp="1"/>
          </p:cNvSpPr>
          <p:nvPr>
            <p:ph type="pic" sz="quarter" idx="72"/>
          </p:nvPr>
        </p:nvSpPr>
        <p:spPr>
          <a:xfrm>
            <a:off x="6458856" y="7095201"/>
            <a:ext cx="1412748" cy="1412748"/>
          </a:xfrm>
          <a:noFill/>
          <a:ln>
            <a:noFill/>
          </a:ln>
        </p:spPr>
        <p:txBody>
          <a:bodyPr>
            <a:normAutofit/>
          </a:bodyPr>
          <a:lstStyle>
            <a:lvl1pPr marL="0" indent="0">
              <a:buNone/>
              <a:defRPr sz="1950"/>
            </a:lvl1pPr>
          </a:lstStyle>
          <a:p>
            <a:r>
              <a:rPr lang="en-US"/>
              <a:t>Click icon to add picture</a:t>
            </a:r>
          </a:p>
        </p:txBody>
      </p:sp>
      <p:sp>
        <p:nvSpPr>
          <p:cNvPr id="142" name="Picture Placeholder 8">
            <a:extLst>
              <a:ext uri="{FF2B5EF4-FFF2-40B4-BE49-F238E27FC236}">
                <a16:creationId xmlns:a16="http://schemas.microsoft.com/office/drawing/2014/main" id="{1D4E89BC-ADFD-6A17-EEEE-AA8816946ABD}"/>
              </a:ext>
            </a:extLst>
          </p:cNvPr>
          <p:cNvSpPr>
            <a:spLocks noGrp="1"/>
          </p:cNvSpPr>
          <p:nvPr>
            <p:ph type="pic" sz="quarter" idx="73"/>
          </p:nvPr>
        </p:nvSpPr>
        <p:spPr>
          <a:xfrm>
            <a:off x="8794148" y="7095201"/>
            <a:ext cx="1412748" cy="1412748"/>
          </a:xfrm>
          <a:noFill/>
          <a:ln>
            <a:noFill/>
          </a:ln>
        </p:spPr>
        <p:txBody>
          <a:bodyPr>
            <a:normAutofit/>
          </a:bodyPr>
          <a:lstStyle>
            <a:lvl1pPr marL="0" indent="0">
              <a:buNone/>
              <a:defRPr sz="1950"/>
            </a:lvl1pPr>
          </a:lstStyle>
          <a:p>
            <a:r>
              <a:rPr lang="en-US"/>
              <a:t>Click icon to add picture</a:t>
            </a:r>
          </a:p>
        </p:txBody>
      </p:sp>
      <p:sp>
        <p:nvSpPr>
          <p:cNvPr id="143" name="Picture Placeholder 8">
            <a:extLst>
              <a:ext uri="{FF2B5EF4-FFF2-40B4-BE49-F238E27FC236}">
                <a16:creationId xmlns:a16="http://schemas.microsoft.com/office/drawing/2014/main" id="{95C31F53-4533-B909-0FAD-FEFA421B4FB5}"/>
              </a:ext>
            </a:extLst>
          </p:cNvPr>
          <p:cNvSpPr>
            <a:spLocks noGrp="1"/>
          </p:cNvSpPr>
          <p:nvPr>
            <p:ph type="pic" sz="quarter" idx="74"/>
          </p:nvPr>
        </p:nvSpPr>
        <p:spPr>
          <a:xfrm>
            <a:off x="10420274" y="7095201"/>
            <a:ext cx="1412748" cy="1412748"/>
          </a:xfrm>
          <a:noFill/>
          <a:ln>
            <a:noFill/>
          </a:ln>
        </p:spPr>
        <p:txBody>
          <a:bodyPr>
            <a:normAutofit/>
          </a:bodyPr>
          <a:lstStyle>
            <a:lvl1pPr marL="0" indent="0">
              <a:buNone/>
              <a:defRPr sz="1950"/>
            </a:lvl1pPr>
          </a:lstStyle>
          <a:p>
            <a:r>
              <a:rPr lang="en-US"/>
              <a:t>Click icon to add picture</a:t>
            </a:r>
          </a:p>
        </p:txBody>
      </p:sp>
      <p:sp>
        <p:nvSpPr>
          <p:cNvPr id="144" name="Text Placeholder 9">
            <a:extLst>
              <a:ext uri="{FF2B5EF4-FFF2-40B4-BE49-F238E27FC236}">
                <a16:creationId xmlns:a16="http://schemas.microsoft.com/office/drawing/2014/main" id="{7FC9CD0D-6E1F-3A69-A6E4-744204F1ED77}"/>
              </a:ext>
            </a:extLst>
          </p:cNvPr>
          <p:cNvSpPr>
            <a:spLocks noGrp="1"/>
          </p:cNvSpPr>
          <p:nvPr>
            <p:ph type="body" sz="quarter" idx="75"/>
          </p:nvPr>
        </p:nvSpPr>
        <p:spPr>
          <a:xfrm>
            <a:off x="6458856"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5" name="Text Placeholder 9">
            <a:extLst>
              <a:ext uri="{FF2B5EF4-FFF2-40B4-BE49-F238E27FC236}">
                <a16:creationId xmlns:a16="http://schemas.microsoft.com/office/drawing/2014/main" id="{FD286265-6855-470E-2F48-6D8E34CFF926}"/>
              </a:ext>
            </a:extLst>
          </p:cNvPr>
          <p:cNvSpPr>
            <a:spLocks noGrp="1"/>
          </p:cNvSpPr>
          <p:nvPr>
            <p:ph type="body" sz="quarter" idx="76"/>
          </p:nvPr>
        </p:nvSpPr>
        <p:spPr>
          <a:xfrm>
            <a:off x="879414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6" name="Text Placeholder 9">
            <a:extLst>
              <a:ext uri="{FF2B5EF4-FFF2-40B4-BE49-F238E27FC236}">
                <a16:creationId xmlns:a16="http://schemas.microsoft.com/office/drawing/2014/main" id="{BDFA1466-5B07-3B1E-0DD0-6DB26A1C8618}"/>
              </a:ext>
            </a:extLst>
          </p:cNvPr>
          <p:cNvSpPr>
            <a:spLocks noGrp="1"/>
          </p:cNvSpPr>
          <p:nvPr>
            <p:ph type="body" sz="quarter" idx="77"/>
          </p:nvPr>
        </p:nvSpPr>
        <p:spPr>
          <a:xfrm>
            <a:off x="1042027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47" name="Text Placeholder 9">
            <a:extLst>
              <a:ext uri="{FF2B5EF4-FFF2-40B4-BE49-F238E27FC236}">
                <a16:creationId xmlns:a16="http://schemas.microsoft.com/office/drawing/2014/main" id="{A84B75B7-D61D-3A15-1144-B0A5AABE2A45}"/>
              </a:ext>
            </a:extLst>
          </p:cNvPr>
          <p:cNvSpPr>
            <a:spLocks noGrp="1"/>
          </p:cNvSpPr>
          <p:nvPr>
            <p:ph type="body" sz="quarter" idx="78"/>
          </p:nvPr>
        </p:nvSpPr>
        <p:spPr>
          <a:xfrm>
            <a:off x="12724440"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8" name="Text Placeholder 9">
            <a:extLst>
              <a:ext uri="{FF2B5EF4-FFF2-40B4-BE49-F238E27FC236}">
                <a16:creationId xmlns:a16="http://schemas.microsoft.com/office/drawing/2014/main" id="{C977D74F-7DA6-230A-07BD-018F79F208D5}"/>
              </a:ext>
            </a:extLst>
          </p:cNvPr>
          <p:cNvSpPr>
            <a:spLocks noGrp="1"/>
          </p:cNvSpPr>
          <p:nvPr>
            <p:ph type="body" sz="quarter" idx="79"/>
          </p:nvPr>
        </p:nvSpPr>
        <p:spPr>
          <a:xfrm>
            <a:off x="1435056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49" name="Text Placeholder 9">
            <a:extLst>
              <a:ext uri="{FF2B5EF4-FFF2-40B4-BE49-F238E27FC236}">
                <a16:creationId xmlns:a16="http://schemas.microsoft.com/office/drawing/2014/main" id="{716517C2-9312-4E62-B3F7-A6DDB85219DD}"/>
              </a:ext>
            </a:extLst>
          </p:cNvPr>
          <p:cNvSpPr>
            <a:spLocks noGrp="1"/>
          </p:cNvSpPr>
          <p:nvPr>
            <p:ph type="body" sz="quarter" idx="80"/>
          </p:nvPr>
        </p:nvSpPr>
        <p:spPr>
          <a:xfrm>
            <a:off x="15976692"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0" name="Picture Placeholder 8">
            <a:extLst>
              <a:ext uri="{FF2B5EF4-FFF2-40B4-BE49-F238E27FC236}">
                <a16:creationId xmlns:a16="http://schemas.microsoft.com/office/drawing/2014/main" id="{2D86AD87-F5E6-0AE9-4617-A500435678C8}"/>
              </a:ext>
            </a:extLst>
          </p:cNvPr>
          <p:cNvSpPr>
            <a:spLocks noGrp="1"/>
          </p:cNvSpPr>
          <p:nvPr>
            <p:ph type="pic" sz="quarter" idx="81"/>
          </p:nvPr>
        </p:nvSpPr>
        <p:spPr>
          <a:xfrm>
            <a:off x="12724440" y="2057400"/>
            <a:ext cx="1412748" cy="1412748"/>
          </a:xfrm>
          <a:noFill/>
          <a:ln>
            <a:noFill/>
          </a:ln>
        </p:spPr>
        <p:txBody>
          <a:bodyPr>
            <a:normAutofit/>
          </a:bodyPr>
          <a:lstStyle>
            <a:lvl1pPr marL="0" indent="0">
              <a:buNone/>
              <a:defRPr sz="1950"/>
            </a:lvl1pPr>
          </a:lstStyle>
          <a:p>
            <a:r>
              <a:rPr lang="en-US"/>
              <a:t>Click icon to add picture</a:t>
            </a:r>
          </a:p>
        </p:txBody>
      </p:sp>
      <p:sp>
        <p:nvSpPr>
          <p:cNvPr id="151" name="Picture Placeholder 8">
            <a:extLst>
              <a:ext uri="{FF2B5EF4-FFF2-40B4-BE49-F238E27FC236}">
                <a16:creationId xmlns:a16="http://schemas.microsoft.com/office/drawing/2014/main" id="{FE790D89-F996-F434-7FFD-2B42D7D54A96}"/>
              </a:ext>
            </a:extLst>
          </p:cNvPr>
          <p:cNvSpPr>
            <a:spLocks noGrp="1"/>
          </p:cNvSpPr>
          <p:nvPr>
            <p:ph type="pic" sz="quarter" idx="82"/>
          </p:nvPr>
        </p:nvSpPr>
        <p:spPr>
          <a:xfrm>
            <a:off x="14350566" y="2057400"/>
            <a:ext cx="1412748" cy="1412748"/>
          </a:xfrm>
          <a:noFill/>
          <a:ln>
            <a:noFill/>
          </a:ln>
        </p:spPr>
        <p:txBody>
          <a:bodyPr>
            <a:normAutofit/>
          </a:bodyPr>
          <a:lstStyle>
            <a:lvl1pPr marL="0" indent="0">
              <a:buNone/>
              <a:defRPr sz="1950"/>
            </a:lvl1pPr>
          </a:lstStyle>
          <a:p>
            <a:r>
              <a:rPr lang="en-US"/>
              <a:t>Click icon to add picture</a:t>
            </a:r>
          </a:p>
        </p:txBody>
      </p:sp>
      <p:sp>
        <p:nvSpPr>
          <p:cNvPr id="152" name="Picture Placeholder 8">
            <a:extLst>
              <a:ext uri="{FF2B5EF4-FFF2-40B4-BE49-F238E27FC236}">
                <a16:creationId xmlns:a16="http://schemas.microsoft.com/office/drawing/2014/main" id="{64EDCB6F-BD9E-F1FA-6164-F637A6E613CA}"/>
              </a:ext>
            </a:extLst>
          </p:cNvPr>
          <p:cNvSpPr>
            <a:spLocks noGrp="1"/>
          </p:cNvSpPr>
          <p:nvPr>
            <p:ph type="pic" sz="quarter" idx="83"/>
          </p:nvPr>
        </p:nvSpPr>
        <p:spPr>
          <a:xfrm>
            <a:off x="15976692" y="2057400"/>
            <a:ext cx="1412748" cy="1412748"/>
          </a:xfrm>
          <a:noFill/>
          <a:ln>
            <a:noFill/>
          </a:ln>
        </p:spPr>
        <p:txBody>
          <a:bodyPr>
            <a:normAutofit/>
          </a:bodyPr>
          <a:lstStyle>
            <a:lvl1pPr marL="0" indent="0">
              <a:buNone/>
              <a:defRPr sz="1950"/>
            </a:lvl1pPr>
          </a:lstStyle>
          <a:p>
            <a:r>
              <a:rPr lang="en-US"/>
              <a:t>Click icon to add picture</a:t>
            </a:r>
          </a:p>
        </p:txBody>
      </p:sp>
      <p:sp>
        <p:nvSpPr>
          <p:cNvPr id="153" name="Text Placeholder 9">
            <a:extLst>
              <a:ext uri="{FF2B5EF4-FFF2-40B4-BE49-F238E27FC236}">
                <a16:creationId xmlns:a16="http://schemas.microsoft.com/office/drawing/2014/main" id="{A8BA8B6B-CD19-542C-7AC5-A6F6B3753A0E}"/>
              </a:ext>
            </a:extLst>
          </p:cNvPr>
          <p:cNvSpPr>
            <a:spLocks noGrp="1"/>
          </p:cNvSpPr>
          <p:nvPr>
            <p:ph type="body" sz="quarter" idx="84"/>
          </p:nvPr>
        </p:nvSpPr>
        <p:spPr>
          <a:xfrm>
            <a:off x="12724440"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4" name="Text Placeholder 9">
            <a:extLst>
              <a:ext uri="{FF2B5EF4-FFF2-40B4-BE49-F238E27FC236}">
                <a16:creationId xmlns:a16="http://schemas.microsoft.com/office/drawing/2014/main" id="{0B812F55-17A5-D634-48B2-C0FC992D688B}"/>
              </a:ext>
            </a:extLst>
          </p:cNvPr>
          <p:cNvSpPr>
            <a:spLocks noGrp="1"/>
          </p:cNvSpPr>
          <p:nvPr>
            <p:ph type="body" sz="quarter" idx="85"/>
          </p:nvPr>
        </p:nvSpPr>
        <p:spPr>
          <a:xfrm>
            <a:off x="1435056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5" name="Text Placeholder 9">
            <a:extLst>
              <a:ext uri="{FF2B5EF4-FFF2-40B4-BE49-F238E27FC236}">
                <a16:creationId xmlns:a16="http://schemas.microsoft.com/office/drawing/2014/main" id="{1E2B4ED3-EEBE-97CC-E44E-C46C5B03127F}"/>
              </a:ext>
            </a:extLst>
          </p:cNvPr>
          <p:cNvSpPr>
            <a:spLocks noGrp="1"/>
          </p:cNvSpPr>
          <p:nvPr>
            <p:ph type="body" sz="quarter" idx="86"/>
          </p:nvPr>
        </p:nvSpPr>
        <p:spPr>
          <a:xfrm>
            <a:off x="15976692"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56" name="Text Placeholder 9">
            <a:extLst>
              <a:ext uri="{FF2B5EF4-FFF2-40B4-BE49-F238E27FC236}">
                <a16:creationId xmlns:a16="http://schemas.microsoft.com/office/drawing/2014/main" id="{94A8C9CB-8385-EA88-86E5-F6C8CA012D63}"/>
              </a:ext>
            </a:extLst>
          </p:cNvPr>
          <p:cNvSpPr>
            <a:spLocks noGrp="1"/>
          </p:cNvSpPr>
          <p:nvPr>
            <p:ph type="body" sz="quarter" idx="87"/>
          </p:nvPr>
        </p:nvSpPr>
        <p:spPr>
          <a:xfrm>
            <a:off x="12726821"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7" name="Text Placeholder 9">
            <a:extLst>
              <a:ext uri="{FF2B5EF4-FFF2-40B4-BE49-F238E27FC236}">
                <a16:creationId xmlns:a16="http://schemas.microsoft.com/office/drawing/2014/main" id="{B79C7240-F594-5CD0-8770-F578C2C043FB}"/>
              </a:ext>
            </a:extLst>
          </p:cNvPr>
          <p:cNvSpPr>
            <a:spLocks noGrp="1"/>
          </p:cNvSpPr>
          <p:nvPr>
            <p:ph type="body" sz="quarter" idx="88"/>
          </p:nvPr>
        </p:nvSpPr>
        <p:spPr>
          <a:xfrm>
            <a:off x="14352947"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8" name="Text Placeholder 9">
            <a:extLst>
              <a:ext uri="{FF2B5EF4-FFF2-40B4-BE49-F238E27FC236}">
                <a16:creationId xmlns:a16="http://schemas.microsoft.com/office/drawing/2014/main" id="{48C574DD-38F0-957B-620F-E6D19873C0C4}"/>
              </a:ext>
            </a:extLst>
          </p:cNvPr>
          <p:cNvSpPr>
            <a:spLocks noGrp="1"/>
          </p:cNvSpPr>
          <p:nvPr>
            <p:ph type="body" sz="quarter" idx="89"/>
          </p:nvPr>
        </p:nvSpPr>
        <p:spPr>
          <a:xfrm>
            <a:off x="15979073"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59" name="Picture Placeholder 8">
            <a:extLst>
              <a:ext uri="{FF2B5EF4-FFF2-40B4-BE49-F238E27FC236}">
                <a16:creationId xmlns:a16="http://schemas.microsoft.com/office/drawing/2014/main" id="{3DCC6A3A-4D79-91F6-2C78-6330B760302A}"/>
              </a:ext>
            </a:extLst>
          </p:cNvPr>
          <p:cNvSpPr>
            <a:spLocks noGrp="1"/>
          </p:cNvSpPr>
          <p:nvPr>
            <p:ph type="pic" sz="quarter" idx="90"/>
          </p:nvPr>
        </p:nvSpPr>
        <p:spPr>
          <a:xfrm>
            <a:off x="12726821" y="4582179"/>
            <a:ext cx="1412748" cy="1412748"/>
          </a:xfrm>
          <a:noFill/>
          <a:ln>
            <a:noFill/>
          </a:ln>
        </p:spPr>
        <p:txBody>
          <a:bodyPr>
            <a:normAutofit/>
          </a:bodyPr>
          <a:lstStyle>
            <a:lvl1pPr marL="0" indent="0">
              <a:buNone/>
              <a:defRPr sz="1950"/>
            </a:lvl1pPr>
          </a:lstStyle>
          <a:p>
            <a:r>
              <a:rPr lang="en-US"/>
              <a:t>Click icon to add picture</a:t>
            </a:r>
          </a:p>
        </p:txBody>
      </p:sp>
      <p:sp>
        <p:nvSpPr>
          <p:cNvPr id="160" name="Picture Placeholder 8">
            <a:extLst>
              <a:ext uri="{FF2B5EF4-FFF2-40B4-BE49-F238E27FC236}">
                <a16:creationId xmlns:a16="http://schemas.microsoft.com/office/drawing/2014/main" id="{A9AEF571-6865-2A4A-5895-FB8D927FA308}"/>
              </a:ext>
            </a:extLst>
          </p:cNvPr>
          <p:cNvSpPr>
            <a:spLocks noGrp="1"/>
          </p:cNvSpPr>
          <p:nvPr>
            <p:ph type="pic" sz="quarter" idx="91"/>
          </p:nvPr>
        </p:nvSpPr>
        <p:spPr>
          <a:xfrm>
            <a:off x="14352947" y="4582179"/>
            <a:ext cx="1412748" cy="1412748"/>
          </a:xfrm>
          <a:noFill/>
          <a:ln>
            <a:noFill/>
          </a:ln>
        </p:spPr>
        <p:txBody>
          <a:bodyPr>
            <a:normAutofit/>
          </a:bodyPr>
          <a:lstStyle>
            <a:lvl1pPr marL="0" indent="0">
              <a:buNone/>
              <a:defRPr sz="1950"/>
            </a:lvl1pPr>
          </a:lstStyle>
          <a:p>
            <a:r>
              <a:rPr lang="en-US"/>
              <a:t>Click icon to add picture</a:t>
            </a:r>
          </a:p>
        </p:txBody>
      </p:sp>
      <p:sp>
        <p:nvSpPr>
          <p:cNvPr id="161" name="Picture Placeholder 8">
            <a:extLst>
              <a:ext uri="{FF2B5EF4-FFF2-40B4-BE49-F238E27FC236}">
                <a16:creationId xmlns:a16="http://schemas.microsoft.com/office/drawing/2014/main" id="{212B2226-E239-43F5-F6D9-6850AE053B21}"/>
              </a:ext>
            </a:extLst>
          </p:cNvPr>
          <p:cNvSpPr>
            <a:spLocks noGrp="1"/>
          </p:cNvSpPr>
          <p:nvPr>
            <p:ph type="pic" sz="quarter" idx="92"/>
          </p:nvPr>
        </p:nvSpPr>
        <p:spPr>
          <a:xfrm>
            <a:off x="15979073" y="4582179"/>
            <a:ext cx="1412748" cy="1412748"/>
          </a:xfrm>
          <a:noFill/>
          <a:ln>
            <a:noFill/>
          </a:ln>
        </p:spPr>
        <p:txBody>
          <a:bodyPr>
            <a:normAutofit/>
          </a:bodyPr>
          <a:lstStyle>
            <a:lvl1pPr marL="0" indent="0">
              <a:buNone/>
              <a:defRPr sz="1950"/>
            </a:lvl1pPr>
          </a:lstStyle>
          <a:p>
            <a:r>
              <a:rPr lang="en-US"/>
              <a:t>Click icon to add picture</a:t>
            </a:r>
          </a:p>
        </p:txBody>
      </p:sp>
      <p:sp>
        <p:nvSpPr>
          <p:cNvPr id="162" name="Text Placeholder 9">
            <a:extLst>
              <a:ext uri="{FF2B5EF4-FFF2-40B4-BE49-F238E27FC236}">
                <a16:creationId xmlns:a16="http://schemas.microsoft.com/office/drawing/2014/main" id="{CEFD2846-56BC-2E79-C3F0-334C78FBE5F7}"/>
              </a:ext>
            </a:extLst>
          </p:cNvPr>
          <p:cNvSpPr>
            <a:spLocks noGrp="1"/>
          </p:cNvSpPr>
          <p:nvPr>
            <p:ph type="body" sz="quarter" idx="93"/>
          </p:nvPr>
        </p:nvSpPr>
        <p:spPr>
          <a:xfrm>
            <a:off x="12726821"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3" name="Text Placeholder 9">
            <a:extLst>
              <a:ext uri="{FF2B5EF4-FFF2-40B4-BE49-F238E27FC236}">
                <a16:creationId xmlns:a16="http://schemas.microsoft.com/office/drawing/2014/main" id="{B02F1FA7-A638-3221-FBEB-B10F42F8AF3C}"/>
              </a:ext>
            </a:extLst>
          </p:cNvPr>
          <p:cNvSpPr>
            <a:spLocks noGrp="1"/>
          </p:cNvSpPr>
          <p:nvPr>
            <p:ph type="body" sz="quarter" idx="94"/>
          </p:nvPr>
        </p:nvSpPr>
        <p:spPr>
          <a:xfrm>
            <a:off x="14352947"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4" name="Text Placeholder 9">
            <a:extLst>
              <a:ext uri="{FF2B5EF4-FFF2-40B4-BE49-F238E27FC236}">
                <a16:creationId xmlns:a16="http://schemas.microsoft.com/office/drawing/2014/main" id="{920BE934-7C71-1EB2-DBC1-479825614535}"/>
              </a:ext>
            </a:extLst>
          </p:cNvPr>
          <p:cNvSpPr>
            <a:spLocks noGrp="1"/>
          </p:cNvSpPr>
          <p:nvPr>
            <p:ph type="body" sz="quarter" idx="95"/>
          </p:nvPr>
        </p:nvSpPr>
        <p:spPr>
          <a:xfrm>
            <a:off x="15979073"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65" name="Text Placeholder 9">
            <a:extLst>
              <a:ext uri="{FF2B5EF4-FFF2-40B4-BE49-F238E27FC236}">
                <a16:creationId xmlns:a16="http://schemas.microsoft.com/office/drawing/2014/main" id="{545E1950-D9AA-AA7F-07DB-E7122A376450}"/>
              </a:ext>
            </a:extLst>
          </p:cNvPr>
          <p:cNvSpPr>
            <a:spLocks noGrp="1"/>
          </p:cNvSpPr>
          <p:nvPr>
            <p:ph type="body" sz="quarter" idx="96"/>
          </p:nvPr>
        </p:nvSpPr>
        <p:spPr>
          <a:xfrm>
            <a:off x="12726821"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6" name="Text Placeholder 9">
            <a:extLst>
              <a:ext uri="{FF2B5EF4-FFF2-40B4-BE49-F238E27FC236}">
                <a16:creationId xmlns:a16="http://schemas.microsoft.com/office/drawing/2014/main" id="{FC9ED5B5-68B7-43EE-6D0F-2EEFF92D5C9F}"/>
              </a:ext>
            </a:extLst>
          </p:cNvPr>
          <p:cNvSpPr>
            <a:spLocks noGrp="1"/>
          </p:cNvSpPr>
          <p:nvPr>
            <p:ph type="body" sz="quarter" idx="97"/>
          </p:nvPr>
        </p:nvSpPr>
        <p:spPr>
          <a:xfrm>
            <a:off x="14352947"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7" name="Text Placeholder 9">
            <a:extLst>
              <a:ext uri="{FF2B5EF4-FFF2-40B4-BE49-F238E27FC236}">
                <a16:creationId xmlns:a16="http://schemas.microsoft.com/office/drawing/2014/main" id="{8D39E3F3-9C13-0B6F-CD5D-C6A02C15E68B}"/>
              </a:ext>
            </a:extLst>
          </p:cNvPr>
          <p:cNvSpPr>
            <a:spLocks noGrp="1"/>
          </p:cNvSpPr>
          <p:nvPr>
            <p:ph type="body" sz="quarter" idx="98"/>
          </p:nvPr>
        </p:nvSpPr>
        <p:spPr>
          <a:xfrm>
            <a:off x="15979073"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68" name="Picture Placeholder 8">
            <a:extLst>
              <a:ext uri="{FF2B5EF4-FFF2-40B4-BE49-F238E27FC236}">
                <a16:creationId xmlns:a16="http://schemas.microsoft.com/office/drawing/2014/main" id="{EB29A2F4-6D7D-9054-52C8-B74F6ECC7D8E}"/>
              </a:ext>
            </a:extLst>
          </p:cNvPr>
          <p:cNvSpPr>
            <a:spLocks noGrp="1"/>
          </p:cNvSpPr>
          <p:nvPr>
            <p:ph type="pic" sz="quarter" idx="99"/>
          </p:nvPr>
        </p:nvSpPr>
        <p:spPr>
          <a:xfrm>
            <a:off x="12726821" y="7095201"/>
            <a:ext cx="1412748" cy="1412748"/>
          </a:xfrm>
          <a:noFill/>
          <a:ln>
            <a:noFill/>
          </a:ln>
        </p:spPr>
        <p:txBody>
          <a:bodyPr>
            <a:normAutofit/>
          </a:bodyPr>
          <a:lstStyle>
            <a:lvl1pPr marL="0" indent="0">
              <a:buNone/>
              <a:defRPr sz="1950"/>
            </a:lvl1pPr>
          </a:lstStyle>
          <a:p>
            <a:r>
              <a:rPr lang="en-US"/>
              <a:t>Click icon to add picture</a:t>
            </a:r>
          </a:p>
        </p:txBody>
      </p:sp>
      <p:sp>
        <p:nvSpPr>
          <p:cNvPr id="169" name="Picture Placeholder 8">
            <a:extLst>
              <a:ext uri="{FF2B5EF4-FFF2-40B4-BE49-F238E27FC236}">
                <a16:creationId xmlns:a16="http://schemas.microsoft.com/office/drawing/2014/main" id="{D835ADC2-E18C-140D-87D3-57FFE9C31127}"/>
              </a:ext>
            </a:extLst>
          </p:cNvPr>
          <p:cNvSpPr>
            <a:spLocks noGrp="1"/>
          </p:cNvSpPr>
          <p:nvPr>
            <p:ph type="pic" sz="quarter" idx="100"/>
          </p:nvPr>
        </p:nvSpPr>
        <p:spPr>
          <a:xfrm>
            <a:off x="14352947" y="7095201"/>
            <a:ext cx="1412748" cy="1412748"/>
          </a:xfrm>
          <a:noFill/>
          <a:ln>
            <a:noFill/>
          </a:ln>
        </p:spPr>
        <p:txBody>
          <a:bodyPr>
            <a:normAutofit/>
          </a:bodyPr>
          <a:lstStyle>
            <a:lvl1pPr marL="0" indent="0">
              <a:buNone/>
              <a:defRPr sz="1950"/>
            </a:lvl1pPr>
          </a:lstStyle>
          <a:p>
            <a:r>
              <a:rPr lang="en-US"/>
              <a:t>Click icon to add picture</a:t>
            </a:r>
          </a:p>
        </p:txBody>
      </p:sp>
      <p:sp>
        <p:nvSpPr>
          <p:cNvPr id="170" name="Picture Placeholder 8">
            <a:extLst>
              <a:ext uri="{FF2B5EF4-FFF2-40B4-BE49-F238E27FC236}">
                <a16:creationId xmlns:a16="http://schemas.microsoft.com/office/drawing/2014/main" id="{602BAAC6-339E-F7C3-6714-AD6975729069}"/>
              </a:ext>
            </a:extLst>
          </p:cNvPr>
          <p:cNvSpPr>
            <a:spLocks noGrp="1"/>
          </p:cNvSpPr>
          <p:nvPr>
            <p:ph type="pic" sz="quarter" idx="101"/>
          </p:nvPr>
        </p:nvSpPr>
        <p:spPr>
          <a:xfrm>
            <a:off x="15979073" y="7095201"/>
            <a:ext cx="1412748" cy="1412748"/>
          </a:xfrm>
          <a:noFill/>
          <a:ln>
            <a:noFill/>
          </a:ln>
        </p:spPr>
        <p:txBody>
          <a:bodyPr>
            <a:normAutofit/>
          </a:bodyPr>
          <a:lstStyle>
            <a:lvl1pPr marL="0" indent="0">
              <a:buNone/>
              <a:defRPr sz="1950"/>
            </a:lvl1pPr>
          </a:lstStyle>
          <a:p>
            <a:r>
              <a:rPr lang="en-US"/>
              <a:t>Click icon to add picture</a:t>
            </a:r>
          </a:p>
        </p:txBody>
      </p:sp>
      <p:sp>
        <p:nvSpPr>
          <p:cNvPr id="171" name="Text Placeholder 9">
            <a:extLst>
              <a:ext uri="{FF2B5EF4-FFF2-40B4-BE49-F238E27FC236}">
                <a16:creationId xmlns:a16="http://schemas.microsoft.com/office/drawing/2014/main" id="{5F2D1B59-AD2F-3F2E-A486-B071812F0DC2}"/>
              </a:ext>
            </a:extLst>
          </p:cNvPr>
          <p:cNvSpPr>
            <a:spLocks noGrp="1"/>
          </p:cNvSpPr>
          <p:nvPr>
            <p:ph type="body" sz="quarter" idx="102"/>
          </p:nvPr>
        </p:nvSpPr>
        <p:spPr>
          <a:xfrm>
            <a:off x="12726821"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2" name="Text Placeholder 9">
            <a:extLst>
              <a:ext uri="{FF2B5EF4-FFF2-40B4-BE49-F238E27FC236}">
                <a16:creationId xmlns:a16="http://schemas.microsoft.com/office/drawing/2014/main" id="{C1BD7006-5955-2982-5F10-48A9B08FA465}"/>
              </a:ext>
            </a:extLst>
          </p:cNvPr>
          <p:cNvSpPr>
            <a:spLocks noGrp="1"/>
          </p:cNvSpPr>
          <p:nvPr>
            <p:ph type="body" sz="quarter" idx="103"/>
          </p:nvPr>
        </p:nvSpPr>
        <p:spPr>
          <a:xfrm>
            <a:off x="14352947"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3" name="Text Placeholder 9">
            <a:extLst>
              <a:ext uri="{FF2B5EF4-FFF2-40B4-BE49-F238E27FC236}">
                <a16:creationId xmlns:a16="http://schemas.microsoft.com/office/drawing/2014/main" id="{090A8E46-B98E-AC95-0FA8-D1B71810C84D}"/>
              </a:ext>
            </a:extLst>
          </p:cNvPr>
          <p:cNvSpPr>
            <a:spLocks noGrp="1"/>
          </p:cNvSpPr>
          <p:nvPr>
            <p:ph type="body" sz="quarter" idx="104"/>
          </p:nvPr>
        </p:nvSpPr>
        <p:spPr>
          <a:xfrm>
            <a:off x="15979073"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097"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2426223"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477153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5339"/>
            <a:ext cx="3036494" cy="381704"/>
          </a:xfrm>
        </p:spPr>
        <p:txBody>
          <a:bodyPr lIns="0" tIns="0" rIns="0" bIns="0" anchor="t">
            <a:noAutofit/>
          </a:bodyPr>
          <a:lstStyle>
            <a:lvl1pPr>
              <a:lnSpc>
                <a:spcPct val="90000"/>
              </a:lnSpc>
              <a:spcBef>
                <a:spcPts val="1350"/>
              </a:spcBef>
              <a:defRPr sz="2550" b="1" cap="all" spc="0" baseline="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097" y="2057400"/>
            <a:ext cx="1412748" cy="1412748"/>
          </a:xfrm>
          <a:noFill/>
          <a:ln>
            <a:noFill/>
          </a:ln>
        </p:spPr>
        <p:txBody>
          <a:bodyPr>
            <a:normAutofit/>
          </a:bodyPr>
          <a:lstStyle>
            <a:lvl1pPr marL="0" indent="0">
              <a:buNone/>
              <a:defRPr sz="1950"/>
            </a:lvl1p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2426223" y="2057400"/>
            <a:ext cx="1412748" cy="1412748"/>
          </a:xfrm>
          <a:noFill/>
          <a:ln>
            <a:noFill/>
          </a:ln>
        </p:spPr>
        <p:txBody>
          <a:bodyPr>
            <a:normAutofit/>
          </a:bodyPr>
          <a:lstStyle>
            <a:lvl1pPr marL="0" indent="0">
              <a:buNone/>
              <a:defRPr sz="1950"/>
            </a:lvl1p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4771539" y="2057400"/>
            <a:ext cx="1412748" cy="1412748"/>
          </a:xfrm>
          <a:noFill/>
          <a:ln>
            <a:noFill/>
          </a:ln>
        </p:spPr>
        <p:txBody>
          <a:bodyPr>
            <a:normAutofit/>
          </a:bodyPr>
          <a:lstStyle>
            <a:lvl1pPr marL="0" indent="0">
              <a:buNone/>
              <a:defRPr sz="1950"/>
            </a:lvl1pPr>
          </a:lstStyle>
          <a:p>
            <a:r>
              <a:rPr lang="en-US"/>
              <a:t>Click icon to add picture</a:t>
            </a:r>
          </a:p>
        </p:txBody>
      </p:sp>
      <p:sp>
        <p:nvSpPr>
          <p:cNvPr id="75" name="Text Placeholder 9">
            <a:extLst>
              <a:ext uri="{FF2B5EF4-FFF2-40B4-BE49-F238E27FC236}">
                <a16:creationId xmlns:a16="http://schemas.microsoft.com/office/drawing/2014/main" id="{E0B95FF3-0918-221B-04C2-D361230F380C}"/>
              </a:ext>
            </a:extLst>
          </p:cNvPr>
          <p:cNvSpPr>
            <a:spLocks noGrp="1"/>
          </p:cNvSpPr>
          <p:nvPr>
            <p:ph type="body" sz="quarter" idx="30"/>
          </p:nvPr>
        </p:nvSpPr>
        <p:spPr>
          <a:xfrm>
            <a:off x="800097"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6" name="Text Placeholder 9">
            <a:extLst>
              <a:ext uri="{FF2B5EF4-FFF2-40B4-BE49-F238E27FC236}">
                <a16:creationId xmlns:a16="http://schemas.microsoft.com/office/drawing/2014/main" id="{78236A73-59D9-76FA-D885-6A2400091F46}"/>
              </a:ext>
            </a:extLst>
          </p:cNvPr>
          <p:cNvSpPr>
            <a:spLocks noGrp="1"/>
          </p:cNvSpPr>
          <p:nvPr>
            <p:ph type="body" sz="quarter" idx="31"/>
          </p:nvPr>
        </p:nvSpPr>
        <p:spPr>
          <a:xfrm>
            <a:off x="2426223"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7" name="Text Placeholder 9">
            <a:extLst>
              <a:ext uri="{FF2B5EF4-FFF2-40B4-BE49-F238E27FC236}">
                <a16:creationId xmlns:a16="http://schemas.microsoft.com/office/drawing/2014/main" id="{92D438CE-A17E-5C43-07AC-C1E9AB409CBA}"/>
              </a:ext>
            </a:extLst>
          </p:cNvPr>
          <p:cNvSpPr>
            <a:spLocks noGrp="1"/>
          </p:cNvSpPr>
          <p:nvPr>
            <p:ph type="body" sz="quarter" idx="32"/>
          </p:nvPr>
        </p:nvSpPr>
        <p:spPr>
          <a:xfrm>
            <a:off x="477153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2" name="Text Placeholder 9">
            <a:extLst>
              <a:ext uri="{FF2B5EF4-FFF2-40B4-BE49-F238E27FC236}">
                <a16:creationId xmlns:a16="http://schemas.microsoft.com/office/drawing/2014/main" id="{01FE9AA0-B64C-AE89-2ABE-6D5F66CED408}"/>
              </a:ext>
            </a:extLst>
          </p:cNvPr>
          <p:cNvSpPr>
            <a:spLocks noGrp="1"/>
          </p:cNvSpPr>
          <p:nvPr>
            <p:ph type="body" sz="quarter" idx="33"/>
          </p:nvPr>
        </p:nvSpPr>
        <p:spPr>
          <a:xfrm>
            <a:off x="802478"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3" name="Text Placeholder 9">
            <a:extLst>
              <a:ext uri="{FF2B5EF4-FFF2-40B4-BE49-F238E27FC236}">
                <a16:creationId xmlns:a16="http://schemas.microsoft.com/office/drawing/2014/main" id="{58B76FFB-E510-714F-4B41-A6DD25733C29}"/>
              </a:ext>
            </a:extLst>
          </p:cNvPr>
          <p:cNvSpPr>
            <a:spLocks noGrp="1"/>
          </p:cNvSpPr>
          <p:nvPr>
            <p:ph type="body" sz="quarter" idx="34"/>
          </p:nvPr>
        </p:nvSpPr>
        <p:spPr>
          <a:xfrm>
            <a:off x="2428604"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4" name="Text Placeholder 9">
            <a:extLst>
              <a:ext uri="{FF2B5EF4-FFF2-40B4-BE49-F238E27FC236}">
                <a16:creationId xmlns:a16="http://schemas.microsoft.com/office/drawing/2014/main" id="{B66AEAA0-B604-F9FA-AD55-E2BA516D2A9E}"/>
              </a:ext>
            </a:extLst>
          </p:cNvPr>
          <p:cNvSpPr>
            <a:spLocks noGrp="1"/>
          </p:cNvSpPr>
          <p:nvPr>
            <p:ph type="body" sz="quarter" idx="35"/>
          </p:nvPr>
        </p:nvSpPr>
        <p:spPr>
          <a:xfrm>
            <a:off x="4773919" y="61553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5" name="Picture Placeholder 8">
            <a:extLst>
              <a:ext uri="{FF2B5EF4-FFF2-40B4-BE49-F238E27FC236}">
                <a16:creationId xmlns:a16="http://schemas.microsoft.com/office/drawing/2014/main" id="{5608DA36-B9C3-F604-C19F-66007A8A9A58}"/>
              </a:ext>
            </a:extLst>
          </p:cNvPr>
          <p:cNvSpPr>
            <a:spLocks noGrp="1"/>
          </p:cNvSpPr>
          <p:nvPr>
            <p:ph type="pic" sz="quarter" idx="36"/>
          </p:nvPr>
        </p:nvSpPr>
        <p:spPr>
          <a:xfrm>
            <a:off x="802478" y="4582179"/>
            <a:ext cx="1412748" cy="1412748"/>
          </a:xfrm>
          <a:noFill/>
          <a:ln>
            <a:noFill/>
          </a:ln>
        </p:spPr>
        <p:txBody>
          <a:bodyPr>
            <a:normAutofit/>
          </a:bodyPr>
          <a:lstStyle>
            <a:lvl1pPr marL="0" indent="0">
              <a:buNone/>
              <a:defRPr sz="1950"/>
            </a:lvl1pPr>
          </a:lstStyle>
          <a:p>
            <a:r>
              <a:rPr lang="en-US"/>
              <a:t>Click icon to add picture</a:t>
            </a:r>
          </a:p>
        </p:txBody>
      </p:sp>
      <p:sp>
        <p:nvSpPr>
          <p:cNvPr id="106" name="Picture Placeholder 8">
            <a:extLst>
              <a:ext uri="{FF2B5EF4-FFF2-40B4-BE49-F238E27FC236}">
                <a16:creationId xmlns:a16="http://schemas.microsoft.com/office/drawing/2014/main" id="{940382B2-FA77-02F5-AECA-A84450202C39}"/>
              </a:ext>
            </a:extLst>
          </p:cNvPr>
          <p:cNvSpPr>
            <a:spLocks noGrp="1"/>
          </p:cNvSpPr>
          <p:nvPr>
            <p:ph type="pic" sz="quarter" idx="37"/>
          </p:nvPr>
        </p:nvSpPr>
        <p:spPr>
          <a:xfrm>
            <a:off x="2428604" y="4582179"/>
            <a:ext cx="1412748" cy="1412748"/>
          </a:xfrm>
          <a:noFill/>
          <a:ln>
            <a:noFill/>
          </a:ln>
        </p:spPr>
        <p:txBody>
          <a:bodyPr>
            <a:normAutofit/>
          </a:bodyPr>
          <a:lstStyle>
            <a:lvl1pPr marL="0" indent="0">
              <a:buNone/>
              <a:defRPr sz="1950"/>
            </a:lvl1pPr>
          </a:lstStyle>
          <a:p>
            <a:r>
              <a:rPr lang="en-US"/>
              <a:t>Click icon to add picture</a:t>
            </a:r>
          </a:p>
        </p:txBody>
      </p:sp>
      <p:sp>
        <p:nvSpPr>
          <p:cNvPr id="107" name="Picture Placeholder 8">
            <a:extLst>
              <a:ext uri="{FF2B5EF4-FFF2-40B4-BE49-F238E27FC236}">
                <a16:creationId xmlns:a16="http://schemas.microsoft.com/office/drawing/2014/main" id="{01135FDB-EBB2-53AA-0953-BB7FE42CC2C0}"/>
              </a:ext>
            </a:extLst>
          </p:cNvPr>
          <p:cNvSpPr>
            <a:spLocks noGrp="1"/>
          </p:cNvSpPr>
          <p:nvPr>
            <p:ph type="pic" sz="quarter" idx="38"/>
          </p:nvPr>
        </p:nvSpPr>
        <p:spPr>
          <a:xfrm>
            <a:off x="4773919" y="4582179"/>
            <a:ext cx="1412748" cy="1412748"/>
          </a:xfrm>
          <a:noFill/>
          <a:ln>
            <a:noFill/>
          </a:ln>
        </p:spPr>
        <p:txBody>
          <a:bodyPr>
            <a:normAutofit/>
          </a:bodyPr>
          <a:lstStyle>
            <a:lvl1pPr marL="0" indent="0">
              <a:buNone/>
              <a:defRPr sz="1950"/>
            </a:lvl1pPr>
          </a:lstStyle>
          <a:p>
            <a:r>
              <a:rPr lang="en-US"/>
              <a:t>Click icon to add picture</a:t>
            </a:r>
          </a:p>
        </p:txBody>
      </p:sp>
      <p:sp>
        <p:nvSpPr>
          <p:cNvPr id="108" name="Text Placeholder 9">
            <a:extLst>
              <a:ext uri="{FF2B5EF4-FFF2-40B4-BE49-F238E27FC236}">
                <a16:creationId xmlns:a16="http://schemas.microsoft.com/office/drawing/2014/main" id="{DEAA0EE6-2EAE-D01C-AB25-DCE0C9539472}"/>
              </a:ext>
            </a:extLst>
          </p:cNvPr>
          <p:cNvSpPr>
            <a:spLocks noGrp="1"/>
          </p:cNvSpPr>
          <p:nvPr>
            <p:ph type="body" sz="quarter" idx="39"/>
          </p:nvPr>
        </p:nvSpPr>
        <p:spPr>
          <a:xfrm>
            <a:off x="802478"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9" name="Text Placeholder 9">
            <a:extLst>
              <a:ext uri="{FF2B5EF4-FFF2-40B4-BE49-F238E27FC236}">
                <a16:creationId xmlns:a16="http://schemas.microsoft.com/office/drawing/2014/main" id="{8EF5EF6F-4A7D-A503-2B11-77E2999DF087}"/>
              </a:ext>
            </a:extLst>
          </p:cNvPr>
          <p:cNvSpPr>
            <a:spLocks noGrp="1"/>
          </p:cNvSpPr>
          <p:nvPr>
            <p:ph type="body" sz="quarter" idx="40"/>
          </p:nvPr>
        </p:nvSpPr>
        <p:spPr>
          <a:xfrm>
            <a:off x="2428604"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0" name="Text Placeholder 9">
            <a:extLst>
              <a:ext uri="{FF2B5EF4-FFF2-40B4-BE49-F238E27FC236}">
                <a16:creationId xmlns:a16="http://schemas.microsoft.com/office/drawing/2014/main" id="{3F083D84-AFBA-F8A8-F1B5-ADB0BFE80AD1}"/>
              </a:ext>
            </a:extLst>
          </p:cNvPr>
          <p:cNvSpPr>
            <a:spLocks noGrp="1"/>
          </p:cNvSpPr>
          <p:nvPr>
            <p:ph type="body" sz="quarter" idx="41"/>
          </p:nvPr>
        </p:nvSpPr>
        <p:spPr>
          <a:xfrm>
            <a:off x="4773919" y="64042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1" name="Text Placeholder 9">
            <a:extLst>
              <a:ext uri="{FF2B5EF4-FFF2-40B4-BE49-F238E27FC236}">
                <a16:creationId xmlns:a16="http://schemas.microsoft.com/office/drawing/2014/main" id="{A91BBA18-AABF-82B8-7085-3EC4A96E9223}"/>
              </a:ext>
            </a:extLst>
          </p:cNvPr>
          <p:cNvSpPr>
            <a:spLocks noGrp="1"/>
          </p:cNvSpPr>
          <p:nvPr>
            <p:ph type="body" sz="quarter" idx="42"/>
          </p:nvPr>
        </p:nvSpPr>
        <p:spPr>
          <a:xfrm>
            <a:off x="802478"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2" name="Text Placeholder 9">
            <a:extLst>
              <a:ext uri="{FF2B5EF4-FFF2-40B4-BE49-F238E27FC236}">
                <a16:creationId xmlns:a16="http://schemas.microsoft.com/office/drawing/2014/main" id="{AD282B14-15A3-EBDE-F987-17499959C535}"/>
              </a:ext>
            </a:extLst>
          </p:cNvPr>
          <p:cNvSpPr>
            <a:spLocks noGrp="1"/>
          </p:cNvSpPr>
          <p:nvPr>
            <p:ph type="body" sz="quarter" idx="43"/>
          </p:nvPr>
        </p:nvSpPr>
        <p:spPr>
          <a:xfrm>
            <a:off x="2428604"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3" name="Text Placeholder 9">
            <a:extLst>
              <a:ext uri="{FF2B5EF4-FFF2-40B4-BE49-F238E27FC236}">
                <a16:creationId xmlns:a16="http://schemas.microsoft.com/office/drawing/2014/main" id="{D2B7F4B9-5CA9-33F4-E989-0AFDA32976D4}"/>
              </a:ext>
            </a:extLst>
          </p:cNvPr>
          <p:cNvSpPr>
            <a:spLocks noGrp="1"/>
          </p:cNvSpPr>
          <p:nvPr>
            <p:ph type="body" sz="quarter" idx="44"/>
          </p:nvPr>
        </p:nvSpPr>
        <p:spPr>
          <a:xfrm>
            <a:off x="4773919" y="8668333"/>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4" name="Picture Placeholder 8">
            <a:extLst>
              <a:ext uri="{FF2B5EF4-FFF2-40B4-BE49-F238E27FC236}">
                <a16:creationId xmlns:a16="http://schemas.microsoft.com/office/drawing/2014/main" id="{545443BF-FCF5-132A-1413-CA39F1FF2E8C}"/>
              </a:ext>
            </a:extLst>
          </p:cNvPr>
          <p:cNvSpPr>
            <a:spLocks noGrp="1"/>
          </p:cNvSpPr>
          <p:nvPr>
            <p:ph type="pic" sz="quarter" idx="45"/>
          </p:nvPr>
        </p:nvSpPr>
        <p:spPr>
          <a:xfrm>
            <a:off x="802478" y="7095201"/>
            <a:ext cx="1412748" cy="1412748"/>
          </a:xfrm>
          <a:noFill/>
          <a:ln>
            <a:noFill/>
          </a:ln>
        </p:spPr>
        <p:txBody>
          <a:bodyPr>
            <a:normAutofit/>
          </a:bodyPr>
          <a:lstStyle>
            <a:lvl1pPr marL="0" indent="0">
              <a:buNone/>
              <a:defRPr sz="1950"/>
            </a:lvl1pPr>
          </a:lstStyle>
          <a:p>
            <a:r>
              <a:rPr lang="en-US"/>
              <a:t>Click icon to add picture</a:t>
            </a:r>
          </a:p>
        </p:txBody>
      </p:sp>
      <p:sp>
        <p:nvSpPr>
          <p:cNvPr id="115" name="Picture Placeholder 8">
            <a:extLst>
              <a:ext uri="{FF2B5EF4-FFF2-40B4-BE49-F238E27FC236}">
                <a16:creationId xmlns:a16="http://schemas.microsoft.com/office/drawing/2014/main" id="{F4098822-5A94-7201-26B2-0BAC7E4D1316}"/>
              </a:ext>
            </a:extLst>
          </p:cNvPr>
          <p:cNvSpPr>
            <a:spLocks noGrp="1"/>
          </p:cNvSpPr>
          <p:nvPr>
            <p:ph type="pic" sz="quarter" idx="46"/>
          </p:nvPr>
        </p:nvSpPr>
        <p:spPr>
          <a:xfrm>
            <a:off x="2428604" y="7095201"/>
            <a:ext cx="1412748" cy="1412748"/>
          </a:xfrm>
          <a:noFill/>
          <a:ln>
            <a:noFill/>
          </a:ln>
        </p:spPr>
        <p:txBody>
          <a:bodyPr>
            <a:normAutofit/>
          </a:bodyPr>
          <a:lstStyle>
            <a:lvl1pPr marL="0" indent="0">
              <a:buNone/>
              <a:defRPr sz="1950"/>
            </a:lvl1pPr>
          </a:lstStyle>
          <a:p>
            <a:r>
              <a:rPr lang="en-US"/>
              <a:t>Click icon to add picture</a:t>
            </a:r>
          </a:p>
        </p:txBody>
      </p:sp>
      <p:sp>
        <p:nvSpPr>
          <p:cNvPr id="116" name="Picture Placeholder 8">
            <a:extLst>
              <a:ext uri="{FF2B5EF4-FFF2-40B4-BE49-F238E27FC236}">
                <a16:creationId xmlns:a16="http://schemas.microsoft.com/office/drawing/2014/main" id="{4426C2F5-2361-73A7-72D6-DF95DE489372}"/>
              </a:ext>
            </a:extLst>
          </p:cNvPr>
          <p:cNvSpPr>
            <a:spLocks noGrp="1"/>
          </p:cNvSpPr>
          <p:nvPr>
            <p:ph type="pic" sz="quarter" idx="47"/>
          </p:nvPr>
        </p:nvSpPr>
        <p:spPr>
          <a:xfrm>
            <a:off x="4773919" y="7095201"/>
            <a:ext cx="1412748" cy="1412748"/>
          </a:xfrm>
          <a:noFill/>
          <a:ln>
            <a:noFill/>
          </a:ln>
        </p:spPr>
        <p:txBody>
          <a:bodyPr>
            <a:normAutofit/>
          </a:bodyPr>
          <a:lstStyle>
            <a:lvl1pPr marL="0" indent="0">
              <a:buNone/>
              <a:defRPr sz="1950"/>
            </a:lvl1pPr>
          </a:lstStyle>
          <a:p>
            <a:r>
              <a:rPr lang="en-US"/>
              <a:t>Click icon to add picture</a:t>
            </a:r>
          </a:p>
        </p:txBody>
      </p:sp>
      <p:sp>
        <p:nvSpPr>
          <p:cNvPr id="117" name="Text Placeholder 9">
            <a:extLst>
              <a:ext uri="{FF2B5EF4-FFF2-40B4-BE49-F238E27FC236}">
                <a16:creationId xmlns:a16="http://schemas.microsoft.com/office/drawing/2014/main" id="{CA4DD4FA-D805-DDB8-9669-177CF4640453}"/>
              </a:ext>
            </a:extLst>
          </p:cNvPr>
          <p:cNvSpPr>
            <a:spLocks noGrp="1"/>
          </p:cNvSpPr>
          <p:nvPr>
            <p:ph type="body" sz="quarter" idx="48"/>
          </p:nvPr>
        </p:nvSpPr>
        <p:spPr>
          <a:xfrm>
            <a:off x="802478"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8" name="Text Placeholder 9">
            <a:extLst>
              <a:ext uri="{FF2B5EF4-FFF2-40B4-BE49-F238E27FC236}">
                <a16:creationId xmlns:a16="http://schemas.microsoft.com/office/drawing/2014/main" id="{881B2676-4700-6B50-982F-D1FB42DB30AD}"/>
              </a:ext>
            </a:extLst>
          </p:cNvPr>
          <p:cNvSpPr>
            <a:spLocks noGrp="1"/>
          </p:cNvSpPr>
          <p:nvPr>
            <p:ph type="body" sz="quarter" idx="49"/>
          </p:nvPr>
        </p:nvSpPr>
        <p:spPr>
          <a:xfrm>
            <a:off x="2428604"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9" name="Text Placeholder 9">
            <a:extLst>
              <a:ext uri="{FF2B5EF4-FFF2-40B4-BE49-F238E27FC236}">
                <a16:creationId xmlns:a16="http://schemas.microsoft.com/office/drawing/2014/main" id="{2EFBF0C0-C5D6-555C-535D-99751496F0DD}"/>
              </a:ext>
            </a:extLst>
          </p:cNvPr>
          <p:cNvSpPr>
            <a:spLocks noGrp="1"/>
          </p:cNvSpPr>
          <p:nvPr>
            <p:ph type="body" sz="quarter" idx="50"/>
          </p:nvPr>
        </p:nvSpPr>
        <p:spPr>
          <a:xfrm>
            <a:off x="4773919" y="8917283"/>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4" name="Text Placeholder 9">
            <a:extLst>
              <a:ext uri="{FF2B5EF4-FFF2-40B4-BE49-F238E27FC236}">
                <a16:creationId xmlns:a16="http://schemas.microsoft.com/office/drawing/2014/main" id="{108D2658-76D6-40BD-2571-36E3A237646A}"/>
              </a:ext>
            </a:extLst>
          </p:cNvPr>
          <p:cNvSpPr>
            <a:spLocks noGrp="1"/>
          </p:cNvSpPr>
          <p:nvPr>
            <p:ph type="body" sz="quarter" idx="105"/>
          </p:nvPr>
        </p:nvSpPr>
        <p:spPr>
          <a:xfrm>
            <a:off x="4800601" y="798575"/>
            <a:ext cx="3036494"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175" name="Text Placeholder 9">
            <a:extLst>
              <a:ext uri="{FF2B5EF4-FFF2-40B4-BE49-F238E27FC236}">
                <a16:creationId xmlns:a16="http://schemas.microsoft.com/office/drawing/2014/main" id="{2C555556-ACC8-BF13-0101-148B3A337728}"/>
              </a:ext>
            </a:extLst>
          </p:cNvPr>
          <p:cNvSpPr>
            <a:spLocks noGrp="1"/>
          </p:cNvSpPr>
          <p:nvPr>
            <p:ph type="body" sz="quarter" idx="106"/>
          </p:nvPr>
        </p:nvSpPr>
        <p:spPr>
          <a:xfrm>
            <a:off x="8796529" y="801689"/>
            <a:ext cx="3036494"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8" name="Text Placeholder 9">
            <a:extLst>
              <a:ext uri="{FF2B5EF4-FFF2-40B4-BE49-F238E27FC236}">
                <a16:creationId xmlns:a16="http://schemas.microsoft.com/office/drawing/2014/main" id="{63B7AAC7-8CC4-E0D1-D649-5C8472FB4573}"/>
              </a:ext>
            </a:extLst>
          </p:cNvPr>
          <p:cNvSpPr>
            <a:spLocks noGrp="1"/>
          </p:cNvSpPr>
          <p:nvPr>
            <p:ph type="body" sz="quarter" idx="107"/>
          </p:nvPr>
        </p:nvSpPr>
        <p:spPr>
          <a:xfrm>
            <a:off x="12780733" y="800100"/>
            <a:ext cx="4704788" cy="384048"/>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Tree>
    <p:extLst>
      <p:ext uri="{BB962C8B-B14F-4D97-AF65-F5344CB8AC3E}">
        <p14:creationId xmlns:p14="http://schemas.microsoft.com/office/powerpoint/2010/main" val="2953343"/>
      </p:ext>
    </p:extLst>
  </p:cSld>
  <p:clrMapOvr>
    <a:masterClrMapping/>
  </p:clrMapOvr>
  <p:transition>
    <p:fade/>
  </p:transition>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Org Chart_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4684029"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6310155"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7936281"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4684029" y="2057400"/>
            <a:ext cx="1412748" cy="1412748"/>
          </a:xfrm>
          <a:noFill/>
          <a:ln>
            <a:noFill/>
          </a:ln>
        </p:spPr>
        <p:txBody>
          <a:bodyPr>
            <a:normAutofit/>
          </a:bodyPr>
          <a:lstStyle>
            <a:lvl1pPr marL="0" indent="0">
              <a:buNone/>
              <a:defRPr sz="1950"/>
            </a:lvl1p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6310155" y="2057400"/>
            <a:ext cx="1412748" cy="1412748"/>
          </a:xfrm>
          <a:noFill/>
          <a:ln>
            <a:noFill/>
          </a:ln>
        </p:spPr>
        <p:txBody>
          <a:bodyPr>
            <a:normAutofit/>
          </a:bodyPr>
          <a:lstStyle>
            <a:lvl1pPr marL="0" indent="0">
              <a:buNone/>
              <a:defRPr sz="1950"/>
            </a:lvl1p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7936281" y="2057400"/>
            <a:ext cx="1412748" cy="1412748"/>
          </a:xfrm>
          <a:noFill/>
          <a:ln>
            <a:noFill/>
          </a:ln>
        </p:spPr>
        <p:txBody>
          <a:bodyPr>
            <a:normAutofit/>
          </a:bodyPr>
          <a:lstStyle>
            <a:lvl1pPr marL="0" indent="0">
              <a:buNone/>
              <a:defRPr sz="1950"/>
            </a:lvl1pPr>
          </a:lstStyle>
          <a:p>
            <a:r>
              <a:rPr lang="en-US"/>
              <a:t>Click icon to add picture</a:t>
            </a:r>
          </a:p>
        </p:txBody>
      </p:sp>
      <p:sp>
        <p:nvSpPr>
          <p:cNvPr id="75" name="Text Placeholder 9">
            <a:extLst>
              <a:ext uri="{FF2B5EF4-FFF2-40B4-BE49-F238E27FC236}">
                <a16:creationId xmlns:a16="http://schemas.microsoft.com/office/drawing/2014/main" id="{E0B95FF3-0918-221B-04C2-D361230F380C}"/>
              </a:ext>
            </a:extLst>
          </p:cNvPr>
          <p:cNvSpPr>
            <a:spLocks noGrp="1"/>
          </p:cNvSpPr>
          <p:nvPr>
            <p:ph type="body" sz="quarter" idx="30"/>
          </p:nvPr>
        </p:nvSpPr>
        <p:spPr>
          <a:xfrm>
            <a:off x="4684029"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6" name="Text Placeholder 9">
            <a:extLst>
              <a:ext uri="{FF2B5EF4-FFF2-40B4-BE49-F238E27FC236}">
                <a16:creationId xmlns:a16="http://schemas.microsoft.com/office/drawing/2014/main" id="{78236A73-59D9-76FA-D885-6A2400091F46}"/>
              </a:ext>
            </a:extLst>
          </p:cNvPr>
          <p:cNvSpPr>
            <a:spLocks noGrp="1"/>
          </p:cNvSpPr>
          <p:nvPr>
            <p:ph type="body" sz="quarter" idx="31"/>
          </p:nvPr>
        </p:nvSpPr>
        <p:spPr>
          <a:xfrm>
            <a:off x="6310155"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77" name="Text Placeholder 9">
            <a:extLst>
              <a:ext uri="{FF2B5EF4-FFF2-40B4-BE49-F238E27FC236}">
                <a16:creationId xmlns:a16="http://schemas.microsoft.com/office/drawing/2014/main" id="{92D438CE-A17E-5C43-07AC-C1E9AB409CBA}"/>
              </a:ext>
            </a:extLst>
          </p:cNvPr>
          <p:cNvSpPr>
            <a:spLocks noGrp="1"/>
          </p:cNvSpPr>
          <p:nvPr>
            <p:ph type="body" sz="quarter" idx="32"/>
          </p:nvPr>
        </p:nvSpPr>
        <p:spPr>
          <a:xfrm>
            <a:off x="7936281"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2" name="Text Placeholder 9">
            <a:extLst>
              <a:ext uri="{FF2B5EF4-FFF2-40B4-BE49-F238E27FC236}">
                <a16:creationId xmlns:a16="http://schemas.microsoft.com/office/drawing/2014/main" id="{01FE9AA0-B64C-AE89-2ABE-6D5F66CED408}"/>
              </a:ext>
            </a:extLst>
          </p:cNvPr>
          <p:cNvSpPr>
            <a:spLocks noGrp="1"/>
          </p:cNvSpPr>
          <p:nvPr>
            <p:ph type="body" sz="quarter" idx="33"/>
          </p:nvPr>
        </p:nvSpPr>
        <p:spPr>
          <a:xfrm>
            <a:off x="9568268"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3" name="Text Placeholder 9">
            <a:extLst>
              <a:ext uri="{FF2B5EF4-FFF2-40B4-BE49-F238E27FC236}">
                <a16:creationId xmlns:a16="http://schemas.microsoft.com/office/drawing/2014/main" id="{58B76FFB-E510-714F-4B41-A6DD25733C29}"/>
              </a:ext>
            </a:extLst>
          </p:cNvPr>
          <p:cNvSpPr>
            <a:spLocks noGrp="1"/>
          </p:cNvSpPr>
          <p:nvPr>
            <p:ph type="body" sz="quarter" idx="34"/>
          </p:nvPr>
        </p:nvSpPr>
        <p:spPr>
          <a:xfrm>
            <a:off x="11194394"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4" name="Text Placeholder 9">
            <a:extLst>
              <a:ext uri="{FF2B5EF4-FFF2-40B4-BE49-F238E27FC236}">
                <a16:creationId xmlns:a16="http://schemas.microsoft.com/office/drawing/2014/main" id="{B66AEAA0-B604-F9FA-AD55-E2BA516D2A9E}"/>
              </a:ext>
            </a:extLst>
          </p:cNvPr>
          <p:cNvSpPr>
            <a:spLocks noGrp="1"/>
          </p:cNvSpPr>
          <p:nvPr>
            <p:ph type="body" sz="quarter" idx="35"/>
          </p:nvPr>
        </p:nvSpPr>
        <p:spPr>
          <a:xfrm>
            <a:off x="12820520"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05" name="Picture Placeholder 8">
            <a:extLst>
              <a:ext uri="{FF2B5EF4-FFF2-40B4-BE49-F238E27FC236}">
                <a16:creationId xmlns:a16="http://schemas.microsoft.com/office/drawing/2014/main" id="{5608DA36-B9C3-F604-C19F-66007A8A9A58}"/>
              </a:ext>
            </a:extLst>
          </p:cNvPr>
          <p:cNvSpPr>
            <a:spLocks noGrp="1"/>
          </p:cNvSpPr>
          <p:nvPr>
            <p:ph type="pic" sz="quarter" idx="36"/>
          </p:nvPr>
        </p:nvSpPr>
        <p:spPr>
          <a:xfrm>
            <a:off x="9568268" y="2057400"/>
            <a:ext cx="1412748" cy="1412748"/>
          </a:xfrm>
          <a:noFill/>
          <a:ln>
            <a:noFill/>
          </a:ln>
        </p:spPr>
        <p:txBody>
          <a:bodyPr>
            <a:normAutofit/>
          </a:bodyPr>
          <a:lstStyle>
            <a:lvl1pPr marL="0" indent="0">
              <a:buNone/>
              <a:defRPr sz="1950"/>
            </a:lvl1pPr>
          </a:lstStyle>
          <a:p>
            <a:r>
              <a:rPr lang="en-US"/>
              <a:t>Click icon to add picture</a:t>
            </a:r>
          </a:p>
        </p:txBody>
      </p:sp>
      <p:sp>
        <p:nvSpPr>
          <p:cNvPr id="106" name="Picture Placeholder 8">
            <a:extLst>
              <a:ext uri="{FF2B5EF4-FFF2-40B4-BE49-F238E27FC236}">
                <a16:creationId xmlns:a16="http://schemas.microsoft.com/office/drawing/2014/main" id="{940382B2-FA77-02F5-AECA-A84450202C39}"/>
              </a:ext>
            </a:extLst>
          </p:cNvPr>
          <p:cNvSpPr>
            <a:spLocks noGrp="1"/>
          </p:cNvSpPr>
          <p:nvPr>
            <p:ph type="pic" sz="quarter" idx="37"/>
          </p:nvPr>
        </p:nvSpPr>
        <p:spPr>
          <a:xfrm>
            <a:off x="11194394" y="2057400"/>
            <a:ext cx="1412748" cy="1412748"/>
          </a:xfrm>
          <a:noFill/>
          <a:ln>
            <a:noFill/>
          </a:ln>
        </p:spPr>
        <p:txBody>
          <a:bodyPr>
            <a:normAutofit/>
          </a:bodyPr>
          <a:lstStyle>
            <a:lvl1pPr marL="0" indent="0">
              <a:buNone/>
              <a:defRPr sz="1950"/>
            </a:lvl1pPr>
          </a:lstStyle>
          <a:p>
            <a:r>
              <a:rPr lang="en-US"/>
              <a:t>Click icon to add picture</a:t>
            </a:r>
          </a:p>
        </p:txBody>
      </p:sp>
      <p:sp>
        <p:nvSpPr>
          <p:cNvPr id="107" name="Picture Placeholder 8">
            <a:extLst>
              <a:ext uri="{FF2B5EF4-FFF2-40B4-BE49-F238E27FC236}">
                <a16:creationId xmlns:a16="http://schemas.microsoft.com/office/drawing/2014/main" id="{01135FDB-EBB2-53AA-0953-BB7FE42CC2C0}"/>
              </a:ext>
            </a:extLst>
          </p:cNvPr>
          <p:cNvSpPr>
            <a:spLocks noGrp="1"/>
          </p:cNvSpPr>
          <p:nvPr>
            <p:ph type="pic" sz="quarter" idx="38"/>
          </p:nvPr>
        </p:nvSpPr>
        <p:spPr>
          <a:xfrm>
            <a:off x="12820520" y="2057400"/>
            <a:ext cx="1412748" cy="1412748"/>
          </a:xfrm>
          <a:noFill/>
          <a:ln>
            <a:noFill/>
          </a:ln>
        </p:spPr>
        <p:txBody>
          <a:bodyPr>
            <a:normAutofit/>
          </a:bodyPr>
          <a:lstStyle>
            <a:lvl1pPr marL="0" indent="0">
              <a:buNone/>
              <a:defRPr sz="1950"/>
            </a:lvl1pPr>
          </a:lstStyle>
          <a:p>
            <a:r>
              <a:rPr lang="en-US"/>
              <a:t>Click icon to add picture</a:t>
            </a:r>
          </a:p>
        </p:txBody>
      </p:sp>
      <p:sp>
        <p:nvSpPr>
          <p:cNvPr id="108" name="Text Placeholder 9">
            <a:extLst>
              <a:ext uri="{FF2B5EF4-FFF2-40B4-BE49-F238E27FC236}">
                <a16:creationId xmlns:a16="http://schemas.microsoft.com/office/drawing/2014/main" id="{DEAA0EE6-2EAE-D01C-AB25-DCE0C9539472}"/>
              </a:ext>
            </a:extLst>
          </p:cNvPr>
          <p:cNvSpPr>
            <a:spLocks noGrp="1"/>
          </p:cNvSpPr>
          <p:nvPr>
            <p:ph type="body" sz="quarter" idx="39"/>
          </p:nvPr>
        </p:nvSpPr>
        <p:spPr>
          <a:xfrm>
            <a:off x="9568268"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09" name="Text Placeholder 9">
            <a:extLst>
              <a:ext uri="{FF2B5EF4-FFF2-40B4-BE49-F238E27FC236}">
                <a16:creationId xmlns:a16="http://schemas.microsoft.com/office/drawing/2014/main" id="{8EF5EF6F-4A7D-A503-2B11-77E2999DF087}"/>
              </a:ext>
            </a:extLst>
          </p:cNvPr>
          <p:cNvSpPr>
            <a:spLocks noGrp="1"/>
          </p:cNvSpPr>
          <p:nvPr>
            <p:ph type="body" sz="quarter" idx="40"/>
          </p:nvPr>
        </p:nvSpPr>
        <p:spPr>
          <a:xfrm>
            <a:off x="11194394"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0" name="Text Placeholder 9">
            <a:extLst>
              <a:ext uri="{FF2B5EF4-FFF2-40B4-BE49-F238E27FC236}">
                <a16:creationId xmlns:a16="http://schemas.microsoft.com/office/drawing/2014/main" id="{3F083D84-AFBA-F8A8-F1B5-ADB0BFE80AD1}"/>
              </a:ext>
            </a:extLst>
          </p:cNvPr>
          <p:cNvSpPr>
            <a:spLocks noGrp="1"/>
          </p:cNvSpPr>
          <p:nvPr>
            <p:ph type="body" sz="quarter" idx="41"/>
          </p:nvPr>
        </p:nvSpPr>
        <p:spPr>
          <a:xfrm>
            <a:off x="12820520"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1" name="Text Placeholder 9">
            <a:extLst>
              <a:ext uri="{FF2B5EF4-FFF2-40B4-BE49-F238E27FC236}">
                <a16:creationId xmlns:a16="http://schemas.microsoft.com/office/drawing/2014/main" id="{A91BBA18-AABF-82B8-7085-3EC4A96E9223}"/>
              </a:ext>
            </a:extLst>
          </p:cNvPr>
          <p:cNvSpPr>
            <a:spLocks noGrp="1"/>
          </p:cNvSpPr>
          <p:nvPr>
            <p:ph type="body" sz="quarter" idx="42"/>
          </p:nvPr>
        </p:nvSpPr>
        <p:spPr>
          <a:xfrm>
            <a:off x="14446646"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2" name="Text Placeholder 9">
            <a:extLst>
              <a:ext uri="{FF2B5EF4-FFF2-40B4-BE49-F238E27FC236}">
                <a16:creationId xmlns:a16="http://schemas.microsoft.com/office/drawing/2014/main" id="{AD282B14-15A3-EBDE-F987-17499959C535}"/>
              </a:ext>
            </a:extLst>
          </p:cNvPr>
          <p:cNvSpPr>
            <a:spLocks noGrp="1"/>
          </p:cNvSpPr>
          <p:nvPr>
            <p:ph type="body" sz="quarter" idx="43"/>
          </p:nvPr>
        </p:nvSpPr>
        <p:spPr>
          <a:xfrm>
            <a:off x="16072772" y="3630532"/>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4" name="Picture Placeholder 8">
            <a:extLst>
              <a:ext uri="{FF2B5EF4-FFF2-40B4-BE49-F238E27FC236}">
                <a16:creationId xmlns:a16="http://schemas.microsoft.com/office/drawing/2014/main" id="{545443BF-FCF5-132A-1413-CA39F1FF2E8C}"/>
              </a:ext>
            </a:extLst>
          </p:cNvPr>
          <p:cNvSpPr>
            <a:spLocks noGrp="1"/>
          </p:cNvSpPr>
          <p:nvPr>
            <p:ph type="pic" sz="quarter" idx="45"/>
          </p:nvPr>
        </p:nvSpPr>
        <p:spPr>
          <a:xfrm>
            <a:off x="14446646" y="2057400"/>
            <a:ext cx="1412748" cy="1412748"/>
          </a:xfrm>
          <a:noFill/>
          <a:ln>
            <a:noFill/>
          </a:ln>
        </p:spPr>
        <p:txBody>
          <a:bodyPr>
            <a:normAutofit/>
          </a:bodyPr>
          <a:lstStyle>
            <a:lvl1pPr marL="0" indent="0">
              <a:buNone/>
              <a:defRPr sz="1950"/>
            </a:lvl1pPr>
          </a:lstStyle>
          <a:p>
            <a:r>
              <a:rPr lang="en-US"/>
              <a:t>Click icon to add picture</a:t>
            </a:r>
          </a:p>
        </p:txBody>
      </p:sp>
      <p:sp>
        <p:nvSpPr>
          <p:cNvPr id="115" name="Picture Placeholder 8">
            <a:extLst>
              <a:ext uri="{FF2B5EF4-FFF2-40B4-BE49-F238E27FC236}">
                <a16:creationId xmlns:a16="http://schemas.microsoft.com/office/drawing/2014/main" id="{F4098822-5A94-7201-26B2-0BAC7E4D1316}"/>
              </a:ext>
            </a:extLst>
          </p:cNvPr>
          <p:cNvSpPr>
            <a:spLocks noGrp="1"/>
          </p:cNvSpPr>
          <p:nvPr>
            <p:ph type="pic" sz="quarter" idx="46"/>
          </p:nvPr>
        </p:nvSpPr>
        <p:spPr>
          <a:xfrm>
            <a:off x="16072772" y="2057400"/>
            <a:ext cx="1412748" cy="1412748"/>
          </a:xfrm>
          <a:noFill/>
          <a:ln>
            <a:noFill/>
          </a:ln>
        </p:spPr>
        <p:txBody>
          <a:bodyPr>
            <a:normAutofit/>
          </a:bodyPr>
          <a:lstStyle>
            <a:lvl1pPr marL="0" indent="0">
              <a:buNone/>
              <a:defRPr sz="1950"/>
            </a:lvl1pPr>
          </a:lstStyle>
          <a:p>
            <a:r>
              <a:rPr lang="en-US"/>
              <a:t>Click icon to add picture</a:t>
            </a:r>
          </a:p>
        </p:txBody>
      </p:sp>
      <p:sp>
        <p:nvSpPr>
          <p:cNvPr id="117" name="Text Placeholder 9">
            <a:extLst>
              <a:ext uri="{FF2B5EF4-FFF2-40B4-BE49-F238E27FC236}">
                <a16:creationId xmlns:a16="http://schemas.microsoft.com/office/drawing/2014/main" id="{CA4DD4FA-D805-DDB8-9669-177CF4640453}"/>
              </a:ext>
            </a:extLst>
          </p:cNvPr>
          <p:cNvSpPr>
            <a:spLocks noGrp="1"/>
          </p:cNvSpPr>
          <p:nvPr>
            <p:ph type="body" sz="quarter" idx="48"/>
          </p:nvPr>
        </p:nvSpPr>
        <p:spPr>
          <a:xfrm>
            <a:off x="14446646"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18" name="Text Placeholder 9">
            <a:extLst>
              <a:ext uri="{FF2B5EF4-FFF2-40B4-BE49-F238E27FC236}">
                <a16:creationId xmlns:a16="http://schemas.microsoft.com/office/drawing/2014/main" id="{881B2676-4700-6B50-982F-D1FB42DB30AD}"/>
              </a:ext>
            </a:extLst>
          </p:cNvPr>
          <p:cNvSpPr>
            <a:spLocks noGrp="1"/>
          </p:cNvSpPr>
          <p:nvPr>
            <p:ph type="body" sz="quarter" idx="49"/>
          </p:nvPr>
        </p:nvSpPr>
        <p:spPr>
          <a:xfrm>
            <a:off x="16072772" y="3879482"/>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174" name="Text Placeholder 9">
            <a:extLst>
              <a:ext uri="{FF2B5EF4-FFF2-40B4-BE49-F238E27FC236}">
                <a16:creationId xmlns:a16="http://schemas.microsoft.com/office/drawing/2014/main" id="{108D2658-76D6-40BD-2571-36E3A237646A}"/>
              </a:ext>
            </a:extLst>
          </p:cNvPr>
          <p:cNvSpPr>
            <a:spLocks noGrp="1"/>
          </p:cNvSpPr>
          <p:nvPr>
            <p:ph type="body" sz="quarter" idx="105"/>
          </p:nvPr>
        </p:nvSpPr>
        <p:spPr>
          <a:xfrm>
            <a:off x="800100" y="2057400"/>
            <a:ext cx="2590800" cy="447261"/>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6" name="Title 1">
            <a:extLst>
              <a:ext uri="{FF2B5EF4-FFF2-40B4-BE49-F238E27FC236}">
                <a16:creationId xmlns:a16="http://schemas.microsoft.com/office/drawing/2014/main" id="{889B9BF3-FBB0-921B-5A7D-BFFE7434196A}"/>
              </a:ext>
            </a:extLst>
          </p:cNvPr>
          <p:cNvSpPr>
            <a:spLocks noGrp="1"/>
          </p:cNvSpPr>
          <p:nvPr>
            <p:ph type="title" hasCustomPrompt="1"/>
          </p:nvPr>
        </p:nvSpPr>
        <p:spPr>
          <a:xfrm>
            <a:off x="802478" y="800100"/>
            <a:ext cx="11041860" cy="1028700"/>
          </a:xfrm>
        </p:spPr>
        <p:txBody>
          <a:bodyPr lIns="0" tIns="0" rIns="0" bIns="0" anchor="t">
            <a:noAutofit/>
          </a:bodyPr>
          <a:lstStyle>
            <a:lvl1pPr marL="0" indent="0">
              <a:lnSpc>
                <a:spcPct val="90000"/>
              </a:lnSpc>
              <a:spcBef>
                <a:spcPts val="1350"/>
              </a:spcBef>
              <a:buFont typeface="Arial" panose="020B0604020202020204" pitchFamily="34" charset="0"/>
              <a:buNone/>
              <a:defRPr sz="5175" b="0" cap="none" spc="0" baseline="0">
                <a:latin typeface="+mj-lt"/>
              </a:defRPr>
            </a:lvl1pPr>
          </a:lstStyle>
          <a:p>
            <a:r>
              <a:rPr lang="en-US"/>
              <a:t>Click to edit master title style</a:t>
            </a:r>
          </a:p>
        </p:txBody>
      </p:sp>
      <p:sp>
        <p:nvSpPr>
          <p:cNvPr id="7" name="Text Placeholder 9">
            <a:extLst>
              <a:ext uri="{FF2B5EF4-FFF2-40B4-BE49-F238E27FC236}">
                <a16:creationId xmlns:a16="http://schemas.microsoft.com/office/drawing/2014/main" id="{62B9C607-C085-9F50-FC59-2BE6C53432B4}"/>
              </a:ext>
            </a:extLst>
          </p:cNvPr>
          <p:cNvSpPr>
            <a:spLocks noGrp="1"/>
          </p:cNvSpPr>
          <p:nvPr>
            <p:ph type="body" sz="quarter" idx="106"/>
          </p:nvPr>
        </p:nvSpPr>
        <p:spPr>
          <a:xfrm>
            <a:off x="4686410"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8" name="Text Placeholder 9">
            <a:extLst>
              <a:ext uri="{FF2B5EF4-FFF2-40B4-BE49-F238E27FC236}">
                <a16:creationId xmlns:a16="http://schemas.microsoft.com/office/drawing/2014/main" id="{02EF5050-86C3-C56B-1B15-07C659A54195}"/>
              </a:ext>
            </a:extLst>
          </p:cNvPr>
          <p:cNvSpPr>
            <a:spLocks noGrp="1"/>
          </p:cNvSpPr>
          <p:nvPr>
            <p:ph type="body" sz="quarter" idx="107"/>
          </p:nvPr>
        </p:nvSpPr>
        <p:spPr>
          <a:xfrm>
            <a:off x="6312536"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1" name="Text Placeholder 9">
            <a:extLst>
              <a:ext uri="{FF2B5EF4-FFF2-40B4-BE49-F238E27FC236}">
                <a16:creationId xmlns:a16="http://schemas.microsoft.com/office/drawing/2014/main" id="{C10F31A0-DF47-1A71-352B-2746DEE78423}"/>
              </a:ext>
            </a:extLst>
          </p:cNvPr>
          <p:cNvSpPr>
            <a:spLocks noGrp="1"/>
          </p:cNvSpPr>
          <p:nvPr>
            <p:ph type="body" sz="quarter" idx="108"/>
          </p:nvPr>
        </p:nvSpPr>
        <p:spPr>
          <a:xfrm>
            <a:off x="7938662"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12" name="Picture Placeholder 8">
            <a:extLst>
              <a:ext uri="{FF2B5EF4-FFF2-40B4-BE49-F238E27FC236}">
                <a16:creationId xmlns:a16="http://schemas.microsoft.com/office/drawing/2014/main" id="{21BC9B9F-560B-B4FD-A27B-458DA4835032}"/>
              </a:ext>
            </a:extLst>
          </p:cNvPr>
          <p:cNvSpPr>
            <a:spLocks noGrp="1"/>
          </p:cNvSpPr>
          <p:nvPr>
            <p:ph type="pic" sz="quarter" idx="109"/>
          </p:nvPr>
        </p:nvSpPr>
        <p:spPr>
          <a:xfrm>
            <a:off x="4686410" y="4575080"/>
            <a:ext cx="1412748" cy="1412748"/>
          </a:xfrm>
          <a:noFill/>
          <a:ln>
            <a:noFill/>
          </a:ln>
        </p:spPr>
        <p:txBody>
          <a:bodyPr>
            <a:normAutofit/>
          </a:bodyPr>
          <a:lstStyle>
            <a:lvl1pPr marL="0" indent="0">
              <a:buNone/>
              <a:defRPr sz="1950"/>
            </a:lvl1pPr>
          </a:lstStyle>
          <a:p>
            <a:r>
              <a:rPr lang="en-US"/>
              <a:t>Click icon to add picture</a:t>
            </a:r>
          </a:p>
        </p:txBody>
      </p:sp>
      <p:sp>
        <p:nvSpPr>
          <p:cNvPr id="15" name="Picture Placeholder 8">
            <a:extLst>
              <a:ext uri="{FF2B5EF4-FFF2-40B4-BE49-F238E27FC236}">
                <a16:creationId xmlns:a16="http://schemas.microsoft.com/office/drawing/2014/main" id="{38A224DF-3EE9-BA7A-DFD8-426A9F042161}"/>
              </a:ext>
            </a:extLst>
          </p:cNvPr>
          <p:cNvSpPr>
            <a:spLocks noGrp="1"/>
          </p:cNvSpPr>
          <p:nvPr>
            <p:ph type="pic" sz="quarter" idx="110"/>
          </p:nvPr>
        </p:nvSpPr>
        <p:spPr>
          <a:xfrm>
            <a:off x="6312536" y="4575080"/>
            <a:ext cx="1412748" cy="1412748"/>
          </a:xfrm>
          <a:noFill/>
          <a:ln>
            <a:noFill/>
          </a:ln>
        </p:spPr>
        <p:txBody>
          <a:bodyPr>
            <a:normAutofit/>
          </a:bodyPr>
          <a:lstStyle>
            <a:lvl1pPr marL="0" indent="0">
              <a:buNone/>
              <a:defRPr sz="1950"/>
            </a:lvl1pPr>
          </a:lstStyle>
          <a:p>
            <a:r>
              <a:rPr lang="en-US"/>
              <a:t>Click icon to add picture</a:t>
            </a:r>
          </a:p>
        </p:txBody>
      </p:sp>
      <p:sp>
        <p:nvSpPr>
          <p:cNvPr id="16" name="Picture Placeholder 8">
            <a:extLst>
              <a:ext uri="{FF2B5EF4-FFF2-40B4-BE49-F238E27FC236}">
                <a16:creationId xmlns:a16="http://schemas.microsoft.com/office/drawing/2014/main" id="{EC5E15D2-DB82-E19C-FA0E-88FB25FE4663}"/>
              </a:ext>
            </a:extLst>
          </p:cNvPr>
          <p:cNvSpPr>
            <a:spLocks noGrp="1"/>
          </p:cNvSpPr>
          <p:nvPr>
            <p:ph type="pic" sz="quarter" idx="111"/>
          </p:nvPr>
        </p:nvSpPr>
        <p:spPr>
          <a:xfrm>
            <a:off x="7938662" y="4575080"/>
            <a:ext cx="1412748" cy="1412748"/>
          </a:xfrm>
          <a:noFill/>
          <a:ln>
            <a:noFill/>
          </a:ln>
        </p:spPr>
        <p:txBody>
          <a:bodyPr>
            <a:normAutofit/>
          </a:bodyPr>
          <a:lstStyle>
            <a:lvl1pPr marL="0" indent="0">
              <a:buNone/>
              <a:defRPr sz="1950"/>
            </a:lvl1pPr>
          </a:lstStyle>
          <a:p>
            <a:r>
              <a:rPr lang="en-US"/>
              <a:t>Click icon to add picture</a:t>
            </a:r>
          </a:p>
        </p:txBody>
      </p:sp>
      <p:sp>
        <p:nvSpPr>
          <p:cNvPr id="19" name="Text Placeholder 9">
            <a:extLst>
              <a:ext uri="{FF2B5EF4-FFF2-40B4-BE49-F238E27FC236}">
                <a16:creationId xmlns:a16="http://schemas.microsoft.com/office/drawing/2014/main" id="{DA0FB1F0-63F9-4745-F64F-A4AAE777523F}"/>
              </a:ext>
            </a:extLst>
          </p:cNvPr>
          <p:cNvSpPr>
            <a:spLocks noGrp="1"/>
          </p:cNvSpPr>
          <p:nvPr>
            <p:ph type="body" sz="quarter" idx="112"/>
          </p:nvPr>
        </p:nvSpPr>
        <p:spPr>
          <a:xfrm>
            <a:off x="4686410"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0" name="Text Placeholder 9">
            <a:extLst>
              <a:ext uri="{FF2B5EF4-FFF2-40B4-BE49-F238E27FC236}">
                <a16:creationId xmlns:a16="http://schemas.microsoft.com/office/drawing/2014/main" id="{727C6392-8E1F-2FFC-437C-3F8A4E1BA4B4}"/>
              </a:ext>
            </a:extLst>
          </p:cNvPr>
          <p:cNvSpPr>
            <a:spLocks noGrp="1"/>
          </p:cNvSpPr>
          <p:nvPr>
            <p:ph type="body" sz="quarter" idx="113"/>
          </p:nvPr>
        </p:nvSpPr>
        <p:spPr>
          <a:xfrm>
            <a:off x="6312536"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31D083FB-D8CB-E9FC-C226-728354CB86AD}"/>
              </a:ext>
            </a:extLst>
          </p:cNvPr>
          <p:cNvSpPr>
            <a:spLocks noGrp="1"/>
          </p:cNvSpPr>
          <p:nvPr>
            <p:ph type="body" sz="quarter" idx="114"/>
          </p:nvPr>
        </p:nvSpPr>
        <p:spPr>
          <a:xfrm>
            <a:off x="7938662"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2" name="Text Placeholder 9">
            <a:extLst>
              <a:ext uri="{FF2B5EF4-FFF2-40B4-BE49-F238E27FC236}">
                <a16:creationId xmlns:a16="http://schemas.microsoft.com/office/drawing/2014/main" id="{708BDA3B-FED4-C008-0EB4-2EF7BE685A24}"/>
              </a:ext>
            </a:extLst>
          </p:cNvPr>
          <p:cNvSpPr>
            <a:spLocks noGrp="1"/>
          </p:cNvSpPr>
          <p:nvPr>
            <p:ph type="body" sz="quarter" idx="115"/>
          </p:nvPr>
        </p:nvSpPr>
        <p:spPr>
          <a:xfrm>
            <a:off x="9570648"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3" name="Text Placeholder 9">
            <a:extLst>
              <a:ext uri="{FF2B5EF4-FFF2-40B4-BE49-F238E27FC236}">
                <a16:creationId xmlns:a16="http://schemas.microsoft.com/office/drawing/2014/main" id="{5CA63CCF-BB2A-8902-9517-91A24BDC7214}"/>
              </a:ext>
            </a:extLst>
          </p:cNvPr>
          <p:cNvSpPr>
            <a:spLocks noGrp="1"/>
          </p:cNvSpPr>
          <p:nvPr>
            <p:ph type="body" sz="quarter" idx="116"/>
          </p:nvPr>
        </p:nvSpPr>
        <p:spPr>
          <a:xfrm>
            <a:off x="11196774"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4" name="Text Placeholder 9">
            <a:extLst>
              <a:ext uri="{FF2B5EF4-FFF2-40B4-BE49-F238E27FC236}">
                <a16:creationId xmlns:a16="http://schemas.microsoft.com/office/drawing/2014/main" id="{F703D39D-4258-1BA7-25F8-2F0262340560}"/>
              </a:ext>
            </a:extLst>
          </p:cNvPr>
          <p:cNvSpPr>
            <a:spLocks noGrp="1"/>
          </p:cNvSpPr>
          <p:nvPr>
            <p:ph type="body" sz="quarter" idx="117"/>
          </p:nvPr>
        </p:nvSpPr>
        <p:spPr>
          <a:xfrm>
            <a:off x="12822900"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25" name="Picture Placeholder 8">
            <a:extLst>
              <a:ext uri="{FF2B5EF4-FFF2-40B4-BE49-F238E27FC236}">
                <a16:creationId xmlns:a16="http://schemas.microsoft.com/office/drawing/2014/main" id="{C260AA11-CB92-0A41-71F2-99104D2356D6}"/>
              </a:ext>
            </a:extLst>
          </p:cNvPr>
          <p:cNvSpPr>
            <a:spLocks noGrp="1"/>
          </p:cNvSpPr>
          <p:nvPr>
            <p:ph type="pic" sz="quarter" idx="118"/>
          </p:nvPr>
        </p:nvSpPr>
        <p:spPr>
          <a:xfrm>
            <a:off x="9570648" y="4575080"/>
            <a:ext cx="1412748" cy="1412748"/>
          </a:xfrm>
          <a:noFill/>
          <a:ln>
            <a:noFill/>
          </a:ln>
        </p:spPr>
        <p:txBody>
          <a:bodyPr>
            <a:normAutofit/>
          </a:bodyPr>
          <a:lstStyle>
            <a:lvl1pPr marL="0" indent="0">
              <a:buNone/>
              <a:defRPr sz="1950"/>
            </a:lvl1pPr>
          </a:lstStyle>
          <a:p>
            <a:r>
              <a:rPr lang="en-US"/>
              <a:t>Click icon to add picture</a:t>
            </a:r>
          </a:p>
        </p:txBody>
      </p:sp>
      <p:sp>
        <p:nvSpPr>
          <p:cNvPr id="26" name="Picture Placeholder 8">
            <a:extLst>
              <a:ext uri="{FF2B5EF4-FFF2-40B4-BE49-F238E27FC236}">
                <a16:creationId xmlns:a16="http://schemas.microsoft.com/office/drawing/2014/main" id="{E4C2748D-831B-0751-6C0B-32013063FEC9}"/>
              </a:ext>
            </a:extLst>
          </p:cNvPr>
          <p:cNvSpPr>
            <a:spLocks noGrp="1"/>
          </p:cNvSpPr>
          <p:nvPr>
            <p:ph type="pic" sz="quarter" idx="119"/>
          </p:nvPr>
        </p:nvSpPr>
        <p:spPr>
          <a:xfrm>
            <a:off x="11196774" y="4575080"/>
            <a:ext cx="1412748" cy="1412748"/>
          </a:xfrm>
          <a:noFill/>
          <a:ln>
            <a:noFill/>
          </a:ln>
        </p:spPr>
        <p:txBody>
          <a:bodyPr>
            <a:normAutofit/>
          </a:bodyPr>
          <a:lstStyle>
            <a:lvl1pPr marL="0" indent="0">
              <a:buNone/>
              <a:defRPr sz="1950"/>
            </a:lvl1pPr>
          </a:lstStyle>
          <a:p>
            <a:r>
              <a:rPr lang="en-US"/>
              <a:t>Click icon to add picture</a:t>
            </a:r>
          </a:p>
        </p:txBody>
      </p:sp>
      <p:sp>
        <p:nvSpPr>
          <p:cNvPr id="27" name="Picture Placeholder 8">
            <a:extLst>
              <a:ext uri="{FF2B5EF4-FFF2-40B4-BE49-F238E27FC236}">
                <a16:creationId xmlns:a16="http://schemas.microsoft.com/office/drawing/2014/main" id="{359AE936-BD47-16E9-B2E4-7A92D03BD54E}"/>
              </a:ext>
            </a:extLst>
          </p:cNvPr>
          <p:cNvSpPr>
            <a:spLocks noGrp="1"/>
          </p:cNvSpPr>
          <p:nvPr>
            <p:ph type="pic" sz="quarter" idx="120"/>
          </p:nvPr>
        </p:nvSpPr>
        <p:spPr>
          <a:xfrm>
            <a:off x="12822900" y="4575080"/>
            <a:ext cx="1412748" cy="1412748"/>
          </a:xfrm>
          <a:noFill/>
          <a:ln>
            <a:noFill/>
          </a:ln>
        </p:spPr>
        <p:txBody>
          <a:bodyPr>
            <a:normAutofit/>
          </a:bodyPr>
          <a:lstStyle>
            <a:lvl1pPr marL="0" indent="0">
              <a:buNone/>
              <a:defRPr sz="1950"/>
            </a:lvl1pPr>
          </a:lstStyle>
          <a:p>
            <a:r>
              <a:rPr lang="en-US"/>
              <a:t>Click icon to add picture</a:t>
            </a:r>
          </a:p>
        </p:txBody>
      </p:sp>
      <p:sp>
        <p:nvSpPr>
          <p:cNvPr id="28" name="Text Placeholder 9">
            <a:extLst>
              <a:ext uri="{FF2B5EF4-FFF2-40B4-BE49-F238E27FC236}">
                <a16:creationId xmlns:a16="http://schemas.microsoft.com/office/drawing/2014/main" id="{3A079807-D515-C7EB-E748-BB1D42E340E1}"/>
              </a:ext>
            </a:extLst>
          </p:cNvPr>
          <p:cNvSpPr>
            <a:spLocks noGrp="1"/>
          </p:cNvSpPr>
          <p:nvPr>
            <p:ph type="body" sz="quarter" idx="121"/>
          </p:nvPr>
        </p:nvSpPr>
        <p:spPr>
          <a:xfrm>
            <a:off x="9570648"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29" name="Text Placeholder 9">
            <a:extLst>
              <a:ext uri="{FF2B5EF4-FFF2-40B4-BE49-F238E27FC236}">
                <a16:creationId xmlns:a16="http://schemas.microsoft.com/office/drawing/2014/main" id="{9B854D5C-3866-D8A4-FBDD-4A6F191C79F0}"/>
              </a:ext>
            </a:extLst>
          </p:cNvPr>
          <p:cNvSpPr>
            <a:spLocks noGrp="1"/>
          </p:cNvSpPr>
          <p:nvPr>
            <p:ph type="body" sz="quarter" idx="122"/>
          </p:nvPr>
        </p:nvSpPr>
        <p:spPr>
          <a:xfrm>
            <a:off x="11196774"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0" name="Text Placeholder 9">
            <a:extLst>
              <a:ext uri="{FF2B5EF4-FFF2-40B4-BE49-F238E27FC236}">
                <a16:creationId xmlns:a16="http://schemas.microsoft.com/office/drawing/2014/main" id="{4A564803-42BB-3446-5298-201F28D99115}"/>
              </a:ext>
            </a:extLst>
          </p:cNvPr>
          <p:cNvSpPr>
            <a:spLocks noGrp="1"/>
          </p:cNvSpPr>
          <p:nvPr>
            <p:ph type="body" sz="quarter" idx="123"/>
          </p:nvPr>
        </p:nvSpPr>
        <p:spPr>
          <a:xfrm>
            <a:off x="12822900"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1" name="Text Placeholder 9">
            <a:extLst>
              <a:ext uri="{FF2B5EF4-FFF2-40B4-BE49-F238E27FC236}">
                <a16:creationId xmlns:a16="http://schemas.microsoft.com/office/drawing/2014/main" id="{47CBC5A8-EEFE-BF47-4DFE-DE674FCE3088}"/>
              </a:ext>
            </a:extLst>
          </p:cNvPr>
          <p:cNvSpPr>
            <a:spLocks noGrp="1"/>
          </p:cNvSpPr>
          <p:nvPr>
            <p:ph type="body" sz="quarter" idx="124"/>
          </p:nvPr>
        </p:nvSpPr>
        <p:spPr>
          <a:xfrm>
            <a:off x="14449026"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2" name="Text Placeholder 9">
            <a:extLst>
              <a:ext uri="{FF2B5EF4-FFF2-40B4-BE49-F238E27FC236}">
                <a16:creationId xmlns:a16="http://schemas.microsoft.com/office/drawing/2014/main" id="{1D3F4792-F38D-63DE-A0FC-E152256D2255}"/>
              </a:ext>
            </a:extLst>
          </p:cNvPr>
          <p:cNvSpPr>
            <a:spLocks noGrp="1"/>
          </p:cNvSpPr>
          <p:nvPr>
            <p:ph type="body" sz="quarter" idx="125"/>
          </p:nvPr>
        </p:nvSpPr>
        <p:spPr>
          <a:xfrm>
            <a:off x="16075152" y="614821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3" name="Picture Placeholder 8">
            <a:extLst>
              <a:ext uri="{FF2B5EF4-FFF2-40B4-BE49-F238E27FC236}">
                <a16:creationId xmlns:a16="http://schemas.microsoft.com/office/drawing/2014/main" id="{573AA1B0-DA88-4932-A456-101AF340B4DE}"/>
              </a:ext>
            </a:extLst>
          </p:cNvPr>
          <p:cNvSpPr>
            <a:spLocks noGrp="1"/>
          </p:cNvSpPr>
          <p:nvPr>
            <p:ph type="pic" sz="quarter" idx="126"/>
          </p:nvPr>
        </p:nvSpPr>
        <p:spPr>
          <a:xfrm>
            <a:off x="14449026" y="4575080"/>
            <a:ext cx="1412748" cy="1412748"/>
          </a:xfrm>
          <a:noFill/>
          <a:ln>
            <a:noFill/>
          </a:ln>
        </p:spPr>
        <p:txBody>
          <a:bodyPr>
            <a:normAutofit/>
          </a:bodyPr>
          <a:lstStyle>
            <a:lvl1pPr marL="0" indent="0">
              <a:buNone/>
              <a:defRPr sz="1950"/>
            </a:lvl1pPr>
          </a:lstStyle>
          <a:p>
            <a:r>
              <a:rPr lang="en-US"/>
              <a:t>Click icon to add picture</a:t>
            </a:r>
          </a:p>
        </p:txBody>
      </p:sp>
      <p:sp>
        <p:nvSpPr>
          <p:cNvPr id="34" name="Picture Placeholder 8">
            <a:extLst>
              <a:ext uri="{FF2B5EF4-FFF2-40B4-BE49-F238E27FC236}">
                <a16:creationId xmlns:a16="http://schemas.microsoft.com/office/drawing/2014/main" id="{6D0CB392-A1FE-7528-0F6A-9A623374F3D2}"/>
              </a:ext>
            </a:extLst>
          </p:cNvPr>
          <p:cNvSpPr>
            <a:spLocks noGrp="1"/>
          </p:cNvSpPr>
          <p:nvPr>
            <p:ph type="pic" sz="quarter" idx="127"/>
          </p:nvPr>
        </p:nvSpPr>
        <p:spPr>
          <a:xfrm>
            <a:off x="16075152" y="4575080"/>
            <a:ext cx="1412748" cy="1412748"/>
          </a:xfrm>
          <a:noFill/>
          <a:ln>
            <a:noFill/>
          </a:ln>
        </p:spPr>
        <p:txBody>
          <a:bodyPr>
            <a:normAutofit/>
          </a:bodyPr>
          <a:lstStyle>
            <a:lvl1pPr marL="0" indent="0">
              <a:buNone/>
              <a:defRPr sz="1950"/>
            </a:lvl1pPr>
          </a:lstStyle>
          <a:p>
            <a:r>
              <a:rPr lang="en-US"/>
              <a:t>Click icon to add picture</a:t>
            </a:r>
          </a:p>
        </p:txBody>
      </p:sp>
      <p:sp>
        <p:nvSpPr>
          <p:cNvPr id="35" name="Text Placeholder 9">
            <a:extLst>
              <a:ext uri="{FF2B5EF4-FFF2-40B4-BE49-F238E27FC236}">
                <a16:creationId xmlns:a16="http://schemas.microsoft.com/office/drawing/2014/main" id="{5B1738D9-08C1-A785-EF7E-975BD7C5CD3C}"/>
              </a:ext>
            </a:extLst>
          </p:cNvPr>
          <p:cNvSpPr>
            <a:spLocks noGrp="1"/>
          </p:cNvSpPr>
          <p:nvPr>
            <p:ph type="body" sz="quarter" idx="128"/>
          </p:nvPr>
        </p:nvSpPr>
        <p:spPr>
          <a:xfrm>
            <a:off x="14449026"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6" name="Text Placeholder 9">
            <a:extLst>
              <a:ext uri="{FF2B5EF4-FFF2-40B4-BE49-F238E27FC236}">
                <a16:creationId xmlns:a16="http://schemas.microsoft.com/office/drawing/2014/main" id="{FC423F05-6F4B-91FE-D968-3971C7C356E9}"/>
              </a:ext>
            </a:extLst>
          </p:cNvPr>
          <p:cNvSpPr>
            <a:spLocks noGrp="1"/>
          </p:cNvSpPr>
          <p:nvPr>
            <p:ph type="body" sz="quarter" idx="129"/>
          </p:nvPr>
        </p:nvSpPr>
        <p:spPr>
          <a:xfrm>
            <a:off x="16075152" y="639716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37" name="Text Placeholder 9">
            <a:extLst>
              <a:ext uri="{FF2B5EF4-FFF2-40B4-BE49-F238E27FC236}">
                <a16:creationId xmlns:a16="http://schemas.microsoft.com/office/drawing/2014/main" id="{3E16C586-86E6-FAE7-D94D-1E9EB333F9AA}"/>
              </a:ext>
            </a:extLst>
          </p:cNvPr>
          <p:cNvSpPr>
            <a:spLocks noGrp="1"/>
          </p:cNvSpPr>
          <p:nvPr>
            <p:ph type="body" sz="quarter" idx="130"/>
          </p:nvPr>
        </p:nvSpPr>
        <p:spPr>
          <a:xfrm>
            <a:off x="802481" y="4575080"/>
            <a:ext cx="2590800" cy="447261"/>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sp>
        <p:nvSpPr>
          <p:cNvPr id="38" name="Text Placeholder 9">
            <a:extLst>
              <a:ext uri="{FF2B5EF4-FFF2-40B4-BE49-F238E27FC236}">
                <a16:creationId xmlns:a16="http://schemas.microsoft.com/office/drawing/2014/main" id="{6D6A7A89-80DF-4F3E-397C-8DF9001FA185}"/>
              </a:ext>
            </a:extLst>
          </p:cNvPr>
          <p:cNvSpPr>
            <a:spLocks noGrp="1"/>
          </p:cNvSpPr>
          <p:nvPr>
            <p:ph type="body" sz="quarter" idx="131"/>
          </p:nvPr>
        </p:nvSpPr>
        <p:spPr>
          <a:xfrm>
            <a:off x="4684029"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39" name="Text Placeholder 9">
            <a:extLst>
              <a:ext uri="{FF2B5EF4-FFF2-40B4-BE49-F238E27FC236}">
                <a16:creationId xmlns:a16="http://schemas.microsoft.com/office/drawing/2014/main" id="{0D956713-A9B1-664B-1251-9E5BF7235870}"/>
              </a:ext>
            </a:extLst>
          </p:cNvPr>
          <p:cNvSpPr>
            <a:spLocks noGrp="1"/>
          </p:cNvSpPr>
          <p:nvPr>
            <p:ph type="body" sz="quarter" idx="132"/>
          </p:nvPr>
        </p:nvSpPr>
        <p:spPr>
          <a:xfrm>
            <a:off x="6310155"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0" name="Text Placeholder 9">
            <a:extLst>
              <a:ext uri="{FF2B5EF4-FFF2-40B4-BE49-F238E27FC236}">
                <a16:creationId xmlns:a16="http://schemas.microsoft.com/office/drawing/2014/main" id="{03570AB4-749D-BBE7-EFC5-155891594155}"/>
              </a:ext>
            </a:extLst>
          </p:cNvPr>
          <p:cNvSpPr>
            <a:spLocks noGrp="1"/>
          </p:cNvSpPr>
          <p:nvPr>
            <p:ph type="body" sz="quarter" idx="133"/>
          </p:nvPr>
        </p:nvSpPr>
        <p:spPr>
          <a:xfrm>
            <a:off x="7936281"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1" name="Picture Placeholder 8">
            <a:extLst>
              <a:ext uri="{FF2B5EF4-FFF2-40B4-BE49-F238E27FC236}">
                <a16:creationId xmlns:a16="http://schemas.microsoft.com/office/drawing/2014/main" id="{8768546E-19F4-141E-E1A8-C7A3B5157AE3}"/>
              </a:ext>
            </a:extLst>
          </p:cNvPr>
          <p:cNvSpPr>
            <a:spLocks noGrp="1"/>
          </p:cNvSpPr>
          <p:nvPr>
            <p:ph type="pic" sz="quarter" idx="134"/>
          </p:nvPr>
        </p:nvSpPr>
        <p:spPr>
          <a:xfrm>
            <a:off x="4684029" y="7092759"/>
            <a:ext cx="1412748" cy="1412748"/>
          </a:xfrm>
          <a:noFill/>
          <a:ln>
            <a:noFill/>
          </a:ln>
        </p:spPr>
        <p:txBody>
          <a:bodyPr>
            <a:normAutofit/>
          </a:bodyPr>
          <a:lstStyle>
            <a:lvl1pPr marL="0" indent="0">
              <a:buNone/>
              <a:defRPr sz="1950"/>
            </a:lvl1pPr>
          </a:lstStyle>
          <a:p>
            <a:r>
              <a:rPr lang="en-US"/>
              <a:t>Click icon to add picture</a:t>
            </a:r>
          </a:p>
        </p:txBody>
      </p:sp>
      <p:sp>
        <p:nvSpPr>
          <p:cNvPr id="42" name="Picture Placeholder 8">
            <a:extLst>
              <a:ext uri="{FF2B5EF4-FFF2-40B4-BE49-F238E27FC236}">
                <a16:creationId xmlns:a16="http://schemas.microsoft.com/office/drawing/2014/main" id="{B64FCEB0-4BB0-10EA-0B59-EEA608B35CF8}"/>
              </a:ext>
            </a:extLst>
          </p:cNvPr>
          <p:cNvSpPr>
            <a:spLocks noGrp="1"/>
          </p:cNvSpPr>
          <p:nvPr>
            <p:ph type="pic" sz="quarter" idx="135"/>
          </p:nvPr>
        </p:nvSpPr>
        <p:spPr>
          <a:xfrm>
            <a:off x="6310155" y="7092759"/>
            <a:ext cx="1412748" cy="1412748"/>
          </a:xfrm>
          <a:noFill/>
          <a:ln>
            <a:noFill/>
          </a:ln>
        </p:spPr>
        <p:txBody>
          <a:bodyPr>
            <a:normAutofit/>
          </a:bodyPr>
          <a:lstStyle>
            <a:lvl1pPr marL="0" indent="0">
              <a:buNone/>
              <a:defRPr sz="1950"/>
            </a:lvl1pPr>
          </a:lstStyle>
          <a:p>
            <a:r>
              <a:rPr lang="en-US"/>
              <a:t>Click icon to add picture</a:t>
            </a:r>
          </a:p>
        </p:txBody>
      </p:sp>
      <p:sp>
        <p:nvSpPr>
          <p:cNvPr id="43" name="Picture Placeholder 8">
            <a:extLst>
              <a:ext uri="{FF2B5EF4-FFF2-40B4-BE49-F238E27FC236}">
                <a16:creationId xmlns:a16="http://schemas.microsoft.com/office/drawing/2014/main" id="{388B0A8A-AE6D-AAC5-EA9C-62882D919C85}"/>
              </a:ext>
            </a:extLst>
          </p:cNvPr>
          <p:cNvSpPr>
            <a:spLocks noGrp="1"/>
          </p:cNvSpPr>
          <p:nvPr>
            <p:ph type="pic" sz="quarter" idx="136"/>
          </p:nvPr>
        </p:nvSpPr>
        <p:spPr>
          <a:xfrm>
            <a:off x="7936281" y="7092759"/>
            <a:ext cx="1412748" cy="1412748"/>
          </a:xfrm>
          <a:noFill/>
          <a:ln>
            <a:noFill/>
          </a:ln>
        </p:spPr>
        <p:txBody>
          <a:bodyPr>
            <a:normAutofit/>
          </a:bodyPr>
          <a:lstStyle>
            <a:lvl1pPr marL="0" indent="0">
              <a:buNone/>
              <a:defRPr sz="1950"/>
            </a:lvl1pPr>
          </a:lstStyle>
          <a:p>
            <a:r>
              <a:rPr lang="en-US"/>
              <a:t>Click icon to add picture</a:t>
            </a:r>
          </a:p>
        </p:txBody>
      </p:sp>
      <p:sp>
        <p:nvSpPr>
          <p:cNvPr id="44" name="Text Placeholder 9">
            <a:extLst>
              <a:ext uri="{FF2B5EF4-FFF2-40B4-BE49-F238E27FC236}">
                <a16:creationId xmlns:a16="http://schemas.microsoft.com/office/drawing/2014/main" id="{3739A62B-24FC-33C2-FCE0-8E405C2E0F85}"/>
              </a:ext>
            </a:extLst>
          </p:cNvPr>
          <p:cNvSpPr>
            <a:spLocks noGrp="1"/>
          </p:cNvSpPr>
          <p:nvPr>
            <p:ph type="body" sz="quarter" idx="137"/>
          </p:nvPr>
        </p:nvSpPr>
        <p:spPr>
          <a:xfrm>
            <a:off x="4684029"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45" name="Text Placeholder 9">
            <a:extLst>
              <a:ext uri="{FF2B5EF4-FFF2-40B4-BE49-F238E27FC236}">
                <a16:creationId xmlns:a16="http://schemas.microsoft.com/office/drawing/2014/main" id="{81890449-F054-5583-64F8-35302167960B}"/>
              </a:ext>
            </a:extLst>
          </p:cNvPr>
          <p:cNvSpPr>
            <a:spLocks noGrp="1"/>
          </p:cNvSpPr>
          <p:nvPr>
            <p:ph type="body" sz="quarter" idx="138"/>
          </p:nvPr>
        </p:nvSpPr>
        <p:spPr>
          <a:xfrm>
            <a:off x="6310155"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46" name="Text Placeholder 9">
            <a:extLst>
              <a:ext uri="{FF2B5EF4-FFF2-40B4-BE49-F238E27FC236}">
                <a16:creationId xmlns:a16="http://schemas.microsoft.com/office/drawing/2014/main" id="{C31E5C16-3DC6-DADA-65A5-3B08B9AE951C}"/>
              </a:ext>
            </a:extLst>
          </p:cNvPr>
          <p:cNvSpPr>
            <a:spLocks noGrp="1"/>
          </p:cNvSpPr>
          <p:nvPr>
            <p:ph type="body" sz="quarter" idx="139"/>
          </p:nvPr>
        </p:nvSpPr>
        <p:spPr>
          <a:xfrm>
            <a:off x="7936281"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47" name="Text Placeholder 9">
            <a:extLst>
              <a:ext uri="{FF2B5EF4-FFF2-40B4-BE49-F238E27FC236}">
                <a16:creationId xmlns:a16="http://schemas.microsoft.com/office/drawing/2014/main" id="{E006E555-9D1B-6774-CD0D-3EC2834ABABE}"/>
              </a:ext>
            </a:extLst>
          </p:cNvPr>
          <p:cNvSpPr>
            <a:spLocks noGrp="1"/>
          </p:cNvSpPr>
          <p:nvPr>
            <p:ph type="body" sz="quarter" idx="140"/>
          </p:nvPr>
        </p:nvSpPr>
        <p:spPr>
          <a:xfrm>
            <a:off x="9568268"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8" name="Text Placeholder 9">
            <a:extLst>
              <a:ext uri="{FF2B5EF4-FFF2-40B4-BE49-F238E27FC236}">
                <a16:creationId xmlns:a16="http://schemas.microsoft.com/office/drawing/2014/main" id="{CBD08574-A1F3-226A-BAB3-33B08D79C7E0}"/>
              </a:ext>
            </a:extLst>
          </p:cNvPr>
          <p:cNvSpPr>
            <a:spLocks noGrp="1"/>
          </p:cNvSpPr>
          <p:nvPr>
            <p:ph type="body" sz="quarter" idx="141"/>
          </p:nvPr>
        </p:nvSpPr>
        <p:spPr>
          <a:xfrm>
            <a:off x="11194394"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49" name="Text Placeholder 9">
            <a:extLst>
              <a:ext uri="{FF2B5EF4-FFF2-40B4-BE49-F238E27FC236}">
                <a16:creationId xmlns:a16="http://schemas.microsoft.com/office/drawing/2014/main" id="{5BF04D02-3F10-B2B1-0D0A-7D83D034BBE7}"/>
              </a:ext>
            </a:extLst>
          </p:cNvPr>
          <p:cNvSpPr>
            <a:spLocks noGrp="1"/>
          </p:cNvSpPr>
          <p:nvPr>
            <p:ph type="body" sz="quarter" idx="142"/>
          </p:nvPr>
        </p:nvSpPr>
        <p:spPr>
          <a:xfrm>
            <a:off x="12820520"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50" name="Picture Placeholder 8">
            <a:extLst>
              <a:ext uri="{FF2B5EF4-FFF2-40B4-BE49-F238E27FC236}">
                <a16:creationId xmlns:a16="http://schemas.microsoft.com/office/drawing/2014/main" id="{6A530C62-D8E2-65DB-16DE-B0D672C1FBDF}"/>
              </a:ext>
            </a:extLst>
          </p:cNvPr>
          <p:cNvSpPr>
            <a:spLocks noGrp="1"/>
          </p:cNvSpPr>
          <p:nvPr>
            <p:ph type="pic" sz="quarter" idx="143"/>
          </p:nvPr>
        </p:nvSpPr>
        <p:spPr>
          <a:xfrm>
            <a:off x="9568268" y="7092759"/>
            <a:ext cx="1412748" cy="1412748"/>
          </a:xfrm>
          <a:noFill/>
          <a:ln>
            <a:noFill/>
          </a:ln>
        </p:spPr>
        <p:txBody>
          <a:bodyPr>
            <a:normAutofit/>
          </a:bodyPr>
          <a:lstStyle>
            <a:lvl1pPr marL="0" indent="0">
              <a:buNone/>
              <a:defRPr sz="1950"/>
            </a:lvl1pPr>
          </a:lstStyle>
          <a:p>
            <a:r>
              <a:rPr lang="en-US"/>
              <a:t>Click icon to add picture</a:t>
            </a:r>
          </a:p>
        </p:txBody>
      </p:sp>
      <p:sp>
        <p:nvSpPr>
          <p:cNvPr id="51" name="Picture Placeholder 8">
            <a:extLst>
              <a:ext uri="{FF2B5EF4-FFF2-40B4-BE49-F238E27FC236}">
                <a16:creationId xmlns:a16="http://schemas.microsoft.com/office/drawing/2014/main" id="{C2490F15-91AE-C15C-399E-D722B80A2FD8}"/>
              </a:ext>
            </a:extLst>
          </p:cNvPr>
          <p:cNvSpPr>
            <a:spLocks noGrp="1"/>
          </p:cNvSpPr>
          <p:nvPr>
            <p:ph type="pic" sz="quarter" idx="144"/>
          </p:nvPr>
        </p:nvSpPr>
        <p:spPr>
          <a:xfrm>
            <a:off x="11194394" y="7092759"/>
            <a:ext cx="1412748" cy="1412748"/>
          </a:xfrm>
          <a:noFill/>
          <a:ln>
            <a:noFill/>
          </a:ln>
        </p:spPr>
        <p:txBody>
          <a:bodyPr>
            <a:normAutofit/>
          </a:bodyPr>
          <a:lstStyle>
            <a:lvl1pPr marL="0" indent="0">
              <a:buNone/>
              <a:defRPr sz="1950"/>
            </a:lvl1pPr>
          </a:lstStyle>
          <a:p>
            <a:r>
              <a:rPr lang="en-US"/>
              <a:t>Click icon to add picture</a:t>
            </a:r>
          </a:p>
        </p:txBody>
      </p:sp>
      <p:sp>
        <p:nvSpPr>
          <p:cNvPr id="52" name="Picture Placeholder 8">
            <a:extLst>
              <a:ext uri="{FF2B5EF4-FFF2-40B4-BE49-F238E27FC236}">
                <a16:creationId xmlns:a16="http://schemas.microsoft.com/office/drawing/2014/main" id="{7E870ECA-5D7E-41D2-1CB8-58A7C63C97AA}"/>
              </a:ext>
            </a:extLst>
          </p:cNvPr>
          <p:cNvSpPr>
            <a:spLocks noGrp="1"/>
          </p:cNvSpPr>
          <p:nvPr>
            <p:ph type="pic" sz="quarter" idx="145"/>
          </p:nvPr>
        </p:nvSpPr>
        <p:spPr>
          <a:xfrm>
            <a:off x="12820520" y="7092759"/>
            <a:ext cx="1412748" cy="1412748"/>
          </a:xfrm>
          <a:noFill/>
          <a:ln>
            <a:noFill/>
          </a:ln>
        </p:spPr>
        <p:txBody>
          <a:bodyPr>
            <a:normAutofit/>
          </a:bodyPr>
          <a:lstStyle>
            <a:lvl1pPr marL="0" indent="0">
              <a:buNone/>
              <a:defRPr sz="1950"/>
            </a:lvl1pPr>
          </a:lstStyle>
          <a:p>
            <a:r>
              <a:rPr lang="en-US"/>
              <a:t>Click icon to add picture</a:t>
            </a:r>
          </a:p>
        </p:txBody>
      </p:sp>
      <p:sp>
        <p:nvSpPr>
          <p:cNvPr id="53" name="Text Placeholder 9">
            <a:extLst>
              <a:ext uri="{FF2B5EF4-FFF2-40B4-BE49-F238E27FC236}">
                <a16:creationId xmlns:a16="http://schemas.microsoft.com/office/drawing/2014/main" id="{8CCB4DDC-144A-84BF-5EB7-B548EDACC699}"/>
              </a:ext>
            </a:extLst>
          </p:cNvPr>
          <p:cNvSpPr>
            <a:spLocks noGrp="1"/>
          </p:cNvSpPr>
          <p:nvPr>
            <p:ph type="body" sz="quarter" idx="146"/>
          </p:nvPr>
        </p:nvSpPr>
        <p:spPr>
          <a:xfrm>
            <a:off x="9568268"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54" name="Text Placeholder 9">
            <a:extLst>
              <a:ext uri="{FF2B5EF4-FFF2-40B4-BE49-F238E27FC236}">
                <a16:creationId xmlns:a16="http://schemas.microsoft.com/office/drawing/2014/main" id="{ABA716EA-A07B-B695-EE87-F2D17F933524}"/>
              </a:ext>
            </a:extLst>
          </p:cNvPr>
          <p:cNvSpPr>
            <a:spLocks noGrp="1"/>
          </p:cNvSpPr>
          <p:nvPr>
            <p:ph type="body" sz="quarter" idx="147"/>
          </p:nvPr>
        </p:nvSpPr>
        <p:spPr>
          <a:xfrm>
            <a:off x="11194394"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55" name="Text Placeholder 9">
            <a:extLst>
              <a:ext uri="{FF2B5EF4-FFF2-40B4-BE49-F238E27FC236}">
                <a16:creationId xmlns:a16="http://schemas.microsoft.com/office/drawing/2014/main" id="{30F94FD4-4209-6D38-2CAD-BD11905BDC0D}"/>
              </a:ext>
            </a:extLst>
          </p:cNvPr>
          <p:cNvSpPr>
            <a:spLocks noGrp="1"/>
          </p:cNvSpPr>
          <p:nvPr>
            <p:ph type="body" sz="quarter" idx="148"/>
          </p:nvPr>
        </p:nvSpPr>
        <p:spPr>
          <a:xfrm>
            <a:off x="12820520"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56" name="Text Placeholder 9">
            <a:extLst>
              <a:ext uri="{FF2B5EF4-FFF2-40B4-BE49-F238E27FC236}">
                <a16:creationId xmlns:a16="http://schemas.microsoft.com/office/drawing/2014/main" id="{473B1996-0948-2CC6-9AAC-4058A86B32DB}"/>
              </a:ext>
            </a:extLst>
          </p:cNvPr>
          <p:cNvSpPr>
            <a:spLocks noGrp="1"/>
          </p:cNvSpPr>
          <p:nvPr>
            <p:ph type="body" sz="quarter" idx="149"/>
          </p:nvPr>
        </p:nvSpPr>
        <p:spPr>
          <a:xfrm>
            <a:off x="14446646"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57" name="Text Placeholder 9">
            <a:extLst>
              <a:ext uri="{FF2B5EF4-FFF2-40B4-BE49-F238E27FC236}">
                <a16:creationId xmlns:a16="http://schemas.microsoft.com/office/drawing/2014/main" id="{D6985E45-E793-4BF2-1F2B-250832717A00}"/>
              </a:ext>
            </a:extLst>
          </p:cNvPr>
          <p:cNvSpPr>
            <a:spLocks noGrp="1"/>
          </p:cNvSpPr>
          <p:nvPr>
            <p:ph type="body" sz="quarter" idx="150"/>
          </p:nvPr>
        </p:nvSpPr>
        <p:spPr>
          <a:xfrm>
            <a:off x="16072772" y="8665891"/>
            <a:ext cx="1412748" cy="234908"/>
          </a:xfrm>
        </p:spPr>
        <p:txBody>
          <a:bodyPr lIns="0" tIns="0" rIns="0" bIns="0">
            <a:noAutofit/>
          </a:bodyPr>
          <a:lstStyle>
            <a:lvl1pPr marL="0" indent="0">
              <a:lnSpc>
                <a:spcPct val="95000"/>
              </a:lnSpc>
              <a:spcBef>
                <a:spcPts val="2250"/>
              </a:spcBef>
              <a:spcAft>
                <a:spcPts val="0"/>
              </a:spcAft>
              <a:buNone/>
              <a:defRPr sz="1950" b="1" spc="-15" baseline="0"/>
            </a:lvl1pPr>
          </a:lstStyle>
          <a:p>
            <a:pPr lvl="0"/>
            <a:r>
              <a:rPr lang="en-US"/>
              <a:t>Click to edit Master text styles</a:t>
            </a:r>
          </a:p>
        </p:txBody>
      </p:sp>
      <p:sp>
        <p:nvSpPr>
          <p:cNvPr id="58" name="Picture Placeholder 8">
            <a:extLst>
              <a:ext uri="{FF2B5EF4-FFF2-40B4-BE49-F238E27FC236}">
                <a16:creationId xmlns:a16="http://schemas.microsoft.com/office/drawing/2014/main" id="{99CB3758-62EC-5FB4-7855-6B820758BEAD}"/>
              </a:ext>
            </a:extLst>
          </p:cNvPr>
          <p:cNvSpPr>
            <a:spLocks noGrp="1"/>
          </p:cNvSpPr>
          <p:nvPr>
            <p:ph type="pic" sz="quarter" idx="151"/>
          </p:nvPr>
        </p:nvSpPr>
        <p:spPr>
          <a:xfrm>
            <a:off x="14446646" y="7092759"/>
            <a:ext cx="1412748" cy="1412748"/>
          </a:xfrm>
          <a:noFill/>
          <a:ln>
            <a:noFill/>
          </a:ln>
        </p:spPr>
        <p:txBody>
          <a:bodyPr>
            <a:normAutofit/>
          </a:bodyPr>
          <a:lstStyle>
            <a:lvl1pPr marL="0" indent="0">
              <a:buNone/>
              <a:defRPr sz="1950"/>
            </a:lvl1pPr>
          </a:lstStyle>
          <a:p>
            <a:r>
              <a:rPr lang="en-US"/>
              <a:t>Click icon to add picture</a:t>
            </a:r>
          </a:p>
        </p:txBody>
      </p:sp>
      <p:sp>
        <p:nvSpPr>
          <p:cNvPr id="59" name="Picture Placeholder 8">
            <a:extLst>
              <a:ext uri="{FF2B5EF4-FFF2-40B4-BE49-F238E27FC236}">
                <a16:creationId xmlns:a16="http://schemas.microsoft.com/office/drawing/2014/main" id="{9374695A-0304-2A94-C9B8-6E96CB9B9EEF}"/>
              </a:ext>
            </a:extLst>
          </p:cNvPr>
          <p:cNvSpPr>
            <a:spLocks noGrp="1"/>
          </p:cNvSpPr>
          <p:nvPr>
            <p:ph type="pic" sz="quarter" idx="152"/>
          </p:nvPr>
        </p:nvSpPr>
        <p:spPr>
          <a:xfrm>
            <a:off x="16072772" y="7092759"/>
            <a:ext cx="1412748" cy="1412748"/>
          </a:xfrm>
          <a:noFill/>
          <a:ln>
            <a:noFill/>
          </a:ln>
        </p:spPr>
        <p:txBody>
          <a:bodyPr>
            <a:normAutofit/>
          </a:bodyPr>
          <a:lstStyle>
            <a:lvl1pPr marL="0" indent="0">
              <a:buNone/>
              <a:defRPr sz="1950"/>
            </a:lvl1pPr>
          </a:lstStyle>
          <a:p>
            <a:r>
              <a:rPr lang="en-US"/>
              <a:t>Click icon to add picture</a:t>
            </a:r>
          </a:p>
        </p:txBody>
      </p:sp>
      <p:sp>
        <p:nvSpPr>
          <p:cNvPr id="60" name="Text Placeholder 9">
            <a:extLst>
              <a:ext uri="{FF2B5EF4-FFF2-40B4-BE49-F238E27FC236}">
                <a16:creationId xmlns:a16="http://schemas.microsoft.com/office/drawing/2014/main" id="{46401081-0030-A4D2-34EE-3F55E4D27127}"/>
              </a:ext>
            </a:extLst>
          </p:cNvPr>
          <p:cNvSpPr>
            <a:spLocks noGrp="1"/>
          </p:cNvSpPr>
          <p:nvPr>
            <p:ph type="body" sz="quarter" idx="153"/>
          </p:nvPr>
        </p:nvSpPr>
        <p:spPr>
          <a:xfrm>
            <a:off x="14446646"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61" name="Text Placeholder 9">
            <a:extLst>
              <a:ext uri="{FF2B5EF4-FFF2-40B4-BE49-F238E27FC236}">
                <a16:creationId xmlns:a16="http://schemas.microsoft.com/office/drawing/2014/main" id="{A10A7770-A7DC-252A-D68D-626CBA4060CB}"/>
              </a:ext>
            </a:extLst>
          </p:cNvPr>
          <p:cNvSpPr>
            <a:spLocks noGrp="1"/>
          </p:cNvSpPr>
          <p:nvPr>
            <p:ph type="body" sz="quarter" idx="154"/>
          </p:nvPr>
        </p:nvSpPr>
        <p:spPr>
          <a:xfrm>
            <a:off x="16072772" y="8914841"/>
            <a:ext cx="1412748" cy="234908"/>
          </a:xfrm>
        </p:spPr>
        <p:txBody>
          <a:bodyPr lIns="0" tIns="0" rIns="0" bIns="0">
            <a:noAutofit/>
          </a:bodyPr>
          <a:lstStyle>
            <a:lvl1pPr marL="0" indent="0">
              <a:lnSpc>
                <a:spcPct val="95000"/>
              </a:lnSpc>
              <a:spcBef>
                <a:spcPts val="2250"/>
              </a:spcBef>
              <a:spcAft>
                <a:spcPts val="0"/>
              </a:spcAft>
              <a:buNone/>
              <a:defRPr sz="1950" spc="-15" baseline="0"/>
            </a:lvl1pPr>
          </a:lstStyle>
          <a:p>
            <a:pPr lvl="0"/>
            <a:r>
              <a:rPr lang="en-US"/>
              <a:t>Click to edit Master text styles</a:t>
            </a:r>
          </a:p>
        </p:txBody>
      </p:sp>
      <p:sp>
        <p:nvSpPr>
          <p:cNvPr id="62" name="Text Placeholder 9">
            <a:extLst>
              <a:ext uri="{FF2B5EF4-FFF2-40B4-BE49-F238E27FC236}">
                <a16:creationId xmlns:a16="http://schemas.microsoft.com/office/drawing/2014/main" id="{2D8BDD37-D1EF-FED3-66FF-8D8C216A086F}"/>
              </a:ext>
            </a:extLst>
          </p:cNvPr>
          <p:cNvSpPr>
            <a:spLocks noGrp="1"/>
          </p:cNvSpPr>
          <p:nvPr>
            <p:ph type="body" sz="quarter" idx="155"/>
          </p:nvPr>
        </p:nvSpPr>
        <p:spPr>
          <a:xfrm>
            <a:off x="800100" y="7092759"/>
            <a:ext cx="2590800" cy="447261"/>
          </a:xfrm>
        </p:spPr>
        <p:txBody>
          <a:bodyPr lIns="0" tIns="0" rIns="0" bIns="0">
            <a:noAutofit/>
          </a:bodyPr>
          <a:lstStyle>
            <a:lvl1pPr marL="0" indent="0">
              <a:lnSpc>
                <a:spcPct val="95000"/>
              </a:lnSpc>
              <a:spcBef>
                <a:spcPts val="2250"/>
              </a:spcBef>
              <a:spcAft>
                <a:spcPts val="0"/>
              </a:spcAft>
              <a:buNone/>
              <a:defRPr sz="2550" b="1" cap="all" spc="-15" baseline="0"/>
            </a:lvl1pPr>
          </a:lstStyle>
          <a:p>
            <a:pPr lvl="0"/>
            <a:r>
              <a:rPr lang="en-US"/>
              <a:t>Click to edit Master text styles</a:t>
            </a:r>
          </a:p>
        </p:txBody>
      </p:sp>
      <p:cxnSp>
        <p:nvCxnSpPr>
          <p:cNvPr id="64" name="Straight Connector 63">
            <a:extLst>
              <a:ext uri="{FF2B5EF4-FFF2-40B4-BE49-F238E27FC236}">
                <a16:creationId xmlns:a16="http://schemas.microsoft.com/office/drawing/2014/main" id="{BAC9D3F2-4F4D-4003-AEB6-D75B05D534AB}"/>
              </a:ext>
            </a:extLst>
          </p:cNvPr>
          <p:cNvCxnSpPr>
            <a:cxnSpLocks/>
          </p:cNvCxnSpPr>
          <p:nvPr userDrawn="1"/>
        </p:nvCxnSpPr>
        <p:spPr>
          <a:xfrm>
            <a:off x="800101" y="18318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1E700A-E4E4-F513-C759-2C15A43B21CF}"/>
              </a:ext>
            </a:extLst>
          </p:cNvPr>
          <p:cNvCxnSpPr>
            <a:cxnSpLocks/>
          </p:cNvCxnSpPr>
          <p:nvPr userDrawn="1"/>
        </p:nvCxnSpPr>
        <p:spPr>
          <a:xfrm>
            <a:off x="800101" y="43464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D087DB-350A-3FC0-3D98-DACCB4B95393}"/>
              </a:ext>
            </a:extLst>
          </p:cNvPr>
          <p:cNvCxnSpPr>
            <a:cxnSpLocks/>
          </p:cNvCxnSpPr>
          <p:nvPr userDrawn="1"/>
        </p:nvCxnSpPr>
        <p:spPr>
          <a:xfrm>
            <a:off x="800101" y="6861042"/>
            <a:ext cx="16685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122303"/>
      </p:ext>
    </p:extLst>
  </p:cSld>
  <p:clrMapOvr>
    <a:masterClrMapping/>
  </p:clrMapOvr>
  <p:transition>
    <p:fade/>
  </p:transition>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crip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7639812" cy="7296912"/>
          </a:xfrm>
        </p:spPr>
        <p:txBody>
          <a:bodyPr lIns="0" tIns="0" rIns="0" bIns="0">
            <a:normAutofit/>
          </a:bodyPr>
          <a:lstStyle>
            <a:lvl1pPr marL="1371600" indent="-1371600">
              <a:lnSpc>
                <a:spcPct val="95000"/>
              </a:lnSpc>
              <a:spcBef>
                <a:spcPts val="2250"/>
              </a:spcBef>
              <a:buNone/>
              <a:defRPr sz="1950" spc="-1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9240015" y="2073858"/>
            <a:ext cx="7639812" cy="7296912"/>
          </a:xfrm>
        </p:spPr>
        <p:txBody>
          <a:bodyPr lIns="0" tIns="0" rIns="0" bIns="0">
            <a:normAutofit/>
          </a:bodyPr>
          <a:lstStyle>
            <a:lvl1pPr marL="1371600" indent="-1371600">
              <a:lnSpc>
                <a:spcPct val="95000"/>
              </a:lnSpc>
              <a:spcBef>
                <a:spcPts val="2250"/>
              </a:spcBef>
              <a:buNone/>
              <a:defRPr sz="1950" spc="-15"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1498589837"/>
      </p:ext>
    </p:extLst>
  </p:cSld>
  <p:clrMapOvr>
    <a:masterClrMapping/>
  </p:clrMapOvr>
  <p:transition>
    <p:fade/>
  </p:transition>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RBFF Planning: Disney Media &amp; Alliance Briefing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11" name="Text Placeholder 10">
            <a:extLst>
              <a:ext uri="{FF2B5EF4-FFF2-40B4-BE49-F238E27FC236}">
                <a16:creationId xmlns:a16="http://schemas.microsoft.com/office/drawing/2014/main" id="{6C0D0914-0CB5-5FC1-052B-33C805E31172}"/>
              </a:ext>
            </a:extLst>
          </p:cNvPr>
          <p:cNvSpPr>
            <a:spLocks noGrp="1"/>
          </p:cNvSpPr>
          <p:nvPr>
            <p:ph type="body" sz="quarter" idx="19"/>
          </p:nvPr>
        </p:nvSpPr>
        <p:spPr>
          <a:xfrm>
            <a:off x="800102" y="2073858"/>
            <a:ext cx="7639812" cy="7296912"/>
          </a:xfrm>
        </p:spPr>
        <p:txBody>
          <a:bodyPr lIns="0" tIns="0" rIns="0" bIns="0">
            <a:normAutofit/>
          </a:bodyPr>
          <a:lstStyle>
            <a:lvl1pPr marL="1371600" indent="-1371600">
              <a:lnSpc>
                <a:spcPct val="90000"/>
              </a:lnSpc>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2" name="Text Placeholder 10">
            <a:extLst>
              <a:ext uri="{FF2B5EF4-FFF2-40B4-BE49-F238E27FC236}">
                <a16:creationId xmlns:a16="http://schemas.microsoft.com/office/drawing/2014/main" id="{B73555EA-08DF-573A-3A7F-FD516DF8AF2D}"/>
              </a:ext>
            </a:extLst>
          </p:cNvPr>
          <p:cNvSpPr>
            <a:spLocks noGrp="1"/>
          </p:cNvSpPr>
          <p:nvPr>
            <p:ph type="body" sz="quarter" idx="20"/>
          </p:nvPr>
        </p:nvSpPr>
        <p:spPr>
          <a:xfrm>
            <a:off x="9240015" y="2073858"/>
            <a:ext cx="7639812" cy="7296912"/>
          </a:xfrm>
        </p:spPr>
        <p:txBody>
          <a:bodyPr lIns="0" tIns="0" rIns="0" bIns="0">
            <a:normAutofit/>
          </a:bodyPr>
          <a:lstStyle>
            <a:lvl1pPr marL="1371600" indent="-1371600">
              <a:lnSpc>
                <a:spcPct val="90000"/>
              </a:lnSpc>
              <a:spcBef>
                <a:spcPts val="1350"/>
              </a:spcBef>
              <a:buNone/>
              <a:defRPr sz="25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174164521"/>
      </p:ext>
    </p:extLst>
  </p:cSld>
  <p:clrMapOvr>
    <a:masterClrMapping/>
  </p:clrMapOvr>
  <p:transition>
    <p:fade/>
  </p:transition>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F6D028-2A29-DC1C-E62E-8FA0BD643D64}"/>
              </a:ext>
            </a:extLst>
          </p:cNvPr>
          <p:cNvSpPr>
            <a:spLocks noGrp="1"/>
          </p:cNvSpPr>
          <p:nvPr>
            <p:ph type="body" sz="quarter" idx="24"/>
          </p:nvPr>
        </p:nvSpPr>
        <p:spPr>
          <a:xfrm>
            <a:off x="800100" y="1485900"/>
            <a:ext cx="5405091" cy="7886700"/>
          </a:xfrm>
          <a:solidFill>
            <a:schemeClr val="tx2"/>
          </a:solidFill>
        </p:spPr>
        <p:txBody>
          <a:bodyPr lIns="301752" tIns="301752" rIns="301752" bIns="301752">
            <a:normAutofit/>
          </a:bodyPr>
          <a:lstStyle>
            <a:lvl1pPr marL="0" indent="0">
              <a:lnSpc>
                <a:spcPct val="88000"/>
              </a:lnSpc>
              <a:spcBef>
                <a:spcPts val="2250"/>
              </a:spcBef>
              <a:spcAft>
                <a:spcPts val="0"/>
              </a:spcAft>
              <a:buNone/>
              <a:defRPr sz="1950" i="0" spc="-45" baseline="0">
                <a:latin typeface="+mn-lt"/>
              </a:defRPr>
            </a:lvl1pPr>
          </a:lstStyle>
          <a:p>
            <a:pPr lvl="0"/>
            <a:r>
              <a:rPr lang="en-US"/>
              <a:t>Click to edit Master text styles</a:t>
            </a:r>
          </a:p>
        </p:txBody>
      </p:sp>
      <p:sp>
        <p:nvSpPr>
          <p:cNvPr id="9" name="Text Placeholder 9">
            <a:extLst>
              <a:ext uri="{FF2B5EF4-FFF2-40B4-BE49-F238E27FC236}">
                <a16:creationId xmlns:a16="http://schemas.microsoft.com/office/drawing/2014/main" id="{174F5B11-7EF1-000A-6369-A8B8D190C876}"/>
              </a:ext>
            </a:extLst>
          </p:cNvPr>
          <p:cNvSpPr>
            <a:spLocks noGrp="1"/>
          </p:cNvSpPr>
          <p:nvPr>
            <p:ph type="body" sz="quarter" idx="25"/>
          </p:nvPr>
        </p:nvSpPr>
        <p:spPr>
          <a:xfrm>
            <a:off x="6441455" y="1485900"/>
            <a:ext cx="5405091" cy="7886700"/>
          </a:xfrm>
          <a:solidFill>
            <a:schemeClr val="accent5"/>
          </a:solidFill>
        </p:spPr>
        <p:txBody>
          <a:bodyPr lIns="301752" tIns="301752" rIns="301752" bIns="301752">
            <a:normAutofit/>
          </a:bodyPr>
          <a:lstStyle>
            <a:lvl1pPr marL="0" indent="0">
              <a:lnSpc>
                <a:spcPct val="88000"/>
              </a:lnSpc>
              <a:spcBef>
                <a:spcPts val="2250"/>
              </a:spcBef>
              <a:spcAft>
                <a:spcPts val="0"/>
              </a:spcAft>
              <a:buNone/>
              <a:defRPr sz="1950" i="0" spc="-45" baseline="0">
                <a:latin typeface="+mn-lt"/>
              </a:defRPr>
            </a:lvl1pPr>
          </a:lstStyle>
          <a:p>
            <a:pPr lvl="0"/>
            <a:r>
              <a:rPr lang="en-US"/>
              <a:t>Click to edit Master text styles</a:t>
            </a:r>
          </a:p>
        </p:txBody>
      </p:sp>
      <p:sp>
        <p:nvSpPr>
          <p:cNvPr id="13" name="Text Placeholder 9">
            <a:extLst>
              <a:ext uri="{FF2B5EF4-FFF2-40B4-BE49-F238E27FC236}">
                <a16:creationId xmlns:a16="http://schemas.microsoft.com/office/drawing/2014/main" id="{6CC012FE-4BE9-5097-DE9C-8492854308BA}"/>
              </a:ext>
            </a:extLst>
          </p:cNvPr>
          <p:cNvSpPr>
            <a:spLocks noGrp="1"/>
          </p:cNvSpPr>
          <p:nvPr>
            <p:ph type="body" sz="quarter" idx="26"/>
          </p:nvPr>
        </p:nvSpPr>
        <p:spPr>
          <a:xfrm>
            <a:off x="12082812" y="1485900"/>
            <a:ext cx="5405091" cy="7886700"/>
          </a:xfrm>
          <a:solidFill>
            <a:schemeClr val="tx1"/>
          </a:solidFill>
        </p:spPr>
        <p:txBody>
          <a:bodyPr lIns="301752" tIns="301752" rIns="301752" bIns="301752">
            <a:normAutofit/>
          </a:bodyPr>
          <a:lstStyle>
            <a:lvl1pPr marL="0" indent="0">
              <a:lnSpc>
                <a:spcPct val="88000"/>
              </a:lnSpc>
              <a:spcBef>
                <a:spcPts val="2250"/>
              </a:spcBef>
              <a:spcAft>
                <a:spcPts val="0"/>
              </a:spcAft>
              <a:buNone/>
              <a:defRPr sz="1950" i="0" spc="-45" baseline="0">
                <a:solidFill>
                  <a:schemeClr val="bg1"/>
                </a:solidFill>
                <a:latin typeface="+mn-lt"/>
              </a:defRPr>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11" name="Title 1">
            <a:extLst>
              <a:ext uri="{FF2B5EF4-FFF2-40B4-BE49-F238E27FC236}">
                <a16:creationId xmlns:a16="http://schemas.microsoft.com/office/drawing/2014/main" id="{D0923F58-9757-DEBD-AFBD-7FAFB94E33C4}"/>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4" name="Text Placeholder 10">
            <a:extLst>
              <a:ext uri="{FF2B5EF4-FFF2-40B4-BE49-F238E27FC236}">
                <a16:creationId xmlns:a16="http://schemas.microsoft.com/office/drawing/2014/main" id="{71B6EBB9-D6CC-360E-8378-F9BD16D25025}"/>
              </a:ext>
            </a:extLst>
          </p:cNvPr>
          <p:cNvSpPr>
            <a:spLocks noGrp="1"/>
          </p:cNvSpPr>
          <p:nvPr>
            <p:ph type="body" sz="quarter" idx="19"/>
          </p:nvPr>
        </p:nvSpPr>
        <p:spPr>
          <a:xfrm>
            <a:off x="1252728" y="2326752"/>
            <a:ext cx="4499649" cy="970803"/>
          </a:xfrm>
        </p:spPr>
        <p:txBody>
          <a:bodyPr lIns="0" tIns="0" rIns="0" bIns="0">
            <a:normAutofit/>
          </a:bodyPr>
          <a:lstStyle>
            <a:lvl1pPr marL="0" indent="0">
              <a:lnSpc>
                <a:spcPct val="88000"/>
              </a:lnSpc>
              <a:spcBef>
                <a:spcPts val="2250"/>
              </a:spcBef>
              <a:buNone/>
              <a:defRPr sz="3825" b="1" i="0" spc="-45" baseline="0">
                <a:latin typeface="TT Hoves Pro Trial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7" name="Text Placeholder 10">
            <a:extLst>
              <a:ext uri="{FF2B5EF4-FFF2-40B4-BE49-F238E27FC236}">
                <a16:creationId xmlns:a16="http://schemas.microsoft.com/office/drawing/2014/main" id="{163CEA48-FACE-7B15-06F7-9F469F9303C0}"/>
              </a:ext>
            </a:extLst>
          </p:cNvPr>
          <p:cNvSpPr>
            <a:spLocks noGrp="1"/>
          </p:cNvSpPr>
          <p:nvPr>
            <p:ph type="body" sz="quarter" idx="27"/>
          </p:nvPr>
        </p:nvSpPr>
        <p:spPr>
          <a:xfrm>
            <a:off x="6894117" y="2326752"/>
            <a:ext cx="4501632" cy="970803"/>
          </a:xfrm>
        </p:spPr>
        <p:txBody>
          <a:bodyPr lIns="0" tIns="0" rIns="0" bIns="0">
            <a:normAutofit/>
          </a:bodyPr>
          <a:lstStyle>
            <a:lvl1pPr marL="0" indent="0">
              <a:lnSpc>
                <a:spcPct val="88000"/>
              </a:lnSpc>
              <a:spcBef>
                <a:spcPts val="2250"/>
              </a:spcBef>
              <a:buNone/>
              <a:defRPr sz="3825" b="1" i="0" spc="-45" baseline="0">
                <a:latin typeface="TT Hoves Pro Trial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8" name="Text Placeholder 10">
            <a:extLst>
              <a:ext uri="{FF2B5EF4-FFF2-40B4-BE49-F238E27FC236}">
                <a16:creationId xmlns:a16="http://schemas.microsoft.com/office/drawing/2014/main" id="{E75650E0-9552-E8AA-EBDF-8425D422081A}"/>
              </a:ext>
            </a:extLst>
          </p:cNvPr>
          <p:cNvSpPr>
            <a:spLocks noGrp="1"/>
          </p:cNvSpPr>
          <p:nvPr>
            <p:ph type="body" sz="quarter" idx="28"/>
          </p:nvPr>
        </p:nvSpPr>
        <p:spPr>
          <a:xfrm>
            <a:off x="12535439" y="2326752"/>
            <a:ext cx="4495071" cy="973836"/>
          </a:xfrm>
        </p:spPr>
        <p:txBody>
          <a:bodyPr lIns="0" tIns="0" rIns="0" bIns="0">
            <a:normAutofit/>
          </a:bodyPr>
          <a:lstStyle>
            <a:lvl1pPr marL="0" indent="0">
              <a:lnSpc>
                <a:spcPct val="88000"/>
              </a:lnSpc>
              <a:spcBef>
                <a:spcPts val="2250"/>
              </a:spcBef>
              <a:buNone/>
              <a:defRPr sz="3825" b="1" i="0" spc="-45" baseline="0">
                <a:solidFill>
                  <a:schemeClr val="bg1"/>
                </a:solidFill>
                <a:latin typeface="TT Hoves Pro Trial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6" name="Text Placeholder 9">
            <a:extLst>
              <a:ext uri="{FF2B5EF4-FFF2-40B4-BE49-F238E27FC236}">
                <a16:creationId xmlns:a16="http://schemas.microsoft.com/office/drawing/2014/main" id="{61803754-DD20-796F-8916-A62BD5518FBC}"/>
              </a:ext>
            </a:extLst>
          </p:cNvPr>
          <p:cNvSpPr>
            <a:spLocks noGrp="1"/>
          </p:cNvSpPr>
          <p:nvPr>
            <p:ph type="body" sz="quarter" idx="14"/>
          </p:nvPr>
        </p:nvSpPr>
        <p:spPr>
          <a:xfrm>
            <a:off x="1252730" y="3819380"/>
            <a:ext cx="4499829" cy="5100593"/>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Text Placeholder 9">
            <a:extLst>
              <a:ext uri="{FF2B5EF4-FFF2-40B4-BE49-F238E27FC236}">
                <a16:creationId xmlns:a16="http://schemas.microsoft.com/office/drawing/2014/main" id="{6EA6F766-2EEA-CFBD-7F00-4C7DE515375C}"/>
              </a:ext>
            </a:extLst>
          </p:cNvPr>
          <p:cNvSpPr>
            <a:spLocks noGrp="1"/>
          </p:cNvSpPr>
          <p:nvPr>
            <p:ph type="body" sz="quarter" idx="29"/>
          </p:nvPr>
        </p:nvSpPr>
        <p:spPr>
          <a:xfrm>
            <a:off x="6894084" y="3819380"/>
            <a:ext cx="4498410" cy="5100593"/>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0" name="Text Placeholder 9">
            <a:extLst>
              <a:ext uri="{FF2B5EF4-FFF2-40B4-BE49-F238E27FC236}">
                <a16:creationId xmlns:a16="http://schemas.microsoft.com/office/drawing/2014/main" id="{7261AE56-DEBB-6D6D-A72B-E4120CD8003E}"/>
              </a:ext>
            </a:extLst>
          </p:cNvPr>
          <p:cNvSpPr>
            <a:spLocks noGrp="1"/>
          </p:cNvSpPr>
          <p:nvPr>
            <p:ph type="body" sz="quarter" idx="20"/>
          </p:nvPr>
        </p:nvSpPr>
        <p:spPr>
          <a:xfrm>
            <a:off x="12535439" y="3819380"/>
            <a:ext cx="4495071" cy="5102352"/>
          </a:xfrm>
        </p:spPr>
        <p:txBody>
          <a:bodyPr lIns="0" tIns="0" rIns="0" bIns="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37467947"/>
      </p:ext>
    </p:extLst>
  </p:cSld>
  <p:clrMapOvr>
    <a:masterClrMapping/>
  </p:clrMapOvr>
  <p:transition>
    <p:fade/>
  </p:transition>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0765E076-9E6D-C0D3-1938-853EFD5A7E93}"/>
              </a:ext>
            </a:extLst>
          </p:cNvPr>
          <p:cNvSpPr>
            <a:spLocks noGrp="1"/>
          </p:cNvSpPr>
          <p:nvPr>
            <p:ph type="dt" sz="half" idx="10"/>
          </p:nvPr>
        </p:nvSpPr>
        <p:spPr>
          <a:xfrm>
            <a:off x="802478" y="9793990"/>
            <a:ext cx="2702723" cy="185195"/>
          </a:xfrm>
        </p:spPr>
        <p:txBody>
          <a:bodyPr/>
          <a:lstStyle/>
          <a:p>
            <a:r>
              <a:rPr lang="en-US"/>
              <a:t>© 2024 Colle McVoy</a:t>
            </a:r>
          </a:p>
        </p:txBody>
      </p:sp>
      <p:sp>
        <p:nvSpPr>
          <p:cNvPr id="3" name="Footer Placeholder 3">
            <a:extLst>
              <a:ext uri="{FF2B5EF4-FFF2-40B4-BE49-F238E27FC236}">
                <a16:creationId xmlns:a16="http://schemas.microsoft.com/office/drawing/2014/main" id="{3DA79919-93D1-337F-F573-A4EE797A4092}"/>
              </a:ext>
            </a:extLst>
          </p:cNvPr>
          <p:cNvSpPr>
            <a:spLocks noGrp="1"/>
          </p:cNvSpPr>
          <p:nvPr>
            <p:ph type="ftr" sz="quarter" idx="11"/>
          </p:nvPr>
        </p:nvSpPr>
        <p:spPr>
          <a:xfrm>
            <a:off x="3621344" y="9793990"/>
            <a:ext cx="6172200" cy="185195"/>
          </a:xfrm>
        </p:spPr>
        <p:txBody>
          <a:bodyPr/>
          <a:lstStyle/>
          <a:p>
            <a:r>
              <a:rPr lang="en-US"/>
              <a:t>FY26 RBFF Planning: Disney Media &amp; Alliance Briefing</a:t>
            </a:r>
          </a:p>
        </p:txBody>
      </p:sp>
      <p:sp>
        <p:nvSpPr>
          <p:cNvPr id="4" name="Slide Number Placeholder 4">
            <a:extLst>
              <a:ext uri="{FF2B5EF4-FFF2-40B4-BE49-F238E27FC236}">
                <a16:creationId xmlns:a16="http://schemas.microsoft.com/office/drawing/2014/main" id="{27412EAA-5137-9DDF-222C-9B1628FE5BF2}"/>
              </a:ext>
            </a:extLst>
          </p:cNvPr>
          <p:cNvSpPr>
            <a:spLocks noGrp="1"/>
          </p:cNvSpPr>
          <p:nvPr>
            <p:ph type="sldNum" sz="quarter" idx="12"/>
          </p:nvPr>
        </p:nvSpPr>
        <p:spPr>
          <a:xfrm>
            <a:off x="16190120" y="9793990"/>
            <a:ext cx="1295400" cy="185195"/>
          </a:xfrm>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4156126305"/>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Title 7">
            <a:extLst>
              <a:ext uri="{FF2B5EF4-FFF2-40B4-BE49-F238E27FC236}">
                <a16:creationId xmlns:a16="http://schemas.microsoft.com/office/drawing/2014/main" id="{E2C354A4-C191-4EFA-BFEF-151A5F28184A}"/>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22485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New_Hires_or_Lis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1" y="2709867"/>
            <a:ext cx="6931820"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9" name="Text Placeholder 18">
            <a:extLst>
              <a:ext uri="{FF2B5EF4-FFF2-40B4-BE49-F238E27FC236}">
                <a16:creationId xmlns:a16="http://schemas.microsoft.com/office/drawing/2014/main" id="{DA3ACFAB-6B70-5B20-8E77-6856A046B36E}"/>
              </a:ext>
            </a:extLst>
          </p:cNvPr>
          <p:cNvSpPr>
            <a:spLocks noGrp="1"/>
          </p:cNvSpPr>
          <p:nvPr>
            <p:ph type="body" sz="quarter" idx="15"/>
          </p:nvPr>
        </p:nvSpPr>
        <p:spPr>
          <a:xfrm>
            <a:off x="9262303" y="1965906"/>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0" name="Text Placeholder 9">
            <a:extLst>
              <a:ext uri="{FF2B5EF4-FFF2-40B4-BE49-F238E27FC236}">
                <a16:creationId xmlns:a16="http://schemas.microsoft.com/office/drawing/2014/main" id="{E64705DE-B060-6E2E-D9BF-6AB29DD1CA88}"/>
              </a:ext>
            </a:extLst>
          </p:cNvPr>
          <p:cNvSpPr>
            <a:spLocks noGrp="1"/>
          </p:cNvSpPr>
          <p:nvPr>
            <p:ph type="body" sz="quarter" idx="16"/>
          </p:nvPr>
        </p:nvSpPr>
        <p:spPr>
          <a:xfrm>
            <a:off x="9262303" y="2709867"/>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8" name="Text Placeholder 18">
            <a:extLst>
              <a:ext uri="{FF2B5EF4-FFF2-40B4-BE49-F238E27FC236}">
                <a16:creationId xmlns:a16="http://schemas.microsoft.com/office/drawing/2014/main" id="{8BCD9F18-28A6-6583-AA05-63F502A6D0EF}"/>
              </a:ext>
            </a:extLst>
          </p:cNvPr>
          <p:cNvSpPr>
            <a:spLocks noGrp="1"/>
          </p:cNvSpPr>
          <p:nvPr>
            <p:ph type="body" sz="quarter" idx="17"/>
          </p:nvPr>
        </p:nvSpPr>
        <p:spPr>
          <a:xfrm>
            <a:off x="804103" y="3544917"/>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9" name="Text Placeholder 9">
            <a:extLst>
              <a:ext uri="{FF2B5EF4-FFF2-40B4-BE49-F238E27FC236}">
                <a16:creationId xmlns:a16="http://schemas.microsoft.com/office/drawing/2014/main" id="{699EB8E2-C4BC-5143-084C-BF5C300EDF86}"/>
              </a:ext>
            </a:extLst>
          </p:cNvPr>
          <p:cNvSpPr>
            <a:spLocks noGrp="1"/>
          </p:cNvSpPr>
          <p:nvPr>
            <p:ph type="body" sz="quarter" idx="18"/>
          </p:nvPr>
        </p:nvSpPr>
        <p:spPr>
          <a:xfrm>
            <a:off x="804103" y="4288878"/>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2" name="Text Placeholder 18">
            <a:extLst>
              <a:ext uri="{FF2B5EF4-FFF2-40B4-BE49-F238E27FC236}">
                <a16:creationId xmlns:a16="http://schemas.microsoft.com/office/drawing/2014/main" id="{EEDF9305-AA2D-77B8-7A36-A09328149F6B}"/>
              </a:ext>
            </a:extLst>
          </p:cNvPr>
          <p:cNvSpPr>
            <a:spLocks noGrp="1"/>
          </p:cNvSpPr>
          <p:nvPr>
            <p:ph type="body" sz="quarter" idx="19"/>
          </p:nvPr>
        </p:nvSpPr>
        <p:spPr>
          <a:xfrm>
            <a:off x="9262303" y="3544917"/>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9">
            <a:extLst>
              <a:ext uri="{FF2B5EF4-FFF2-40B4-BE49-F238E27FC236}">
                <a16:creationId xmlns:a16="http://schemas.microsoft.com/office/drawing/2014/main" id="{7FE3C52F-7843-9DA1-11D0-E07D4B63CBC4}"/>
              </a:ext>
            </a:extLst>
          </p:cNvPr>
          <p:cNvSpPr>
            <a:spLocks noGrp="1"/>
          </p:cNvSpPr>
          <p:nvPr>
            <p:ph type="body" sz="quarter" idx="20"/>
          </p:nvPr>
        </p:nvSpPr>
        <p:spPr>
          <a:xfrm>
            <a:off x="9262303" y="4288878"/>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4" name="Text Placeholder 18">
            <a:extLst>
              <a:ext uri="{FF2B5EF4-FFF2-40B4-BE49-F238E27FC236}">
                <a16:creationId xmlns:a16="http://schemas.microsoft.com/office/drawing/2014/main" id="{A652D6B1-1565-4C5D-4351-226DC5A0984F}"/>
              </a:ext>
            </a:extLst>
          </p:cNvPr>
          <p:cNvSpPr>
            <a:spLocks noGrp="1"/>
          </p:cNvSpPr>
          <p:nvPr>
            <p:ph type="body" sz="quarter" idx="21"/>
          </p:nvPr>
        </p:nvSpPr>
        <p:spPr>
          <a:xfrm>
            <a:off x="804103" y="5073915"/>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6" name="Text Placeholder 9">
            <a:extLst>
              <a:ext uri="{FF2B5EF4-FFF2-40B4-BE49-F238E27FC236}">
                <a16:creationId xmlns:a16="http://schemas.microsoft.com/office/drawing/2014/main" id="{3FE2705E-9560-43D0-5A98-1AB41854CAF1}"/>
              </a:ext>
            </a:extLst>
          </p:cNvPr>
          <p:cNvSpPr>
            <a:spLocks noGrp="1"/>
          </p:cNvSpPr>
          <p:nvPr>
            <p:ph type="body" sz="quarter" idx="22"/>
          </p:nvPr>
        </p:nvSpPr>
        <p:spPr>
          <a:xfrm>
            <a:off x="804103" y="5817876"/>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17" name="Text Placeholder 18">
            <a:extLst>
              <a:ext uri="{FF2B5EF4-FFF2-40B4-BE49-F238E27FC236}">
                <a16:creationId xmlns:a16="http://schemas.microsoft.com/office/drawing/2014/main" id="{9120A4E2-2ED1-CC00-255E-19A662291F72}"/>
              </a:ext>
            </a:extLst>
          </p:cNvPr>
          <p:cNvSpPr>
            <a:spLocks noGrp="1"/>
          </p:cNvSpPr>
          <p:nvPr>
            <p:ph type="body" sz="quarter" idx="23"/>
          </p:nvPr>
        </p:nvSpPr>
        <p:spPr>
          <a:xfrm>
            <a:off x="9262303" y="5073915"/>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8" name="Text Placeholder 9">
            <a:extLst>
              <a:ext uri="{FF2B5EF4-FFF2-40B4-BE49-F238E27FC236}">
                <a16:creationId xmlns:a16="http://schemas.microsoft.com/office/drawing/2014/main" id="{9A1C694C-F3E0-E0F1-4544-688482E6A382}"/>
              </a:ext>
            </a:extLst>
          </p:cNvPr>
          <p:cNvSpPr>
            <a:spLocks noGrp="1"/>
          </p:cNvSpPr>
          <p:nvPr>
            <p:ph type="body" sz="quarter" idx="24"/>
          </p:nvPr>
        </p:nvSpPr>
        <p:spPr>
          <a:xfrm>
            <a:off x="9262303" y="5817876"/>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21" name="Text Placeholder 18">
            <a:extLst>
              <a:ext uri="{FF2B5EF4-FFF2-40B4-BE49-F238E27FC236}">
                <a16:creationId xmlns:a16="http://schemas.microsoft.com/office/drawing/2014/main" id="{F8ED885D-29EC-733D-B19E-15195082072F}"/>
              </a:ext>
            </a:extLst>
          </p:cNvPr>
          <p:cNvSpPr>
            <a:spLocks noGrp="1"/>
          </p:cNvSpPr>
          <p:nvPr>
            <p:ph type="body" sz="quarter" idx="25"/>
          </p:nvPr>
        </p:nvSpPr>
        <p:spPr>
          <a:xfrm>
            <a:off x="804103" y="6618819"/>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2" name="Text Placeholder 9">
            <a:extLst>
              <a:ext uri="{FF2B5EF4-FFF2-40B4-BE49-F238E27FC236}">
                <a16:creationId xmlns:a16="http://schemas.microsoft.com/office/drawing/2014/main" id="{744AE280-6385-EBDE-9A13-83B8DDF87C89}"/>
              </a:ext>
            </a:extLst>
          </p:cNvPr>
          <p:cNvSpPr>
            <a:spLocks noGrp="1"/>
          </p:cNvSpPr>
          <p:nvPr>
            <p:ph type="body" sz="quarter" idx="26"/>
          </p:nvPr>
        </p:nvSpPr>
        <p:spPr>
          <a:xfrm>
            <a:off x="804103" y="7362780"/>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23" name="Text Placeholder 18">
            <a:extLst>
              <a:ext uri="{FF2B5EF4-FFF2-40B4-BE49-F238E27FC236}">
                <a16:creationId xmlns:a16="http://schemas.microsoft.com/office/drawing/2014/main" id="{FBA5BF51-D66C-146E-6CEC-71CB663DF094}"/>
              </a:ext>
            </a:extLst>
          </p:cNvPr>
          <p:cNvSpPr>
            <a:spLocks noGrp="1"/>
          </p:cNvSpPr>
          <p:nvPr>
            <p:ph type="body" sz="quarter" idx="27"/>
          </p:nvPr>
        </p:nvSpPr>
        <p:spPr>
          <a:xfrm>
            <a:off x="9262303" y="6618819"/>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4" name="Text Placeholder 9">
            <a:extLst>
              <a:ext uri="{FF2B5EF4-FFF2-40B4-BE49-F238E27FC236}">
                <a16:creationId xmlns:a16="http://schemas.microsoft.com/office/drawing/2014/main" id="{5A293D7C-E942-6444-5A16-D1FB9A14F3DF}"/>
              </a:ext>
            </a:extLst>
          </p:cNvPr>
          <p:cNvSpPr>
            <a:spLocks noGrp="1"/>
          </p:cNvSpPr>
          <p:nvPr>
            <p:ph type="body" sz="quarter" idx="28"/>
          </p:nvPr>
        </p:nvSpPr>
        <p:spPr>
          <a:xfrm>
            <a:off x="9262303" y="7362780"/>
            <a:ext cx="6927818" cy="490533"/>
          </a:xfrm>
        </p:spPr>
        <p:txBody>
          <a:bodyPr lIns="0" tIns="0" rIns="0" bIns="0">
            <a:noAutofit/>
          </a:bodyPr>
          <a:lstStyle>
            <a:lvl1pPr marL="0" indent="0">
              <a:spcBef>
                <a:spcPts val="1350"/>
              </a:spcBef>
              <a:buNone/>
              <a:defRPr sz="2550" spc="-30" baseline="0"/>
            </a:lvl1pPr>
          </a:lstStyle>
          <a:p>
            <a:pPr lvl="0"/>
            <a:r>
              <a:rPr lang="en-US"/>
              <a:t>Click to edit Master text styles</a:t>
            </a:r>
          </a:p>
        </p:txBody>
      </p:sp>
      <p:sp>
        <p:nvSpPr>
          <p:cNvPr id="7" name="Title 1">
            <a:extLst>
              <a:ext uri="{FF2B5EF4-FFF2-40B4-BE49-F238E27FC236}">
                <a16:creationId xmlns:a16="http://schemas.microsoft.com/office/drawing/2014/main" id="{CDDBF437-755F-A072-4587-0C36F38FFB3E}"/>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5" name="Text Placeholder 18">
            <a:extLst>
              <a:ext uri="{FF2B5EF4-FFF2-40B4-BE49-F238E27FC236}">
                <a16:creationId xmlns:a16="http://schemas.microsoft.com/office/drawing/2014/main" id="{13142B4A-4749-5E47-1F0B-B5F94B8AFE5D}"/>
              </a:ext>
            </a:extLst>
          </p:cNvPr>
          <p:cNvSpPr>
            <a:spLocks noGrp="1"/>
          </p:cNvSpPr>
          <p:nvPr>
            <p:ph type="body" sz="quarter" idx="29"/>
          </p:nvPr>
        </p:nvSpPr>
        <p:spPr>
          <a:xfrm>
            <a:off x="800101" y="1965906"/>
            <a:ext cx="6927818" cy="658368"/>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2" name="Date Placeholder 1">
            <a:extLst>
              <a:ext uri="{FF2B5EF4-FFF2-40B4-BE49-F238E27FC236}">
                <a16:creationId xmlns:a16="http://schemas.microsoft.com/office/drawing/2014/main" id="{5FEE2467-D927-E8F4-CE1C-8ACFBDDF0B02}"/>
              </a:ext>
            </a:extLst>
          </p:cNvPr>
          <p:cNvSpPr>
            <a:spLocks noGrp="1"/>
          </p:cNvSpPr>
          <p:nvPr>
            <p:ph type="dt" sz="half" idx="30"/>
          </p:nvPr>
        </p:nvSpPr>
        <p:spPr/>
        <p:txBody>
          <a:bodyPr/>
          <a:lstStyle/>
          <a:p>
            <a:r>
              <a:rPr lang="en-US"/>
              <a:t>© 2024 Colle McVoy</a:t>
            </a:r>
          </a:p>
        </p:txBody>
      </p:sp>
      <p:sp>
        <p:nvSpPr>
          <p:cNvPr id="6" name="Footer Placeholder 5">
            <a:extLst>
              <a:ext uri="{FF2B5EF4-FFF2-40B4-BE49-F238E27FC236}">
                <a16:creationId xmlns:a16="http://schemas.microsoft.com/office/drawing/2014/main" id="{7961BA77-6090-F272-6F8E-B85EF9CD3797}"/>
              </a:ext>
            </a:extLst>
          </p:cNvPr>
          <p:cNvSpPr>
            <a:spLocks noGrp="1"/>
          </p:cNvSpPr>
          <p:nvPr>
            <p:ph type="ftr" sz="quarter" idx="31"/>
          </p:nvPr>
        </p:nvSpPr>
        <p:spPr/>
        <p:txBody>
          <a:bodyPr/>
          <a:lstStyle/>
          <a:p>
            <a:r>
              <a:rPr lang="en-US"/>
              <a:t>FY26 RBFF Planning: Disney Media &amp; Alliance Briefing</a:t>
            </a:r>
          </a:p>
        </p:txBody>
      </p:sp>
      <p:sp>
        <p:nvSpPr>
          <p:cNvPr id="11" name="Slide Number Placeholder 10">
            <a:extLst>
              <a:ext uri="{FF2B5EF4-FFF2-40B4-BE49-F238E27FC236}">
                <a16:creationId xmlns:a16="http://schemas.microsoft.com/office/drawing/2014/main" id="{DBCD9313-9A91-1AF7-3667-FFEB7DC9D098}"/>
              </a:ext>
            </a:extLst>
          </p:cNvPr>
          <p:cNvSpPr>
            <a:spLocks noGrp="1"/>
          </p:cNvSpPr>
          <p:nvPr>
            <p:ph type="sldNum" sz="quarter" idx="32"/>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2894606280"/>
      </p:ext>
    </p:extLst>
  </p:cSld>
  <p:clrMapOvr>
    <a:masterClrMapping/>
  </p:clrMapOvr>
  <p:transition>
    <p:fade/>
  </p:transition>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reesh_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09CAF5A-FC51-6BB4-C4D2-7379589E99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0" y="0"/>
            <a:ext cx="9144000" cy="10287000"/>
          </a:xfrm>
          <a:prstGeom prst="rect">
            <a:avLst/>
          </a:prstGeom>
        </p:spPr>
      </p:pic>
      <p:sp>
        <p:nvSpPr>
          <p:cNvPr id="5" name="Picture Placeholder 3">
            <a:extLst>
              <a:ext uri="{FF2B5EF4-FFF2-40B4-BE49-F238E27FC236}">
                <a16:creationId xmlns:a16="http://schemas.microsoft.com/office/drawing/2014/main" id="{960A534F-3C01-7D4A-7210-E78F42BCA1FC}"/>
              </a:ext>
            </a:extLst>
          </p:cNvPr>
          <p:cNvSpPr>
            <a:spLocks noGrp="1"/>
          </p:cNvSpPr>
          <p:nvPr>
            <p:ph type="pic" sz="quarter" idx="31"/>
          </p:nvPr>
        </p:nvSpPr>
        <p:spPr>
          <a:xfrm>
            <a:off x="11008520" y="1824038"/>
            <a:ext cx="5486400" cy="6515100"/>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802478"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802478" y="800100"/>
            <a:ext cx="6927818" cy="658368"/>
          </a:xfrm>
        </p:spPr>
        <p:txBody>
          <a:bodyPr lIns="0" tIns="0" rIns="0" bIns="0">
            <a:noAutofit/>
          </a:bodyPr>
          <a:lstStyle>
            <a:lvl1pPr marL="0" indent="0" algn="l">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802477" y="7845552"/>
            <a:ext cx="6927818" cy="1321308"/>
          </a:xfrm>
        </p:spPr>
        <p:txBody>
          <a:bodyPr lIns="0" tIns="0" rIns="0" bIns="0">
            <a:noAutofit/>
          </a:bodyPr>
          <a:lstStyle>
            <a:lvl1pPr marL="0" indent="0" algn="l">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1657617848"/>
      </p:ext>
    </p:extLst>
  </p:cSld>
  <p:clrMapOvr>
    <a:masterClrMapping/>
  </p:clrMapOvr>
  <p:transition>
    <p:fade/>
  </p:transition>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reesh_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6970A3-266D-ED9D-B5B9-06826FC13A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10287000"/>
          </a:xfrm>
          <a:prstGeom prst="rect">
            <a:avLst/>
          </a:prstGeom>
        </p:spPr>
      </p:pic>
      <p:sp>
        <p:nvSpPr>
          <p:cNvPr id="4" name="Picture Placeholder 3">
            <a:extLst>
              <a:ext uri="{FF2B5EF4-FFF2-40B4-BE49-F238E27FC236}">
                <a16:creationId xmlns:a16="http://schemas.microsoft.com/office/drawing/2014/main" id="{1F8928B6-AC1B-0B51-8D7C-96B13AE8198C}"/>
              </a:ext>
            </a:extLst>
          </p:cNvPr>
          <p:cNvSpPr>
            <a:spLocks noGrp="1"/>
          </p:cNvSpPr>
          <p:nvPr>
            <p:ph type="pic" sz="quarter" idx="31"/>
          </p:nvPr>
        </p:nvSpPr>
        <p:spPr>
          <a:xfrm>
            <a:off x="1864520" y="1824038"/>
            <a:ext cx="5486400" cy="6515100"/>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10551320"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10551320" y="800100"/>
            <a:ext cx="6927818" cy="658368"/>
          </a:xfrm>
        </p:spPr>
        <p:txBody>
          <a:bodyPr lIns="0" tIns="0" rIns="0" bIns="0">
            <a:noAutofit/>
          </a:bodyPr>
          <a:lstStyle>
            <a:lvl1pPr marL="0" indent="0" algn="r">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10551319" y="7845552"/>
            <a:ext cx="6927818" cy="1321308"/>
          </a:xfrm>
        </p:spPr>
        <p:txBody>
          <a:bodyPr lIns="0" tIns="0" rIns="0" bIns="0">
            <a:noAutofit/>
          </a:bodyPr>
          <a:lstStyle>
            <a:lvl1pPr marL="0" indent="0" algn="r">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286843948"/>
      </p:ext>
    </p:extLst>
  </p:cSld>
  <p:clrMapOvr>
    <a:masterClrMapping/>
  </p:clrMapOvr>
  <p:transition>
    <p:fade/>
  </p:transition>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Preesh_3">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802478"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802478" y="800100"/>
            <a:ext cx="6927818" cy="658368"/>
          </a:xfrm>
        </p:spPr>
        <p:txBody>
          <a:bodyPr lIns="0" tIns="0" rIns="0" bIns="0">
            <a:noAutofit/>
          </a:bodyPr>
          <a:lstStyle>
            <a:lvl1pPr marL="0" indent="0" algn="l">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802477" y="7845552"/>
            <a:ext cx="6927818" cy="1321308"/>
          </a:xfrm>
        </p:spPr>
        <p:txBody>
          <a:bodyPr lIns="0" tIns="0" rIns="0" bIns="0">
            <a:noAutofit/>
          </a:bodyPr>
          <a:lstStyle>
            <a:lvl1pPr marL="0" indent="0" algn="l">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4" name="Picture Placeholder 3">
            <a:extLst>
              <a:ext uri="{FF2B5EF4-FFF2-40B4-BE49-F238E27FC236}">
                <a16:creationId xmlns:a16="http://schemas.microsoft.com/office/drawing/2014/main" id="{A5D85A59-E73A-9A1B-D196-DDE145DCAA8A}"/>
              </a:ext>
            </a:extLst>
          </p:cNvPr>
          <p:cNvSpPr>
            <a:spLocks noGrp="1"/>
          </p:cNvSpPr>
          <p:nvPr>
            <p:ph type="pic" sz="quarter" idx="31"/>
          </p:nvPr>
        </p:nvSpPr>
        <p:spPr>
          <a:xfrm>
            <a:off x="9144000" y="0"/>
            <a:ext cx="9144000" cy="10287000"/>
          </a:xfrm>
        </p:spPr>
        <p:txBody>
          <a:bodyPr/>
          <a:lstStyle/>
          <a:p>
            <a:r>
              <a:rPr lang="en-US"/>
              <a:t>Click icon to add picture</a:t>
            </a:r>
          </a:p>
        </p:txBody>
      </p:sp>
    </p:spTree>
    <p:extLst>
      <p:ext uri="{BB962C8B-B14F-4D97-AF65-F5344CB8AC3E}">
        <p14:creationId xmlns:p14="http://schemas.microsoft.com/office/powerpoint/2010/main" val="2492009867"/>
      </p:ext>
    </p:extLst>
  </p:cSld>
  <p:clrMapOvr>
    <a:masterClrMapping/>
  </p:clrMapOvr>
  <p:transition>
    <p:fade/>
  </p:transition>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Preesh_4">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0EBAC76-C6FF-8278-3681-D11D71387BAD}"/>
              </a:ext>
            </a:extLst>
          </p:cNvPr>
          <p:cNvSpPr>
            <a:spLocks noGrp="1"/>
          </p:cNvSpPr>
          <p:nvPr>
            <p:ph type="pic" sz="quarter" idx="31"/>
          </p:nvPr>
        </p:nvSpPr>
        <p:spPr>
          <a:xfrm>
            <a:off x="0" y="0"/>
            <a:ext cx="9144000" cy="10287000"/>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10551320" y="2831409"/>
            <a:ext cx="6929442" cy="3771900"/>
          </a:xfrm>
        </p:spPr>
        <p:txBody>
          <a:bodyPr lIns="0" tIns="0" rIns="0" bIns="0" anchor="ctr">
            <a:noAutofit/>
          </a:bodyPr>
          <a:lstStyle>
            <a:lvl1pPr marL="0" indent="0" algn="ctr">
              <a:lnSpc>
                <a:spcPct val="86000"/>
              </a:lnSpc>
              <a:spcBef>
                <a:spcPts val="0"/>
              </a:spcBef>
              <a:buNone/>
              <a:defRPr sz="9000" b="1" cap="all"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RBFF Planning: Disney Media &amp; Alliance Briefing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12" name="Text Placeholder 18">
            <a:extLst>
              <a:ext uri="{FF2B5EF4-FFF2-40B4-BE49-F238E27FC236}">
                <a16:creationId xmlns:a16="http://schemas.microsoft.com/office/drawing/2014/main" id="{C58E1068-1283-7D34-60B9-1FF28ECEEE33}"/>
              </a:ext>
            </a:extLst>
          </p:cNvPr>
          <p:cNvSpPr>
            <a:spLocks noGrp="1"/>
          </p:cNvSpPr>
          <p:nvPr>
            <p:ph type="body" sz="quarter" idx="29"/>
          </p:nvPr>
        </p:nvSpPr>
        <p:spPr>
          <a:xfrm>
            <a:off x="10551320" y="800100"/>
            <a:ext cx="6927818" cy="658368"/>
          </a:xfrm>
        </p:spPr>
        <p:txBody>
          <a:bodyPr lIns="0" tIns="0" rIns="0" bIns="0">
            <a:noAutofit/>
          </a:bodyPr>
          <a:lstStyle>
            <a:lvl1pPr marL="0" indent="0" algn="r">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
        <p:nvSpPr>
          <p:cNvPr id="13" name="Text Placeholder 18">
            <a:extLst>
              <a:ext uri="{FF2B5EF4-FFF2-40B4-BE49-F238E27FC236}">
                <a16:creationId xmlns:a16="http://schemas.microsoft.com/office/drawing/2014/main" id="{97D43EEB-0CB3-72A1-8711-8A9CF49E36D8}"/>
              </a:ext>
            </a:extLst>
          </p:cNvPr>
          <p:cNvSpPr>
            <a:spLocks noGrp="1"/>
          </p:cNvSpPr>
          <p:nvPr>
            <p:ph type="body" sz="quarter" idx="30"/>
          </p:nvPr>
        </p:nvSpPr>
        <p:spPr>
          <a:xfrm>
            <a:off x="10551319" y="7845552"/>
            <a:ext cx="6927818" cy="1321308"/>
          </a:xfrm>
        </p:spPr>
        <p:txBody>
          <a:bodyPr lIns="0" tIns="0" rIns="0" bIns="0">
            <a:noAutofit/>
          </a:bodyPr>
          <a:lstStyle>
            <a:lvl1pPr marL="0" indent="0" algn="r">
              <a:lnSpc>
                <a:spcPct val="86000"/>
              </a:lnSpc>
              <a:spcBef>
                <a:spcPts val="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2794539297"/>
      </p:ext>
    </p:extLst>
  </p:cSld>
  <p:clrMapOvr>
    <a:masterClrMapping/>
  </p:clrMapOvr>
  <p:transition>
    <p:fade/>
  </p:transition>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reative_Brief">
    <p:spTree>
      <p:nvGrpSpPr>
        <p:cNvPr id="1" name=""/>
        <p:cNvGrpSpPr/>
        <p:nvPr/>
      </p:nvGrpSpPr>
      <p:grpSpPr>
        <a:xfrm>
          <a:off x="0" y="0"/>
          <a:ext cx="0" cy="0"/>
          <a:chOff x="0" y="0"/>
          <a:chExt cx="0" cy="0"/>
        </a:xfrm>
      </p:grpSpPr>
      <p:sp>
        <p:nvSpPr>
          <p:cNvPr id="42" name="Text Placeholder 11">
            <a:extLst>
              <a:ext uri="{FF2B5EF4-FFF2-40B4-BE49-F238E27FC236}">
                <a16:creationId xmlns:a16="http://schemas.microsoft.com/office/drawing/2014/main" id="{EA18AF7E-9DC1-D555-6C2F-CEDB76CB25B7}"/>
              </a:ext>
            </a:extLst>
          </p:cNvPr>
          <p:cNvSpPr>
            <a:spLocks noGrp="1"/>
          </p:cNvSpPr>
          <p:nvPr>
            <p:ph type="body" sz="quarter" idx="58" hasCustomPrompt="1"/>
          </p:nvPr>
        </p:nvSpPr>
        <p:spPr>
          <a:xfrm>
            <a:off x="6442654" y="5051426"/>
            <a:ext cx="5402696" cy="4337919"/>
          </a:xfrm>
          <a:solidFill>
            <a:schemeClr val="accent5"/>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Our Strategy</a:t>
            </a:r>
            <a:endParaRPr lang="en-US"/>
          </a:p>
        </p:txBody>
      </p:sp>
      <p:sp>
        <p:nvSpPr>
          <p:cNvPr id="40" name="Text Placeholder 11">
            <a:extLst>
              <a:ext uri="{FF2B5EF4-FFF2-40B4-BE49-F238E27FC236}">
                <a16:creationId xmlns:a16="http://schemas.microsoft.com/office/drawing/2014/main" id="{04FA2972-2BAB-7156-FCF5-3D776FD8EB8B}"/>
              </a:ext>
            </a:extLst>
          </p:cNvPr>
          <p:cNvSpPr>
            <a:spLocks noGrp="1"/>
          </p:cNvSpPr>
          <p:nvPr>
            <p:ph type="body" sz="quarter" idx="56" hasCustomPrompt="1"/>
          </p:nvPr>
        </p:nvSpPr>
        <p:spPr>
          <a:xfrm>
            <a:off x="12073223" y="5246104"/>
            <a:ext cx="5402696" cy="3909060"/>
          </a:xfrm>
          <a:solidFill>
            <a:schemeClr val="accent2"/>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Brand Advantage</a:t>
            </a:r>
            <a:endParaRPr lang="en-US"/>
          </a:p>
        </p:txBody>
      </p:sp>
      <p:sp>
        <p:nvSpPr>
          <p:cNvPr id="38" name="Text Placeholder 11">
            <a:extLst>
              <a:ext uri="{FF2B5EF4-FFF2-40B4-BE49-F238E27FC236}">
                <a16:creationId xmlns:a16="http://schemas.microsoft.com/office/drawing/2014/main" id="{5B735569-C0A4-A112-CF9E-11E592CFB15E}"/>
              </a:ext>
            </a:extLst>
          </p:cNvPr>
          <p:cNvSpPr>
            <a:spLocks noGrp="1"/>
          </p:cNvSpPr>
          <p:nvPr>
            <p:ph type="body" sz="quarter" idx="54" hasCustomPrompt="1"/>
          </p:nvPr>
        </p:nvSpPr>
        <p:spPr>
          <a:xfrm>
            <a:off x="800101" y="5246104"/>
            <a:ext cx="5402696" cy="3909060"/>
          </a:xfrm>
          <a:solidFill>
            <a:schemeClr val="accent6"/>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Insight</a:t>
            </a:r>
            <a:endParaRPr lang="en-US"/>
          </a:p>
        </p:txBody>
      </p:sp>
      <p:sp>
        <p:nvSpPr>
          <p:cNvPr id="3" name="Date Placeholder 2">
            <a:extLst>
              <a:ext uri="{FF2B5EF4-FFF2-40B4-BE49-F238E27FC236}">
                <a16:creationId xmlns:a16="http://schemas.microsoft.com/office/drawing/2014/main" id="{DA138745-E1DA-6D29-F48B-F264CA1CCF19}"/>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9BA933A5-B725-919F-1F00-2A55E9970675}"/>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B06DE707-8D3C-CB24-9F53-DBB8FD2DF347}"/>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7B7A325E-DE99-895D-DF43-84BA1723BAF8}"/>
              </a:ext>
            </a:extLst>
          </p:cNvPr>
          <p:cNvSpPr>
            <a:spLocks noGrp="1"/>
          </p:cNvSpPr>
          <p:nvPr>
            <p:ph type="title"/>
          </p:nvPr>
        </p:nvSpPr>
        <p:spPr>
          <a:xfrm>
            <a:off x="802478" y="800100"/>
            <a:ext cx="3998123" cy="56702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9" name="Text Placeholder 28">
            <a:extLst>
              <a:ext uri="{FF2B5EF4-FFF2-40B4-BE49-F238E27FC236}">
                <a16:creationId xmlns:a16="http://schemas.microsoft.com/office/drawing/2014/main" id="{F0131564-C748-34C3-FEA2-BA9017C2ECB6}"/>
              </a:ext>
            </a:extLst>
          </p:cNvPr>
          <p:cNvSpPr>
            <a:spLocks noGrp="1"/>
          </p:cNvSpPr>
          <p:nvPr>
            <p:ph type="body" sz="quarter" idx="19" hasCustomPrompt="1"/>
          </p:nvPr>
        </p:nvSpPr>
        <p:spPr>
          <a:xfrm>
            <a:off x="6447436"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Date</a:t>
            </a:r>
          </a:p>
        </p:txBody>
      </p:sp>
      <p:sp>
        <p:nvSpPr>
          <p:cNvPr id="30" name="Text Placeholder 28">
            <a:extLst>
              <a:ext uri="{FF2B5EF4-FFF2-40B4-BE49-F238E27FC236}">
                <a16:creationId xmlns:a16="http://schemas.microsoft.com/office/drawing/2014/main" id="{44F2B14D-DE9F-4237-F56F-E1FF3F074E9A}"/>
              </a:ext>
            </a:extLst>
          </p:cNvPr>
          <p:cNvSpPr>
            <a:spLocks noGrp="1"/>
          </p:cNvSpPr>
          <p:nvPr>
            <p:ph type="body" sz="quarter" idx="20" hasCustomPrompt="1"/>
          </p:nvPr>
        </p:nvSpPr>
        <p:spPr>
          <a:xfrm>
            <a:off x="9285824"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Client</a:t>
            </a:r>
          </a:p>
        </p:txBody>
      </p:sp>
      <p:sp>
        <p:nvSpPr>
          <p:cNvPr id="31" name="Text Placeholder 28">
            <a:extLst>
              <a:ext uri="{FF2B5EF4-FFF2-40B4-BE49-F238E27FC236}">
                <a16:creationId xmlns:a16="http://schemas.microsoft.com/office/drawing/2014/main" id="{2C709F02-F700-06F0-C07C-198D8E65F9CC}"/>
              </a:ext>
            </a:extLst>
          </p:cNvPr>
          <p:cNvSpPr>
            <a:spLocks noGrp="1"/>
          </p:cNvSpPr>
          <p:nvPr>
            <p:ph type="body" sz="quarter" idx="21" hasCustomPrompt="1"/>
          </p:nvPr>
        </p:nvSpPr>
        <p:spPr>
          <a:xfrm>
            <a:off x="12082463"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Project #</a:t>
            </a:r>
          </a:p>
        </p:txBody>
      </p:sp>
      <p:sp>
        <p:nvSpPr>
          <p:cNvPr id="32" name="Text Placeholder 28">
            <a:extLst>
              <a:ext uri="{FF2B5EF4-FFF2-40B4-BE49-F238E27FC236}">
                <a16:creationId xmlns:a16="http://schemas.microsoft.com/office/drawing/2014/main" id="{4ED99F43-E9C8-3853-51BE-6B87DB6ABECA}"/>
              </a:ext>
            </a:extLst>
          </p:cNvPr>
          <p:cNvSpPr>
            <a:spLocks noGrp="1"/>
          </p:cNvSpPr>
          <p:nvPr>
            <p:ph type="body" sz="quarter" idx="22" hasCustomPrompt="1"/>
          </p:nvPr>
        </p:nvSpPr>
        <p:spPr>
          <a:xfrm>
            <a:off x="14897100" y="800101"/>
            <a:ext cx="2586038"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In-Market Date</a:t>
            </a:r>
          </a:p>
        </p:txBody>
      </p:sp>
      <p:sp>
        <p:nvSpPr>
          <p:cNvPr id="28" name="Text Placeholder 11">
            <a:extLst>
              <a:ext uri="{FF2B5EF4-FFF2-40B4-BE49-F238E27FC236}">
                <a16:creationId xmlns:a16="http://schemas.microsoft.com/office/drawing/2014/main" id="{5DDED7D0-0B61-6757-EECE-75E0D545D816}"/>
              </a:ext>
            </a:extLst>
          </p:cNvPr>
          <p:cNvSpPr>
            <a:spLocks noGrp="1"/>
          </p:cNvSpPr>
          <p:nvPr>
            <p:ph type="body" sz="quarter" idx="51" hasCustomPrompt="1"/>
          </p:nvPr>
        </p:nvSpPr>
        <p:spPr>
          <a:xfrm>
            <a:off x="9258300" y="2058495"/>
            <a:ext cx="8229600" cy="1261872"/>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Who</a:t>
            </a:r>
            <a:endParaRPr lang="en-US"/>
          </a:p>
        </p:txBody>
      </p:sp>
      <p:sp>
        <p:nvSpPr>
          <p:cNvPr id="33" name="Text Placeholder 11">
            <a:extLst>
              <a:ext uri="{FF2B5EF4-FFF2-40B4-BE49-F238E27FC236}">
                <a16:creationId xmlns:a16="http://schemas.microsoft.com/office/drawing/2014/main" id="{431C4281-D9FA-2C76-FFC5-DC597A4B6E65}"/>
              </a:ext>
            </a:extLst>
          </p:cNvPr>
          <p:cNvSpPr>
            <a:spLocks noGrp="1"/>
          </p:cNvSpPr>
          <p:nvPr>
            <p:ph type="body" sz="quarter" idx="32" hasCustomPrompt="1"/>
          </p:nvPr>
        </p:nvSpPr>
        <p:spPr>
          <a:xfrm>
            <a:off x="800100" y="2058495"/>
            <a:ext cx="8229600" cy="1261872"/>
          </a:xfrm>
          <a:solidFill>
            <a:schemeClr val="tx2"/>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The Bottom Line Up Front</a:t>
            </a:r>
            <a:endParaRPr lang="en-US"/>
          </a:p>
        </p:txBody>
      </p:sp>
      <p:sp>
        <p:nvSpPr>
          <p:cNvPr id="34" name="Text Placeholder 17">
            <a:extLst>
              <a:ext uri="{FF2B5EF4-FFF2-40B4-BE49-F238E27FC236}">
                <a16:creationId xmlns:a16="http://schemas.microsoft.com/office/drawing/2014/main" id="{9AB88F88-F1E7-3F0F-B4DA-C04FE13785AA}"/>
              </a:ext>
            </a:extLst>
          </p:cNvPr>
          <p:cNvSpPr>
            <a:spLocks noGrp="1"/>
          </p:cNvSpPr>
          <p:nvPr>
            <p:ph type="body" sz="quarter" idx="13" hasCustomPrompt="1"/>
          </p:nvPr>
        </p:nvSpPr>
        <p:spPr>
          <a:xfrm>
            <a:off x="1088136" y="2580465"/>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The mission and objective stated simply and with excitement.</a:t>
            </a:r>
          </a:p>
        </p:txBody>
      </p:sp>
      <p:sp>
        <p:nvSpPr>
          <p:cNvPr id="35" name="Text Placeholder 17">
            <a:extLst>
              <a:ext uri="{FF2B5EF4-FFF2-40B4-BE49-F238E27FC236}">
                <a16:creationId xmlns:a16="http://schemas.microsoft.com/office/drawing/2014/main" id="{8828F987-A504-82E9-6C51-0993A5750D45}"/>
              </a:ext>
            </a:extLst>
          </p:cNvPr>
          <p:cNvSpPr>
            <a:spLocks noGrp="1"/>
          </p:cNvSpPr>
          <p:nvPr>
            <p:ph type="body" sz="quarter" idx="33" hasCustomPrompt="1"/>
          </p:nvPr>
        </p:nvSpPr>
        <p:spPr>
          <a:xfrm>
            <a:off x="9546336" y="2580465"/>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Not just the demographic or psychographic information… </a:t>
            </a:r>
            <a:br>
              <a:rPr lang="en-US"/>
            </a:br>
            <a:r>
              <a:rPr lang="en-US"/>
              <a:t>something surprising about the audience’s values or needs.</a:t>
            </a:r>
          </a:p>
        </p:txBody>
      </p:sp>
      <p:sp>
        <p:nvSpPr>
          <p:cNvPr id="36" name="Text Placeholder 11">
            <a:extLst>
              <a:ext uri="{FF2B5EF4-FFF2-40B4-BE49-F238E27FC236}">
                <a16:creationId xmlns:a16="http://schemas.microsoft.com/office/drawing/2014/main" id="{B9B15869-1431-AB13-EC66-3D65735D6B1D}"/>
              </a:ext>
            </a:extLst>
          </p:cNvPr>
          <p:cNvSpPr>
            <a:spLocks noGrp="1"/>
          </p:cNvSpPr>
          <p:nvPr>
            <p:ph type="body" sz="quarter" idx="52" hasCustomPrompt="1"/>
          </p:nvPr>
        </p:nvSpPr>
        <p:spPr>
          <a:xfrm>
            <a:off x="803670" y="3551351"/>
            <a:ext cx="16680660" cy="1261872"/>
          </a:xfrm>
          <a:solidFill>
            <a:schemeClr val="accent4"/>
          </a:solidFill>
        </p:spPr>
        <p:txBody>
          <a:bodyPr lIns="192024" tIns="164592" rIns="109728" bIns="164592" anchor="t">
            <a:noAutofit/>
          </a:bodyPr>
          <a:lstStyle>
            <a:lvl1pPr marL="0" indent="0">
              <a:lnSpc>
                <a:spcPct val="90000"/>
              </a:lnSpc>
              <a:spcBef>
                <a:spcPts val="0"/>
              </a:spcBef>
              <a:buNone/>
              <a:defRPr sz="1950" b="1" i="0">
                <a:solidFill>
                  <a:schemeClr val="tx2"/>
                </a:solidFill>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Conflict</a:t>
            </a:r>
            <a:endParaRPr lang="en-US"/>
          </a:p>
        </p:txBody>
      </p:sp>
      <p:sp>
        <p:nvSpPr>
          <p:cNvPr id="37" name="Text Placeholder 17">
            <a:extLst>
              <a:ext uri="{FF2B5EF4-FFF2-40B4-BE49-F238E27FC236}">
                <a16:creationId xmlns:a16="http://schemas.microsoft.com/office/drawing/2014/main" id="{5A1A69BE-DB20-A5F1-074F-453126A999EB}"/>
              </a:ext>
            </a:extLst>
          </p:cNvPr>
          <p:cNvSpPr>
            <a:spLocks noGrp="1"/>
          </p:cNvSpPr>
          <p:nvPr>
            <p:ph type="body" sz="quarter" idx="53" hasCustomPrompt="1"/>
          </p:nvPr>
        </p:nvSpPr>
        <p:spPr>
          <a:xfrm>
            <a:off x="1089326" y="4073321"/>
            <a:ext cx="16109351" cy="617220"/>
          </a:xfrm>
        </p:spPr>
        <p:txBody>
          <a:bodyPr>
            <a:noAutofit/>
          </a:bodyPr>
          <a:lstStyle>
            <a:lvl1pPr marL="0" indent="0">
              <a:spcBef>
                <a:spcPts val="0"/>
              </a:spcBef>
              <a:buNone/>
              <a:defRPr sz="1950">
                <a:solidFill>
                  <a:schemeClr val="tx2"/>
                </a:solidFill>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An urgent or compelling problem to solve or cultural tension to be resolved.</a:t>
            </a:r>
          </a:p>
        </p:txBody>
      </p:sp>
      <p:sp>
        <p:nvSpPr>
          <p:cNvPr id="39" name="Text Placeholder 17">
            <a:extLst>
              <a:ext uri="{FF2B5EF4-FFF2-40B4-BE49-F238E27FC236}">
                <a16:creationId xmlns:a16="http://schemas.microsoft.com/office/drawing/2014/main" id="{F469169B-C377-7D0F-DFC1-F1F778C6C9A9}"/>
              </a:ext>
            </a:extLst>
          </p:cNvPr>
          <p:cNvSpPr>
            <a:spLocks noGrp="1"/>
          </p:cNvSpPr>
          <p:nvPr>
            <p:ph type="body" sz="quarter" idx="55" hasCustomPrompt="1"/>
          </p:nvPr>
        </p:nvSpPr>
        <p:spPr>
          <a:xfrm>
            <a:off x="1088136" y="5768075"/>
            <a:ext cx="4831401" cy="3080784"/>
          </a:xfrm>
        </p:spPr>
        <p:txBody>
          <a:bodyPr>
            <a:noAutofit/>
          </a:bodyPr>
          <a:lstStyle>
            <a:lvl1pPr marL="0" indent="0">
              <a:lnSpc>
                <a:spcPts val="2250"/>
              </a:lnSpc>
              <a:spcBef>
                <a:spcPts val="0"/>
              </a:spcBef>
              <a:spcAft>
                <a:spcPts val="2250"/>
              </a:spcAft>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Deeper than an observation, more dramatic than an under-the-surface truth...a surprising emotional epiphany. </a:t>
            </a:r>
          </a:p>
        </p:txBody>
      </p:sp>
      <p:sp>
        <p:nvSpPr>
          <p:cNvPr id="41" name="Text Placeholder 17">
            <a:extLst>
              <a:ext uri="{FF2B5EF4-FFF2-40B4-BE49-F238E27FC236}">
                <a16:creationId xmlns:a16="http://schemas.microsoft.com/office/drawing/2014/main" id="{6AA1957A-E5C0-4F99-B90A-0F258667B788}"/>
              </a:ext>
            </a:extLst>
          </p:cNvPr>
          <p:cNvSpPr>
            <a:spLocks noGrp="1"/>
          </p:cNvSpPr>
          <p:nvPr>
            <p:ph type="body" sz="quarter" idx="57" hasCustomPrompt="1"/>
          </p:nvPr>
        </p:nvSpPr>
        <p:spPr>
          <a:xfrm>
            <a:off x="12361259" y="5768075"/>
            <a:ext cx="4831401" cy="3080784"/>
          </a:xfrm>
        </p:spPr>
        <p:txBody>
          <a:bodyPr>
            <a:noAutofit/>
          </a:bodyPr>
          <a:lstStyle>
            <a:lvl1pPr marL="0" indent="0">
              <a:spcBef>
                <a:spcPts val="0"/>
              </a:spcBef>
              <a:spcAft>
                <a:spcPts val="2250"/>
              </a:spcAft>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Not just something the brand thinks is different but something legitimately unique or unfair.</a:t>
            </a:r>
          </a:p>
        </p:txBody>
      </p:sp>
      <p:sp>
        <p:nvSpPr>
          <p:cNvPr id="43" name="Text Placeholder 17">
            <a:extLst>
              <a:ext uri="{FF2B5EF4-FFF2-40B4-BE49-F238E27FC236}">
                <a16:creationId xmlns:a16="http://schemas.microsoft.com/office/drawing/2014/main" id="{33792211-224B-81C6-61E6-939F9570C838}"/>
              </a:ext>
            </a:extLst>
          </p:cNvPr>
          <p:cNvSpPr>
            <a:spLocks noGrp="1"/>
          </p:cNvSpPr>
          <p:nvPr>
            <p:ph type="body" sz="quarter" idx="59" hasCustomPrompt="1"/>
          </p:nvPr>
        </p:nvSpPr>
        <p:spPr>
          <a:xfrm>
            <a:off x="6728300" y="5768075"/>
            <a:ext cx="4831401" cy="3398010"/>
          </a:xfrm>
        </p:spPr>
        <p:txBody>
          <a:bodyPr>
            <a:noAutofit/>
          </a:bodyPr>
          <a:lstStyle>
            <a:lvl1pPr marL="0" indent="0">
              <a:spcBef>
                <a:spcPts val="1350"/>
              </a:spcBef>
              <a:buNone/>
              <a:defRPr sz="25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Get/To/By; A logical but dramatic statement to guide creative thinking.</a:t>
            </a:r>
          </a:p>
        </p:txBody>
      </p:sp>
    </p:spTree>
    <p:extLst>
      <p:ext uri="{BB962C8B-B14F-4D97-AF65-F5344CB8AC3E}">
        <p14:creationId xmlns:p14="http://schemas.microsoft.com/office/powerpoint/2010/main" val="15710840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rand_Strategy">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A138745-E1DA-6D29-F48B-F264CA1CCF19}"/>
              </a:ext>
            </a:extLst>
          </p:cNvPr>
          <p:cNvSpPr>
            <a:spLocks noGrp="1"/>
          </p:cNvSpPr>
          <p:nvPr>
            <p:ph type="dt" sz="half" idx="10"/>
          </p:nvPr>
        </p:nvSpPr>
        <p:spPr/>
        <p:txBody>
          <a:bodyPr/>
          <a:lstStyle>
            <a:lvl1pPr>
              <a:defRPr>
                <a:solidFill>
                  <a:schemeClr val="tx1"/>
                </a:solidFill>
              </a:defRPr>
            </a:lvl1pPr>
          </a:lstStyle>
          <a:p>
            <a:r>
              <a:rPr lang="en-US"/>
              <a:t>© 2024 Colle McVoy</a:t>
            </a:r>
          </a:p>
        </p:txBody>
      </p:sp>
      <p:sp>
        <p:nvSpPr>
          <p:cNvPr id="4" name="Footer Placeholder 3">
            <a:extLst>
              <a:ext uri="{FF2B5EF4-FFF2-40B4-BE49-F238E27FC236}">
                <a16:creationId xmlns:a16="http://schemas.microsoft.com/office/drawing/2014/main" id="{9BA933A5-B725-919F-1F00-2A55E9970675}"/>
              </a:ext>
            </a:extLst>
          </p:cNvPr>
          <p:cNvSpPr>
            <a:spLocks noGrp="1"/>
          </p:cNvSpPr>
          <p:nvPr>
            <p:ph type="ftr" sz="quarter" idx="11"/>
          </p:nvPr>
        </p:nvSpPr>
        <p:spPr/>
        <p:txBody>
          <a:bodyPr/>
          <a:lstStyle>
            <a:lvl1pPr>
              <a:defRPr>
                <a:solidFill>
                  <a:schemeClr val="tx1"/>
                </a:solidFill>
              </a:defRPr>
            </a:lvl1p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B06DE707-8D3C-CB24-9F53-DBB8FD2DF347}"/>
              </a:ext>
            </a:extLst>
          </p:cNvPr>
          <p:cNvSpPr>
            <a:spLocks noGrp="1"/>
          </p:cNvSpPr>
          <p:nvPr>
            <p:ph type="sldNum" sz="quarter" idx="12"/>
          </p:nvPr>
        </p:nvSpPr>
        <p:spPr/>
        <p:txBody>
          <a:bodyPr/>
          <a:lstStyle>
            <a:lvl1pPr>
              <a:defRPr>
                <a:solidFill>
                  <a:schemeClr val="tx1"/>
                </a:solidFill>
              </a:defRPr>
            </a:lvl1p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7B7A325E-DE99-895D-DF43-84BA1723BAF8}"/>
              </a:ext>
            </a:extLst>
          </p:cNvPr>
          <p:cNvSpPr>
            <a:spLocks noGrp="1"/>
          </p:cNvSpPr>
          <p:nvPr>
            <p:ph type="title"/>
          </p:nvPr>
        </p:nvSpPr>
        <p:spPr>
          <a:xfrm>
            <a:off x="802478" y="800100"/>
            <a:ext cx="3998123" cy="35774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solidFill>
                  <a:schemeClr val="tx1"/>
                </a:solidFill>
                <a:latin typeface="+mn-lt"/>
              </a:defRPr>
            </a:lvl1pPr>
          </a:lstStyle>
          <a:p>
            <a:r>
              <a:rPr lang="en-US"/>
              <a:t>Click to edit Master title style</a:t>
            </a:r>
          </a:p>
        </p:txBody>
      </p:sp>
      <p:sp>
        <p:nvSpPr>
          <p:cNvPr id="12" name="Freeform 11">
            <a:extLst>
              <a:ext uri="{FF2B5EF4-FFF2-40B4-BE49-F238E27FC236}">
                <a16:creationId xmlns:a16="http://schemas.microsoft.com/office/drawing/2014/main" id="{ECBB2715-9185-B10A-9DDA-89176FD1A272}"/>
              </a:ext>
            </a:extLst>
          </p:cNvPr>
          <p:cNvSpPr/>
          <p:nvPr userDrawn="1"/>
        </p:nvSpPr>
        <p:spPr>
          <a:xfrm>
            <a:off x="7455397" y="1936369"/>
            <a:ext cx="3354455" cy="6414269"/>
          </a:xfrm>
          <a:custGeom>
            <a:avLst/>
            <a:gdLst>
              <a:gd name="connsiteX0" fmla="*/ 1118152 w 2236303"/>
              <a:gd name="connsiteY0" fmla="*/ 0 h 4276179"/>
              <a:gd name="connsiteX1" fmla="*/ 1287820 w 2236303"/>
              <a:gd name="connsiteY1" fmla="*/ 126875 h 4276179"/>
              <a:gd name="connsiteX2" fmla="*/ 2236303 w 2236303"/>
              <a:gd name="connsiteY2" fmla="*/ 2138089 h 4276179"/>
              <a:gd name="connsiteX3" fmla="*/ 1287820 w 2236303"/>
              <a:gd name="connsiteY3" fmla="*/ 4149303 h 4276179"/>
              <a:gd name="connsiteX4" fmla="*/ 1118152 w 2236303"/>
              <a:gd name="connsiteY4" fmla="*/ 4276179 h 4276179"/>
              <a:gd name="connsiteX5" fmla="*/ 948483 w 2236303"/>
              <a:gd name="connsiteY5" fmla="*/ 4149303 h 4276179"/>
              <a:gd name="connsiteX6" fmla="*/ 0 w 2236303"/>
              <a:gd name="connsiteY6" fmla="*/ 2138089 h 4276179"/>
              <a:gd name="connsiteX7" fmla="*/ 948483 w 2236303"/>
              <a:gd name="connsiteY7" fmla="*/ 126875 h 4276179"/>
              <a:gd name="connsiteX8" fmla="*/ 1118152 w 2236303"/>
              <a:gd name="connsiteY8" fmla="*/ 0 h 427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03" h="4276179">
                <a:moveTo>
                  <a:pt x="1118152" y="0"/>
                </a:moveTo>
                <a:lnTo>
                  <a:pt x="1287820" y="126875"/>
                </a:lnTo>
                <a:cubicBezTo>
                  <a:pt x="1867082" y="604925"/>
                  <a:pt x="2236303" y="1328389"/>
                  <a:pt x="2236303" y="2138089"/>
                </a:cubicBezTo>
                <a:cubicBezTo>
                  <a:pt x="2236303" y="2947789"/>
                  <a:pt x="1867082" y="3671254"/>
                  <a:pt x="1287820" y="4149303"/>
                </a:cubicBezTo>
                <a:lnTo>
                  <a:pt x="1118152" y="4276179"/>
                </a:lnTo>
                <a:lnTo>
                  <a:pt x="948483" y="4149303"/>
                </a:lnTo>
                <a:cubicBezTo>
                  <a:pt x="369221" y="3671254"/>
                  <a:pt x="0" y="2947789"/>
                  <a:pt x="0" y="2138089"/>
                </a:cubicBezTo>
                <a:cubicBezTo>
                  <a:pt x="0" y="1328389"/>
                  <a:pt x="369221" y="604925"/>
                  <a:pt x="948483" y="126875"/>
                </a:cubicBezTo>
                <a:lnTo>
                  <a:pt x="1118152" y="0"/>
                </a:lnTo>
                <a:close/>
              </a:path>
            </a:pathLst>
          </a:custGeom>
          <a:solidFill>
            <a:schemeClr val="accent5"/>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13" name="Freeform 12">
            <a:extLst>
              <a:ext uri="{FF2B5EF4-FFF2-40B4-BE49-F238E27FC236}">
                <a16:creationId xmlns:a16="http://schemas.microsoft.com/office/drawing/2014/main" id="{81C15AC9-B5B8-8564-AFBF-2D0BCC8E3B50}"/>
              </a:ext>
            </a:extLst>
          </p:cNvPr>
          <p:cNvSpPr/>
          <p:nvPr userDrawn="1"/>
        </p:nvSpPr>
        <p:spPr>
          <a:xfrm>
            <a:off x="2990687" y="1233921"/>
            <a:ext cx="6141938" cy="7819158"/>
          </a:xfrm>
          <a:custGeom>
            <a:avLst/>
            <a:gdLst>
              <a:gd name="connsiteX0" fmla="*/ 2606388 w 4094625"/>
              <a:gd name="connsiteY0" fmla="*/ 0 h 5212772"/>
              <a:gd name="connsiteX1" fmla="*/ 4063644 w 4094625"/>
              <a:gd name="connsiteY1" fmla="*/ 445130 h 5212772"/>
              <a:gd name="connsiteX2" fmla="*/ 4094625 w 4094625"/>
              <a:gd name="connsiteY2" fmla="*/ 468297 h 5212772"/>
              <a:gd name="connsiteX3" fmla="*/ 3924956 w 4094625"/>
              <a:gd name="connsiteY3" fmla="*/ 595172 h 5212772"/>
              <a:gd name="connsiteX4" fmla="*/ 2976473 w 4094625"/>
              <a:gd name="connsiteY4" fmla="*/ 2606386 h 5212772"/>
              <a:gd name="connsiteX5" fmla="*/ 3924956 w 4094625"/>
              <a:gd name="connsiteY5" fmla="*/ 4617600 h 5212772"/>
              <a:gd name="connsiteX6" fmla="*/ 4094625 w 4094625"/>
              <a:gd name="connsiteY6" fmla="*/ 4744476 h 5212772"/>
              <a:gd name="connsiteX7" fmla="*/ 4063644 w 4094625"/>
              <a:gd name="connsiteY7" fmla="*/ 4767642 h 5212772"/>
              <a:gd name="connsiteX8" fmla="*/ 2606388 w 4094625"/>
              <a:gd name="connsiteY8" fmla="*/ 5212772 h 5212772"/>
              <a:gd name="connsiteX9" fmla="*/ 0 w 4094625"/>
              <a:gd name="connsiteY9" fmla="*/ 2606386 h 5212772"/>
              <a:gd name="connsiteX10" fmla="*/ 2606388 w 4094625"/>
              <a:gd name="connsiteY10" fmla="*/ 0 h 521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4625" h="5212772">
                <a:moveTo>
                  <a:pt x="2606388" y="0"/>
                </a:moveTo>
                <a:cubicBezTo>
                  <a:pt x="3146189" y="0"/>
                  <a:pt x="3647662" y="164098"/>
                  <a:pt x="4063644" y="445130"/>
                </a:cubicBezTo>
                <a:lnTo>
                  <a:pt x="4094625" y="468297"/>
                </a:lnTo>
                <a:lnTo>
                  <a:pt x="3924956" y="595172"/>
                </a:lnTo>
                <a:cubicBezTo>
                  <a:pt x="3345694" y="1073222"/>
                  <a:pt x="2976473" y="1796686"/>
                  <a:pt x="2976473" y="2606386"/>
                </a:cubicBezTo>
                <a:cubicBezTo>
                  <a:pt x="2976473" y="3416086"/>
                  <a:pt x="3345694" y="4139551"/>
                  <a:pt x="3924956" y="4617600"/>
                </a:cubicBezTo>
                <a:lnTo>
                  <a:pt x="4094625" y="4744476"/>
                </a:lnTo>
                <a:lnTo>
                  <a:pt x="4063644" y="4767642"/>
                </a:lnTo>
                <a:cubicBezTo>
                  <a:pt x="3647662" y="5048674"/>
                  <a:pt x="3146189" y="5212772"/>
                  <a:pt x="2606388" y="5212772"/>
                </a:cubicBezTo>
                <a:cubicBezTo>
                  <a:pt x="1166920" y="5212772"/>
                  <a:pt x="0" y="4045853"/>
                  <a:pt x="0" y="2606386"/>
                </a:cubicBezTo>
                <a:cubicBezTo>
                  <a:pt x="0" y="1166919"/>
                  <a:pt x="1166920" y="0"/>
                  <a:pt x="2606388" y="0"/>
                </a:cubicBezTo>
                <a:close/>
              </a:path>
            </a:pathLst>
          </a:custGeom>
          <a:solidFill>
            <a:schemeClr val="accent6"/>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16" name="Freeform 15">
            <a:extLst>
              <a:ext uri="{FF2B5EF4-FFF2-40B4-BE49-F238E27FC236}">
                <a16:creationId xmlns:a16="http://schemas.microsoft.com/office/drawing/2014/main" id="{48E00DFB-7886-D4D7-BF49-3A99095016A3}"/>
              </a:ext>
            </a:extLst>
          </p:cNvPr>
          <p:cNvSpPr/>
          <p:nvPr userDrawn="1"/>
        </p:nvSpPr>
        <p:spPr>
          <a:xfrm>
            <a:off x="9132624" y="1233921"/>
            <a:ext cx="6141936" cy="7819158"/>
          </a:xfrm>
          <a:custGeom>
            <a:avLst/>
            <a:gdLst>
              <a:gd name="connsiteX0" fmla="*/ 1488236 w 4094624"/>
              <a:gd name="connsiteY0" fmla="*/ 0 h 5212772"/>
              <a:gd name="connsiteX1" fmla="*/ 4094624 w 4094624"/>
              <a:gd name="connsiteY1" fmla="*/ 2606386 h 5212772"/>
              <a:gd name="connsiteX2" fmla="*/ 1488236 w 4094624"/>
              <a:gd name="connsiteY2" fmla="*/ 5212772 h 5212772"/>
              <a:gd name="connsiteX3" fmla="*/ 30980 w 4094624"/>
              <a:gd name="connsiteY3" fmla="*/ 4767642 h 5212772"/>
              <a:gd name="connsiteX4" fmla="*/ 0 w 4094624"/>
              <a:gd name="connsiteY4" fmla="*/ 4744476 h 5212772"/>
              <a:gd name="connsiteX5" fmla="*/ 169668 w 4094624"/>
              <a:gd name="connsiteY5" fmla="*/ 4617600 h 5212772"/>
              <a:gd name="connsiteX6" fmla="*/ 1118151 w 4094624"/>
              <a:gd name="connsiteY6" fmla="*/ 2606386 h 5212772"/>
              <a:gd name="connsiteX7" fmla="*/ 169668 w 4094624"/>
              <a:gd name="connsiteY7" fmla="*/ 595172 h 5212772"/>
              <a:gd name="connsiteX8" fmla="*/ 0 w 4094624"/>
              <a:gd name="connsiteY8" fmla="*/ 468297 h 5212772"/>
              <a:gd name="connsiteX9" fmla="*/ 30980 w 4094624"/>
              <a:gd name="connsiteY9" fmla="*/ 445130 h 5212772"/>
              <a:gd name="connsiteX10" fmla="*/ 1488236 w 4094624"/>
              <a:gd name="connsiteY10" fmla="*/ 0 h 521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4624" h="5212772">
                <a:moveTo>
                  <a:pt x="1488236" y="0"/>
                </a:moveTo>
                <a:cubicBezTo>
                  <a:pt x="2927704" y="0"/>
                  <a:pt x="4094624" y="1166919"/>
                  <a:pt x="4094624" y="2606386"/>
                </a:cubicBezTo>
                <a:cubicBezTo>
                  <a:pt x="4094624" y="4045853"/>
                  <a:pt x="2927704" y="5212772"/>
                  <a:pt x="1488236" y="5212772"/>
                </a:cubicBezTo>
                <a:cubicBezTo>
                  <a:pt x="948436" y="5212772"/>
                  <a:pt x="446962" y="5048674"/>
                  <a:pt x="30980" y="4767642"/>
                </a:cubicBezTo>
                <a:lnTo>
                  <a:pt x="0" y="4744476"/>
                </a:lnTo>
                <a:lnTo>
                  <a:pt x="169668" y="4617600"/>
                </a:lnTo>
                <a:cubicBezTo>
                  <a:pt x="748930" y="4139551"/>
                  <a:pt x="1118151" y="3416086"/>
                  <a:pt x="1118151" y="2606386"/>
                </a:cubicBezTo>
                <a:cubicBezTo>
                  <a:pt x="1118151" y="1796686"/>
                  <a:pt x="748930" y="1073222"/>
                  <a:pt x="169668" y="595172"/>
                </a:cubicBezTo>
                <a:lnTo>
                  <a:pt x="0" y="468297"/>
                </a:lnTo>
                <a:lnTo>
                  <a:pt x="30980" y="445130"/>
                </a:lnTo>
                <a:cubicBezTo>
                  <a:pt x="446962" y="164098"/>
                  <a:pt x="948436" y="0"/>
                  <a:pt x="1488236" y="0"/>
                </a:cubicBezTo>
                <a:close/>
              </a:path>
            </a:pathLst>
          </a:custGeom>
          <a:solidFill>
            <a:schemeClr val="accent2"/>
          </a:solidFill>
          <a:ln w="76200" cap="flat" cmpd="sng" algn="ctr">
            <a:noFill/>
            <a:prstDash val="solid"/>
            <a:miter lim="800000"/>
          </a:ln>
          <a:effectLst/>
        </p:spPr>
        <p:txBody>
          <a:bodyPr wrap="square" lIns="411480" tIns="411480" rIns="411480" bIns="0" rtlCol="0" anchor="t">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tx1"/>
              </a:solidFill>
              <a:effectLst/>
              <a:uLnTx/>
              <a:uFillTx/>
              <a:latin typeface="TT Hoves Pro"/>
              <a:ea typeface="+mn-ea"/>
              <a:cs typeface="+mn-cs"/>
            </a:endParaRPr>
          </a:p>
        </p:txBody>
      </p:sp>
      <p:sp>
        <p:nvSpPr>
          <p:cNvPr id="21" name="Text Placeholder 2">
            <a:extLst>
              <a:ext uri="{FF2B5EF4-FFF2-40B4-BE49-F238E27FC236}">
                <a16:creationId xmlns:a16="http://schemas.microsoft.com/office/drawing/2014/main" id="{F96F75B2-C282-3480-0190-E1892F807014}"/>
              </a:ext>
            </a:extLst>
          </p:cNvPr>
          <p:cNvSpPr txBox="1">
            <a:spLocks/>
          </p:cNvSpPr>
          <p:nvPr userDrawn="1"/>
        </p:nvSpPr>
        <p:spPr>
          <a:xfrm rot="19094240">
            <a:off x="3217814" y="1910300"/>
            <a:ext cx="7327880" cy="6595091"/>
          </a:xfrm>
          <a:prstGeom prst="rect">
            <a:avLst/>
          </a:prstGeom>
          <a:ln>
            <a:noFill/>
          </a:ln>
        </p:spPr>
        <p:txBody>
          <a:bodyPr spcFirstLastPara="1" vert="horz" lIns="0" tIns="0" rIns="0" bIns="0" numCol="1" rtlCol="0" anchor="ctr">
            <a:prstTxWarp prst="textArchUp">
              <a:avLst/>
            </a:prstTxWarp>
            <a:noAutofit/>
          </a:bodyPr>
          <a:lstStyle>
            <a:lvl1pPr marL="0" indent="0" algn="l" defTabSz="914354" rtl="0" eaLnBrk="1" latinLnBrk="0" hangingPunct="1">
              <a:lnSpc>
                <a:spcPct val="86000"/>
              </a:lnSpc>
              <a:spcBef>
                <a:spcPts val="1800"/>
              </a:spcBef>
              <a:buFont typeface="Arial" panose="020B0604020202020204" pitchFamily="34" charset="0"/>
              <a:buNone/>
              <a:defRPr sz="3450" b="0" kern="1200" cap="none" spc="0" baseline="0">
                <a:solidFill>
                  <a:schemeClr val="tx1"/>
                </a:solidFill>
                <a:latin typeface="+mj-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531" rtl="0" eaLnBrk="1" fontAlgn="auto" latinLnBrk="0" hangingPunct="1">
              <a:lnSpc>
                <a:spcPct val="86000"/>
              </a:lnSpc>
              <a:spcBef>
                <a:spcPts val="0"/>
              </a:spcBef>
              <a:spcAft>
                <a:spcPts val="0"/>
              </a:spcAft>
              <a:buClrTx/>
              <a:buSzTx/>
              <a:buFont typeface="Arial" panose="020B0604020202020204" pitchFamily="34" charset="0"/>
              <a:buNone/>
              <a:tabLst/>
              <a:defRPr/>
            </a:pPr>
            <a:r>
              <a:rPr kumimoji="0" lang="en-US" sz="3825" b="1" i="0" u="none" strike="noStrike" kern="1200" cap="none" spc="0" normalizeH="0" baseline="0" noProof="0">
                <a:ln>
                  <a:noFill/>
                </a:ln>
                <a:solidFill>
                  <a:sysClr val="windowText" lastClr="000000"/>
                </a:solidFill>
                <a:effectLst/>
                <a:uLnTx/>
                <a:uFillTx/>
                <a:latin typeface="TT Hoves Pro DemiBold" panose="020B0003020000020203" pitchFamily="34" charset="0"/>
                <a:ea typeface="+mn-ea"/>
                <a:cs typeface="+mn-cs"/>
              </a:rPr>
              <a:t>insight</a:t>
            </a:r>
          </a:p>
        </p:txBody>
      </p:sp>
      <p:sp>
        <p:nvSpPr>
          <p:cNvPr id="22" name="Text Placeholder 2">
            <a:extLst>
              <a:ext uri="{FF2B5EF4-FFF2-40B4-BE49-F238E27FC236}">
                <a16:creationId xmlns:a16="http://schemas.microsoft.com/office/drawing/2014/main" id="{CA31CB72-9420-6925-3B61-2D343806CD77}"/>
              </a:ext>
            </a:extLst>
          </p:cNvPr>
          <p:cNvSpPr txBox="1">
            <a:spLocks/>
          </p:cNvSpPr>
          <p:nvPr userDrawn="1"/>
        </p:nvSpPr>
        <p:spPr>
          <a:xfrm rot="19206228">
            <a:off x="7784189" y="1930382"/>
            <a:ext cx="7327880" cy="6595091"/>
          </a:xfrm>
          <a:prstGeom prst="rect">
            <a:avLst/>
          </a:prstGeom>
          <a:ln>
            <a:noFill/>
          </a:ln>
        </p:spPr>
        <p:txBody>
          <a:bodyPr spcFirstLastPara="1" vert="horz" lIns="0" tIns="0" rIns="0" bIns="0" numCol="1" rtlCol="0" anchor="ctr">
            <a:prstTxWarp prst="textArchDown">
              <a:avLst/>
            </a:prstTxWarp>
            <a:noAutofit/>
          </a:bodyPr>
          <a:lstStyle>
            <a:lvl1pPr marL="0" indent="0" algn="l" defTabSz="914354" rtl="0" eaLnBrk="1" latinLnBrk="0" hangingPunct="1">
              <a:lnSpc>
                <a:spcPct val="86000"/>
              </a:lnSpc>
              <a:spcBef>
                <a:spcPts val="1800"/>
              </a:spcBef>
              <a:buFont typeface="Arial" panose="020B0604020202020204" pitchFamily="34" charset="0"/>
              <a:buNone/>
              <a:defRPr sz="3450" b="0" kern="1200" cap="none" spc="0" baseline="0">
                <a:solidFill>
                  <a:schemeClr val="tx1"/>
                </a:solidFill>
                <a:latin typeface="+mj-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531" rtl="0" eaLnBrk="1" fontAlgn="auto" latinLnBrk="0" hangingPunct="1">
              <a:lnSpc>
                <a:spcPct val="86000"/>
              </a:lnSpc>
              <a:spcBef>
                <a:spcPts val="0"/>
              </a:spcBef>
              <a:spcAft>
                <a:spcPts val="0"/>
              </a:spcAft>
              <a:buClrTx/>
              <a:buSzTx/>
              <a:buFont typeface="Arial" panose="020B0604020202020204" pitchFamily="34" charset="0"/>
              <a:buNone/>
              <a:tabLst/>
              <a:defRPr/>
            </a:pPr>
            <a:r>
              <a:rPr kumimoji="0" lang="en-US" sz="3825" b="1" i="0" u="none" strike="noStrike" kern="1200" cap="none" spc="0" normalizeH="0" baseline="0" noProof="0">
                <a:ln>
                  <a:noFill/>
                </a:ln>
                <a:solidFill>
                  <a:sysClr val="windowText" lastClr="000000"/>
                </a:solidFill>
                <a:effectLst/>
                <a:uLnTx/>
                <a:uFillTx/>
                <a:latin typeface="TT Hoves Pro DemiBold" panose="020B0003020000020203" pitchFamily="34" charset="0"/>
                <a:ea typeface="+mn-ea"/>
                <a:cs typeface="+mn-cs"/>
              </a:rPr>
              <a:t>brand advantage</a:t>
            </a:r>
          </a:p>
        </p:txBody>
      </p:sp>
      <p:sp>
        <p:nvSpPr>
          <p:cNvPr id="39" name="Text Placeholder 38">
            <a:extLst>
              <a:ext uri="{FF2B5EF4-FFF2-40B4-BE49-F238E27FC236}">
                <a16:creationId xmlns:a16="http://schemas.microsoft.com/office/drawing/2014/main" id="{AAAA7B33-388D-11A6-651F-D624A12BA503}"/>
              </a:ext>
            </a:extLst>
          </p:cNvPr>
          <p:cNvSpPr>
            <a:spLocks noGrp="1"/>
          </p:cNvSpPr>
          <p:nvPr>
            <p:ph type="body" sz="quarter" idx="13"/>
          </p:nvPr>
        </p:nvSpPr>
        <p:spPr>
          <a:xfrm>
            <a:off x="7563363" y="4351375"/>
            <a:ext cx="3161274" cy="1883570"/>
          </a:xfrm>
        </p:spPr>
        <p:txBody>
          <a:bodyPr lIns="0" anchor="ctr">
            <a:noAutofit/>
          </a:bodyPr>
          <a:lstStyle>
            <a:lvl1pPr marL="0" indent="0" algn="ctr">
              <a:lnSpc>
                <a:spcPct val="90000"/>
              </a:lnSpc>
              <a:spcBef>
                <a:spcPts val="0"/>
              </a:spcBef>
              <a:buNone/>
              <a:defRPr b="1" i="0" spc="-30" baseline="0">
                <a:latin typeface="TT Hoves Pro DemiBold" panose="020B0003020000020203" pitchFamily="34" charset="0"/>
              </a:defRPr>
            </a:lvl1pPr>
            <a:lvl2pPr marL="685766" indent="0" algn="ctr">
              <a:buNone/>
              <a:defRPr/>
            </a:lvl2pPr>
            <a:lvl3pPr marL="1371530" indent="0" algn="ctr">
              <a:buNone/>
              <a:defRPr/>
            </a:lvl3pPr>
            <a:lvl4pPr marL="2057297" indent="0" algn="ctr">
              <a:buNone/>
              <a:defRPr/>
            </a:lvl4pPr>
            <a:lvl5pPr marL="2743064" indent="0" algn="ctr">
              <a:buNone/>
              <a:defRPr/>
            </a:lvl5pPr>
          </a:lstStyle>
          <a:p>
            <a:pPr lvl="0"/>
            <a:r>
              <a:rPr lang="en-US"/>
              <a:t>Click to edit Master text styles</a:t>
            </a:r>
          </a:p>
        </p:txBody>
      </p:sp>
      <p:sp>
        <p:nvSpPr>
          <p:cNvPr id="42" name="Text Placeholder 17">
            <a:extLst>
              <a:ext uri="{FF2B5EF4-FFF2-40B4-BE49-F238E27FC236}">
                <a16:creationId xmlns:a16="http://schemas.microsoft.com/office/drawing/2014/main" id="{7D603F87-E799-0C94-246D-EA6003507C33}"/>
              </a:ext>
            </a:extLst>
          </p:cNvPr>
          <p:cNvSpPr>
            <a:spLocks noGrp="1"/>
          </p:cNvSpPr>
          <p:nvPr>
            <p:ph type="body" sz="quarter" idx="16" hasCustomPrompt="1"/>
          </p:nvPr>
        </p:nvSpPr>
        <p:spPr>
          <a:xfrm>
            <a:off x="3640663" y="4349824"/>
            <a:ext cx="3161276" cy="1886672"/>
          </a:xfrm>
        </p:spPr>
        <p:txBody>
          <a:bodyPr lIns="0" tIns="0" rIns="0" bIns="0" anchor="ctr">
            <a:noAutofit/>
          </a:bodyPr>
          <a:lstStyle>
            <a:lvl1pPr marL="0" indent="0" algn="ctr">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Deeper than an observation, more dramatic than an under-the-surface truth... a surprising emotional epiphany. </a:t>
            </a:r>
          </a:p>
        </p:txBody>
      </p:sp>
      <p:sp>
        <p:nvSpPr>
          <p:cNvPr id="43" name="Text Placeholder 17">
            <a:extLst>
              <a:ext uri="{FF2B5EF4-FFF2-40B4-BE49-F238E27FC236}">
                <a16:creationId xmlns:a16="http://schemas.microsoft.com/office/drawing/2014/main" id="{B1CD9CBA-765E-A1BE-25E0-59CA34C819AE}"/>
              </a:ext>
            </a:extLst>
          </p:cNvPr>
          <p:cNvSpPr>
            <a:spLocks noGrp="1"/>
          </p:cNvSpPr>
          <p:nvPr>
            <p:ph type="body" sz="quarter" idx="18" hasCustomPrompt="1"/>
          </p:nvPr>
        </p:nvSpPr>
        <p:spPr>
          <a:xfrm>
            <a:off x="11448128" y="4349824"/>
            <a:ext cx="3174426" cy="1886672"/>
          </a:xfrm>
        </p:spPr>
        <p:txBody>
          <a:bodyPr lIns="0" tIns="0" rIns="0" bIns="0" anchor="ctr">
            <a:noAutofit/>
          </a:bodyPr>
          <a:lstStyle>
            <a:lvl1pPr marL="0" indent="0" algn="ctr">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Not just something the brand thinks is different but something legitimately unique or unfair.</a:t>
            </a:r>
          </a:p>
        </p:txBody>
      </p:sp>
    </p:spTree>
    <p:extLst>
      <p:ext uri="{BB962C8B-B14F-4D97-AF65-F5344CB8AC3E}">
        <p14:creationId xmlns:p14="http://schemas.microsoft.com/office/powerpoint/2010/main" val="10704301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roject_Brief">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8A15D34B-B26F-32F7-FEF7-E1CFAEAEDC10}"/>
              </a:ext>
            </a:extLst>
          </p:cNvPr>
          <p:cNvSpPr>
            <a:spLocks noGrp="1"/>
          </p:cNvSpPr>
          <p:nvPr>
            <p:ph type="body" sz="quarter" idx="59" hasCustomPrompt="1"/>
          </p:nvPr>
        </p:nvSpPr>
        <p:spPr>
          <a:xfrm>
            <a:off x="800100" y="4802507"/>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Value Proposition and Reasons to Believe</a:t>
            </a:r>
            <a:endParaRPr lang="en-US"/>
          </a:p>
        </p:txBody>
      </p:sp>
      <p:sp>
        <p:nvSpPr>
          <p:cNvPr id="19" name="Text Placeholder 11">
            <a:extLst>
              <a:ext uri="{FF2B5EF4-FFF2-40B4-BE49-F238E27FC236}">
                <a16:creationId xmlns:a16="http://schemas.microsoft.com/office/drawing/2014/main" id="{F1C9A9B5-8AF3-23A8-9DB3-AB518F43E295}"/>
              </a:ext>
            </a:extLst>
          </p:cNvPr>
          <p:cNvSpPr>
            <a:spLocks noGrp="1"/>
          </p:cNvSpPr>
          <p:nvPr>
            <p:ph type="body" sz="quarter" idx="58" hasCustomPrompt="1"/>
          </p:nvPr>
        </p:nvSpPr>
        <p:spPr>
          <a:xfrm>
            <a:off x="800100" y="6402425"/>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Measures of Success</a:t>
            </a:r>
            <a:endParaRPr lang="en-US"/>
          </a:p>
        </p:txBody>
      </p:sp>
      <p:sp>
        <p:nvSpPr>
          <p:cNvPr id="17" name="Text Placeholder 11">
            <a:extLst>
              <a:ext uri="{FF2B5EF4-FFF2-40B4-BE49-F238E27FC236}">
                <a16:creationId xmlns:a16="http://schemas.microsoft.com/office/drawing/2014/main" id="{26C01FE5-1C58-65E6-6698-DDB4E1EFCDE8}"/>
              </a:ext>
            </a:extLst>
          </p:cNvPr>
          <p:cNvSpPr>
            <a:spLocks noGrp="1"/>
          </p:cNvSpPr>
          <p:nvPr>
            <p:ph type="body" sz="quarter" idx="57" hasCustomPrompt="1"/>
          </p:nvPr>
        </p:nvSpPr>
        <p:spPr>
          <a:xfrm>
            <a:off x="800100" y="8002340"/>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Mandatories</a:t>
            </a:r>
            <a:endParaRPr lang="en-US"/>
          </a:p>
        </p:txBody>
      </p:sp>
      <p:sp>
        <p:nvSpPr>
          <p:cNvPr id="15" name="Text Placeholder 11">
            <a:extLst>
              <a:ext uri="{FF2B5EF4-FFF2-40B4-BE49-F238E27FC236}">
                <a16:creationId xmlns:a16="http://schemas.microsoft.com/office/drawing/2014/main" id="{A69643A8-2419-97FE-0981-24B6F78E3C5D}"/>
              </a:ext>
            </a:extLst>
          </p:cNvPr>
          <p:cNvSpPr>
            <a:spLocks noGrp="1"/>
          </p:cNvSpPr>
          <p:nvPr>
            <p:ph type="body" sz="quarter" idx="56" hasCustomPrompt="1"/>
          </p:nvPr>
        </p:nvSpPr>
        <p:spPr>
          <a:xfrm>
            <a:off x="9258300" y="8002340"/>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Team</a:t>
            </a:r>
            <a:endParaRPr lang="en-US"/>
          </a:p>
        </p:txBody>
      </p:sp>
      <p:sp>
        <p:nvSpPr>
          <p:cNvPr id="14" name="Text Placeholder 11">
            <a:extLst>
              <a:ext uri="{FF2B5EF4-FFF2-40B4-BE49-F238E27FC236}">
                <a16:creationId xmlns:a16="http://schemas.microsoft.com/office/drawing/2014/main" id="{A72F1096-60AF-8B5F-A14E-A88E858E7D15}"/>
              </a:ext>
            </a:extLst>
          </p:cNvPr>
          <p:cNvSpPr>
            <a:spLocks noGrp="1"/>
          </p:cNvSpPr>
          <p:nvPr>
            <p:ph type="body" sz="quarter" idx="55" hasCustomPrompt="1"/>
          </p:nvPr>
        </p:nvSpPr>
        <p:spPr>
          <a:xfrm>
            <a:off x="9258300" y="6402425"/>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Our Strategy</a:t>
            </a:r>
            <a:endParaRPr lang="en-US"/>
          </a:p>
        </p:txBody>
      </p:sp>
      <p:sp>
        <p:nvSpPr>
          <p:cNvPr id="11" name="Text Placeholder 11">
            <a:extLst>
              <a:ext uri="{FF2B5EF4-FFF2-40B4-BE49-F238E27FC236}">
                <a16:creationId xmlns:a16="http://schemas.microsoft.com/office/drawing/2014/main" id="{A6391819-9E33-F2A6-88F9-CC9F10D71607}"/>
              </a:ext>
            </a:extLst>
          </p:cNvPr>
          <p:cNvSpPr>
            <a:spLocks noGrp="1"/>
          </p:cNvSpPr>
          <p:nvPr>
            <p:ph type="body" sz="quarter" idx="54" hasCustomPrompt="1"/>
          </p:nvPr>
        </p:nvSpPr>
        <p:spPr>
          <a:xfrm>
            <a:off x="9258300" y="4802507"/>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Brand Strategy</a:t>
            </a:r>
            <a:endParaRPr lang="en-US"/>
          </a:p>
        </p:txBody>
      </p:sp>
      <p:sp>
        <p:nvSpPr>
          <p:cNvPr id="10" name="Text Placeholder 11">
            <a:extLst>
              <a:ext uri="{FF2B5EF4-FFF2-40B4-BE49-F238E27FC236}">
                <a16:creationId xmlns:a16="http://schemas.microsoft.com/office/drawing/2014/main" id="{9A791BFD-4799-65EE-9C43-40FBB0B1C4D8}"/>
              </a:ext>
            </a:extLst>
          </p:cNvPr>
          <p:cNvSpPr>
            <a:spLocks noGrp="1"/>
          </p:cNvSpPr>
          <p:nvPr>
            <p:ph type="body" sz="quarter" idx="53" hasCustomPrompt="1"/>
          </p:nvPr>
        </p:nvSpPr>
        <p:spPr>
          <a:xfrm>
            <a:off x="800100" y="3202589"/>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Moments That Matter</a:t>
            </a:r>
            <a:endParaRPr lang="en-US"/>
          </a:p>
        </p:txBody>
      </p:sp>
      <p:sp>
        <p:nvSpPr>
          <p:cNvPr id="8" name="Text Placeholder 11">
            <a:extLst>
              <a:ext uri="{FF2B5EF4-FFF2-40B4-BE49-F238E27FC236}">
                <a16:creationId xmlns:a16="http://schemas.microsoft.com/office/drawing/2014/main" id="{867C0870-438A-805F-7C3B-2CB948280E07}"/>
              </a:ext>
            </a:extLst>
          </p:cNvPr>
          <p:cNvSpPr>
            <a:spLocks noGrp="1"/>
          </p:cNvSpPr>
          <p:nvPr>
            <p:ph type="body" sz="quarter" idx="52" hasCustomPrompt="1"/>
          </p:nvPr>
        </p:nvSpPr>
        <p:spPr>
          <a:xfrm>
            <a:off x="9258300" y="3202589"/>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Deliverables</a:t>
            </a:r>
            <a:endParaRPr lang="en-US"/>
          </a:p>
        </p:txBody>
      </p:sp>
      <p:sp>
        <p:nvSpPr>
          <p:cNvPr id="7" name="Text Placeholder 11">
            <a:extLst>
              <a:ext uri="{FF2B5EF4-FFF2-40B4-BE49-F238E27FC236}">
                <a16:creationId xmlns:a16="http://schemas.microsoft.com/office/drawing/2014/main" id="{FA19F1D5-B6FA-DDA7-053E-3AD80D14F1B2}"/>
              </a:ext>
            </a:extLst>
          </p:cNvPr>
          <p:cNvSpPr>
            <a:spLocks noGrp="1"/>
          </p:cNvSpPr>
          <p:nvPr>
            <p:ph type="body" sz="quarter" idx="51" hasCustomPrompt="1"/>
          </p:nvPr>
        </p:nvSpPr>
        <p:spPr>
          <a:xfrm>
            <a:off x="9258300" y="1602671"/>
            <a:ext cx="8229600" cy="1371600"/>
          </a:xfrm>
          <a:solidFill>
            <a:schemeClr val="tx2"/>
          </a:solidFill>
        </p:spPr>
        <p:txBody>
          <a:bodyPr lIns="192024" tIns="164592" rIns="192024"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Audience</a:t>
            </a:r>
            <a:endParaRPr lang="en-US"/>
          </a:p>
        </p:txBody>
      </p:sp>
      <p:sp>
        <p:nvSpPr>
          <p:cNvPr id="12" name="Text Placeholder 11">
            <a:extLst>
              <a:ext uri="{FF2B5EF4-FFF2-40B4-BE49-F238E27FC236}">
                <a16:creationId xmlns:a16="http://schemas.microsoft.com/office/drawing/2014/main" id="{40E24015-EC5D-F10F-E81B-DEBFBC5CFF60}"/>
              </a:ext>
            </a:extLst>
          </p:cNvPr>
          <p:cNvSpPr>
            <a:spLocks noGrp="1"/>
          </p:cNvSpPr>
          <p:nvPr>
            <p:ph type="body" sz="quarter" idx="32" hasCustomPrompt="1"/>
          </p:nvPr>
        </p:nvSpPr>
        <p:spPr>
          <a:xfrm>
            <a:off x="800100" y="1602671"/>
            <a:ext cx="8229600" cy="1371600"/>
          </a:xfrm>
          <a:solidFill>
            <a:schemeClr val="tx2"/>
          </a:solidFill>
        </p:spPr>
        <p:txBody>
          <a:bodyPr lIns="192024" tIns="164592" rIns="109728" bIns="164592" anchor="t">
            <a:noAutofit/>
          </a:bodyPr>
          <a:lstStyle>
            <a:lvl1pPr marL="0" indent="0">
              <a:lnSpc>
                <a:spcPct val="90000"/>
              </a:lnSpc>
              <a:spcBef>
                <a:spcPts val="0"/>
              </a:spcBef>
              <a:buNone/>
              <a:defRPr sz="1950" b="1" i="0">
                <a:latin typeface="TT Hoves Pro DemiBold" panose="020B0003020000020203" pitchFamily="34" charset="0"/>
              </a:defRPr>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b="1" i="0">
                <a:latin typeface="TT Hoves Pro DemiBold" panose="020B0003020000020203" pitchFamily="34" charset="0"/>
              </a:rPr>
              <a:t>Objective</a:t>
            </a:r>
            <a:endParaRPr lang="en-US"/>
          </a:p>
        </p:txBody>
      </p:sp>
      <p:sp>
        <p:nvSpPr>
          <p:cNvPr id="3" name="Date Placeholder 2">
            <a:extLst>
              <a:ext uri="{FF2B5EF4-FFF2-40B4-BE49-F238E27FC236}">
                <a16:creationId xmlns:a16="http://schemas.microsoft.com/office/drawing/2014/main" id="{DA138745-E1DA-6D29-F48B-F264CA1CCF19}"/>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9BA933A5-B725-919F-1F00-2A55E9970675}"/>
              </a:ext>
            </a:extLst>
          </p:cNvPr>
          <p:cNvSpPr>
            <a:spLocks noGrp="1"/>
          </p:cNvSpPr>
          <p:nvPr>
            <p:ph type="ftr" sz="quarter" idx="11"/>
          </p:nvPr>
        </p:nvSpPr>
        <p:spPr/>
        <p:txBody>
          <a:bodyPr/>
          <a:lstStyle/>
          <a:p>
            <a:r>
              <a:rPr lang="en-US"/>
              <a:t>FY26 RBFF Planning: Disney Media &amp; Alliance Briefing</a:t>
            </a:r>
          </a:p>
        </p:txBody>
      </p:sp>
      <p:sp>
        <p:nvSpPr>
          <p:cNvPr id="5" name="Slide Number Placeholder 4">
            <a:extLst>
              <a:ext uri="{FF2B5EF4-FFF2-40B4-BE49-F238E27FC236}">
                <a16:creationId xmlns:a16="http://schemas.microsoft.com/office/drawing/2014/main" id="{B06DE707-8D3C-CB24-9F53-DBB8FD2DF347}"/>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7B7A325E-DE99-895D-DF43-84BA1723BAF8}"/>
              </a:ext>
            </a:extLst>
          </p:cNvPr>
          <p:cNvSpPr>
            <a:spLocks noGrp="1"/>
          </p:cNvSpPr>
          <p:nvPr>
            <p:ph type="title"/>
          </p:nvPr>
        </p:nvSpPr>
        <p:spPr>
          <a:xfrm>
            <a:off x="802478" y="800100"/>
            <a:ext cx="3998123" cy="35774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8" name="Text Placeholder 17">
            <a:extLst>
              <a:ext uri="{FF2B5EF4-FFF2-40B4-BE49-F238E27FC236}">
                <a16:creationId xmlns:a16="http://schemas.microsoft.com/office/drawing/2014/main" id="{1EFB194E-F8AB-C3E9-0C02-0CFC1F867B54}"/>
              </a:ext>
            </a:extLst>
          </p:cNvPr>
          <p:cNvSpPr>
            <a:spLocks noGrp="1"/>
          </p:cNvSpPr>
          <p:nvPr>
            <p:ph type="body" sz="quarter" idx="13" hasCustomPrompt="1"/>
          </p:nvPr>
        </p:nvSpPr>
        <p:spPr>
          <a:xfrm>
            <a:off x="1088136" y="2124641"/>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are the goals and objectives? As state by the client or understood by the account team.</a:t>
            </a:r>
          </a:p>
        </p:txBody>
      </p:sp>
      <p:sp>
        <p:nvSpPr>
          <p:cNvPr id="29" name="Text Placeholder 28">
            <a:extLst>
              <a:ext uri="{FF2B5EF4-FFF2-40B4-BE49-F238E27FC236}">
                <a16:creationId xmlns:a16="http://schemas.microsoft.com/office/drawing/2014/main" id="{F0131564-C748-34C3-FEA2-BA9017C2ECB6}"/>
              </a:ext>
            </a:extLst>
          </p:cNvPr>
          <p:cNvSpPr>
            <a:spLocks noGrp="1"/>
          </p:cNvSpPr>
          <p:nvPr>
            <p:ph type="body" sz="quarter" idx="19" hasCustomPrompt="1"/>
          </p:nvPr>
        </p:nvSpPr>
        <p:spPr>
          <a:xfrm>
            <a:off x="6461043"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Date</a:t>
            </a:r>
          </a:p>
        </p:txBody>
      </p:sp>
      <p:sp>
        <p:nvSpPr>
          <p:cNvPr id="30" name="Text Placeholder 28">
            <a:extLst>
              <a:ext uri="{FF2B5EF4-FFF2-40B4-BE49-F238E27FC236}">
                <a16:creationId xmlns:a16="http://schemas.microsoft.com/office/drawing/2014/main" id="{44F2B14D-DE9F-4237-F56F-E1FF3F074E9A}"/>
              </a:ext>
            </a:extLst>
          </p:cNvPr>
          <p:cNvSpPr>
            <a:spLocks noGrp="1"/>
          </p:cNvSpPr>
          <p:nvPr>
            <p:ph type="body" sz="quarter" idx="20" hasCustomPrompt="1"/>
          </p:nvPr>
        </p:nvSpPr>
        <p:spPr>
          <a:xfrm>
            <a:off x="8737698"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Client</a:t>
            </a:r>
          </a:p>
        </p:txBody>
      </p:sp>
      <p:sp>
        <p:nvSpPr>
          <p:cNvPr id="31" name="Text Placeholder 28">
            <a:extLst>
              <a:ext uri="{FF2B5EF4-FFF2-40B4-BE49-F238E27FC236}">
                <a16:creationId xmlns:a16="http://schemas.microsoft.com/office/drawing/2014/main" id="{2C709F02-F700-06F0-C07C-198D8E65F9CC}"/>
              </a:ext>
            </a:extLst>
          </p:cNvPr>
          <p:cNvSpPr>
            <a:spLocks noGrp="1"/>
          </p:cNvSpPr>
          <p:nvPr>
            <p:ph type="body" sz="quarter" idx="21" hasCustomPrompt="1"/>
          </p:nvPr>
        </p:nvSpPr>
        <p:spPr>
          <a:xfrm>
            <a:off x="11014353"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Project #</a:t>
            </a:r>
          </a:p>
        </p:txBody>
      </p:sp>
      <p:sp>
        <p:nvSpPr>
          <p:cNvPr id="32" name="Text Placeholder 28">
            <a:extLst>
              <a:ext uri="{FF2B5EF4-FFF2-40B4-BE49-F238E27FC236}">
                <a16:creationId xmlns:a16="http://schemas.microsoft.com/office/drawing/2014/main" id="{4ED99F43-E9C8-3853-51BE-6B87DB6ABECA}"/>
              </a:ext>
            </a:extLst>
          </p:cNvPr>
          <p:cNvSpPr>
            <a:spLocks noGrp="1"/>
          </p:cNvSpPr>
          <p:nvPr>
            <p:ph type="body" sz="quarter" idx="22" hasCustomPrompt="1"/>
          </p:nvPr>
        </p:nvSpPr>
        <p:spPr>
          <a:xfrm>
            <a:off x="15567660"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In-Market Date</a:t>
            </a:r>
          </a:p>
        </p:txBody>
      </p:sp>
      <p:sp>
        <p:nvSpPr>
          <p:cNvPr id="2" name="Text Placeholder 28">
            <a:extLst>
              <a:ext uri="{FF2B5EF4-FFF2-40B4-BE49-F238E27FC236}">
                <a16:creationId xmlns:a16="http://schemas.microsoft.com/office/drawing/2014/main" id="{0D1EF2CC-707C-F743-9AC6-26BEF04CCE29}"/>
              </a:ext>
            </a:extLst>
          </p:cNvPr>
          <p:cNvSpPr>
            <a:spLocks noGrp="1"/>
          </p:cNvSpPr>
          <p:nvPr>
            <p:ph type="body" sz="quarter" idx="23" hasCustomPrompt="1"/>
          </p:nvPr>
        </p:nvSpPr>
        <p:spPr>
          <a:xfrm>
            <a:off x="13291007" y="800101"/>
            <a:ext cx="1920240" cy="607127"/>
          </a:xfrm>
        </p:spPr>
        <p:txBody>
          <a:bodyPr>
            <a:noAutofit/>
          </a:bodyPr>
          <a:lstStyle>
            <a:lvl1pPr marL="0" indent="0">
              <a:spcBef>
                <a:spcPts val="0"/>
              </a:spcBef>
              <a:buNone/>
              <a:defRPr sz="1275"/>
            </a:lvl1pPr>
            <a:lvl2pPr marL="685766" indent="0">
              <a:buNone/>
              <a:defRPr sz="1275"/>
            </a:lvl2pPr>
            <a:lvl3pPr marL="1371530" indent="0">
              <a:buNone/>
              <a:defRPr sz="1275"/>
            </a:lvl3pPr>
            <a:lvl4pPr marL="2057297" indent="0">
              <a:buNone/>
              <a:defRPr sz="1275"/>
            </a:lvl4pPr>
            <a:lvl5pPr marL="2743064" indent="0">
              <a:buNone/>
              <a:defRPr sz="1275"/>
            </a:lvl5pPr>
          </a:lstStyle>
          <a:p>
            <a:pPr lvl="0"/>
            <a:r>
              <a:rPr lang="en-US"/>
              <a:t>Budget</a:t>
            </a:r>
          </a:p>
        </p:txBody>
      </p:sp>
      <p:sp>
        <p:nvSpPr>
          <p:cNvPr id="16" name="Text Placeholder 17">
            <a:extLst>
              <a:ext uri="{FF2B5EF4-FFF2-40B4-BE49-F238E27FC236}">
                <a16:creationId xmlns:a16="http://schemas.microsoft.com/office/drawing/2014/main" id="{364A5943-300C-EC8F-AE61-3B0E589182A8}"/>
              </a:ext>
            </a:extLst>
          </p:cNvPr>
          <p:cNvSpPr>
            <a:spLocks noGrp="1"/>
          </p:cNvSpPr>
          <p:nvPr>
            <p:ph type="body" sz="quarter" idx="33" hasCustomPrompt="1"/>
          </p:nvPr>
        </p:nvSpPr>
        <p:spPr>
          <a:xfrm>
            <a:off x="9546336" y="2124641"/>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r>
              <a:rPr lang="en-US"/>
              <a:t>Who are we targeting? What do we know about that audience? Nuts and bolts: demographics, psychographics, media targeting parameters</a:t>
            </a:r>
          </a:p>
        </p:txBody>
      </p:sp>
      <p:sp>
        <p:nvSpPr>
          <p:cNvPr id="22" name="Text Placeholder 17">
            <a:extLst>
              <a:ext uri="{FF2B5EF4-FFF2-40B4-BE49-F238E27FC236}">
                <a16:creationId xmlns:a16="http://schemas.microsoft.com/office/drawing/2014/main" id="{CF7AAD95-F9C5-1C4D-3017-4CAF282794C2}"/>
              </a:ext>
            </a:extLst>
          </p:cNvPr>
          <p:cNvSpPr>
            <a:spLocks noGrp="1"/>
          </p:cNvSpPr>
          <p:nvPr>
            <p:ph type="body" sz="quarter" idx="35" hasCustomPrompt="1"/>
          </p:nvPr>
        </p:nvSpPr>
        <p:spPr>
          <a:xfrm>
            <a:off x="1088136" y="3721982"/>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specific moments or channels present an opportunity to connect with the audience? In collaboration with media and data science.</a:t>
            </a:r>
          </a:p>
        </p:txBody>
      </p:sp>
      <p:sp>
        <p:nvSpPr>
          <p:cNvPr id="40" name="Text Placeholder 17">
            <a:extLst>
              <a:ext uri="{FF2B5EF4-FFF2-40B4-BE49-F238E27FC236}">
                <a16:creationId xmlns:a16="http://schemas.microsoft.com/office/drawing/2014/main" id="{0C9B4392-E569-2553-C706-26C77D2E50BC}"/>
              </a:ext>
            </a:extLst>
          </p:cNvPr>
          <p:cNvSpPr>
            <a:spLocks noGrp="1"/>
          </p:cNvSpPr>
          <p:nvPr>
            <p:ph type="body" sz="quarter" idx="37" hasCustomPrompt="1"/>
          </p:nvPr>
        </p:nvSpPr>
        <p:spPr>
          <a:xfrm>
            <a:off x="9546336" y="3721982"/>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specific deliverables are scoped and expected? As provided by the client and account or recommended by the core team.</a:t>
            </a:r>
          </a:p>
        </p:txBody>
      </p:sp>
      <p:sp>
        <p:nvSpPr>
          <p:cNvPr id="43" name="Text Placeholder 17">
            <a:extLst>
              <a:ext uri="{FF2B5EF4-FFF2-40B4-BE49-F238E27FC236}">
                <a16:creationId xmlns:a16="http://schemas.microsoft.com/office/drawing/2014/main" id="{3D5FD61A-E702-11CC-5480-1F700BB4FD48}"/>
              </a:ext>
            </a:extLst>
          </p:cNvPr>
          <p:cNvSpPr>
            <a:spLocks noGrp="1"/>
          </p:cNvSpPr>
          <p:nvPr>
            <p:ph type="body" sz="quarter" idx="39" hasCustomPrompt="1"/>
          </p:nvPr>
        </p:nvSpPr>
        <p:spPr>
          <a:xfrm>
            <a:off x="1088136" y="5326941"/>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Why is the brand/product/service valuable to the target audience?</a:t>
            </a:r>
            <a:br>
              <a:rPr lang="en-US" sz="1950">
                <a:effectLst/>
                <a:latin typeface="TT Hoves Pro" panose="020B0003020000020203" pitchFamily="34" charset="0"/>
              </a:rPr>
            </a:br>
            <a:r>
              <a:rPr lang="en-US" sz="1950">
                <a:effectLst/>
                <a:latin typeface="TT Hoves Pro" panose="020B0003020000020203" pitchFamily="34" charset="0"/>
              </a:rPr>
              <a:t>What are the top RTBs that deliver on that value proposition?</a:t>
            </a:r>
          </a:p>
        </p:txBody>
      </p:sp>
      <p:sp>
        <p:nvSpPr>
          <p:cNvPr id="46" name="Text Placeholder 17">
            <a:extLst>
              <a:ext uri="{FF2B5EF4-FFF2-40B4-BE49-F238E27FC236}">
                <a16:creationId xmlns:a16="http://schemas.microsoft.com/office/drawing/2014/main" id="{8803D907-7E8B-E7BD-8479-BBA87BD4DCF7}"/>
              </a:ext>
            </a:extLst>
          </p:cNvPr>
          <p:cNvSpPr>
            <a:spLocks noGrp="1"/>
          </p:cNvSpPr>
          <p:nvPr>
            <p:ph type="body" sz="quarter" idx="41" hasCustomPrompt="1"/>
          </p:nvPr>
        </p:nvSpPr>
        <p:spPr>
          <a:xfrm>
            <a:off x="9546336" y="5326941"/>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What are the relevant brand attributes? Brand purpose, personality, voice, tone, etc.</a:t>
            </a:r>
          </a:p>
        </p:txBody>
      </p:sp>
      <p:sp>
        <p:nvSpPr>
          <p:cNvPr id="49" name="Text Placeholder 17">
            <a:extLst>
              <a:ext uri="{FF2B5EF4-FFF2-40B4-BE49-F238E27FC236}">
                <a16:creationId xmlns:a16="http://schemas.microsoft.com/office/drawing/2014/main" id="{CB86FF69-E751-F706-1843-28B4430FF336}"/>
              </a:ext>
            </a:extLst>
          </p:cNvPr>
          <p:cNvSpPr>
            <a:spLocks noGrp="1"/>
          </p:cNvSpPr>
          <p:nvPr>
            <p:ph type="body" sz="quarter" idx="43" hasCustomPrompt="1"/>
          </p:nvPr>
        </p:nvSpPr>
        <p:spPr>
          <a:xfrm>
            <a:off x="1088136" y="6940008"/>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What are our KPIs or victory conditions?</a:t>
            </a:r>
          </a:p>
        </p:txBody>
      </p:sp>
      <p:sp>
        <p:nvSpPr>
          <p:cNvPr id="52" name="Text Placeholder 17">
            <a:extLst>
              <a:ext uri="{FF2B5EF4-FFF2-40B4-BE49-F238E27FC236}">
                <a16:creationId xmlns:a16="http://schemas.microsoft.com/office/drawing/2014/main" id="{1D803BBD-E979-5F84-BB7E-3C0AA33CB687}"/>
              </a:ext>
            </a:extLst>
          </p:cNvPr>
          <p:cNvSpPr>
            <a:spLocks noGrp="1"/>
          </p:cNvSpPr>
          <p:nvPr>
            <p:ph type="body" sz="quarter" idx="45" hasCustomPrompt="1"/>
          </p:nvPr>
        </p:nvSpPr>
        <p:spPr>
          <a:xfrm>
            <a:off x="9546336" y="6940008"/>
            <a:ext cx="7653528" cy="617220"/>
          </a:xfrm>
        </p:spPr>
        <p:txBody>
          <a:bodyPr>
            <a:noAutofit/>
          </a:bodyPr>
          <a:lstStyle>
            <a:lvl1pPr marL="0" indent="0">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Get/To/By; Original or copied from creative brief</a:t>
            </a:r>
          </a:p>
        </p:txBody>
      </p:sp>
      <p:sp>
        <p:nvSpPr>
          <p:cNvPr id="55" name="Text Placeholder 17">
            <a:extLst>
              <a:ext uri="{FF2B5EF4-FFF2-40B4-BE49-F238E27FC236}">
                <a16:creationId xmlns:a16="http://schemas.microsoft.com/office/drawing/2014/main" id="{CED7C87D-96C8-CF6D-5FA2-A8A60A7F9798}"/>
              </a:ext>
            </a:extLst>
          </p:cNvPr>
          <p:cNvSpPr>
            <a:spLocks noGrp="1"/>
          </p:cNvSpPr>
          <p:nvPr>
            <p:ph type="body" sz="quarter" idx="47" hasCustomPrompt="1"/>
          </p:nvPr>
        </p:nvSpPr>
        <p:spPr>
          <a:xfrm>
            <a:off x="1088136" y="8524310"/>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What mandatory guidelines or requirements need to be followed?</a:t>
            </a:r>
          </a:p>
        </p:txBody>
      </p:sp>
      <p:sp>
        <p:nvSpPr>
          <p:cNvPr id="58" name="Text Placeholder 17">
            <a:extLst>
              <a:ext uri="{FF2B5EF4-FFF2-40B4-BE49-F238E27FC236}">
                <a16:creationId xmlns:a16="http://schemas.microsoft.com/office/drawing/2014/main" id="{70BF9696-3030-92D8-83B9-DAFB7B5C5220}"/>
              </a:ext>
            </a:extLst>
          </p:cNvPr>
          <p:cNvSpPr>
            <a:spLocks noGrp="1"/>
          </p:cNvSpPr>
          <p:nvPr>
            <p:ph type="body" sz="quarter" idx="49" hasCustomPrompt="1"/>
          </p:nvPr>
        </p:nvSpPr>
        <p:spPr>
          <a:xfrm>
            <a:off x="9546336" y="8524310"/>
            <a:ext cx="7653528" cy="617220"/>
          </a:xfrm>
        </p:spPr>
        <p:txBody>
          <a:bodyPr>
            <a:noAutofit/>
          </a:bodyPr>
          <a:lstStyle>
            <a:lvl1pPr marL="0" indent="0">
              <a:lnSpc>
                <a:spcPts val="2250"/>
              </a:lnSpc>
              <a:spcBef>
                <a:spcPts val="0"/>
              </a:spcBef>
              <a:buNone/>
              <a:defRPr sz="1950"/>
            </a:lvl1pPr>
            <a:lvl2pPr marL="685766" indent="0">
              <a:buNone/>
              <a:defRPr sz="1950"/>
            </a:lvl2pPr>
            <a:lvl3pPr marL="1371530" indent="0">
              <a:buNone/>
              <a:defRPr sz="1950"/>
            </a:lvl3pPr>
            <a:lvl4pPr marL="2057297" indent="0">
              <a:buNone/>
              <a:defRPr sz="1950"/>
            </a:lvl4pPr>
            <a:lvl5pPr marL="2743064" indent="0">
              <a:buNone/>
              <a:defRPr sz="1950"/>
            </a:lvl5pPr>
          </a:lstStyle>
          <a:p>
            <a:pPr>
              <a:lnSpc>
                <a:spcPts val="1500"/>
              </a:lnSpc>
            </a:pPr>
            <a:r>
              <a:rPr lang="en-US" sz="1950">
                <a:effectLst/>
                <a:latin typeface="TT Hoves Pro" panose="020B0003020000020203" pitchFamily="34" charset="0"/>
              </a:rPr>
              <a:t>Who is the core team?</a:t>
            </a:r>
          </a:p>
        </p:txBody>
      </p:sp>
    </p:spTree>
    <p:extLst>
      <p:ext uri="{BB962C8B-B14F-4D97-AF65-F5344CB8AC3E}">
        <p14:creationId xmlns:p14="http://schemas.microsoft.com/office/powerpoint/2010/main" val="5615861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ank You_1">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E13FF1-69AD-38E9-20B0-F8AB083EABDD}"/>
              </a:ext>
            </a:extLst>
          </p:cNvPr>
          <p:cNvSpPr>
            <a:spLocks noGrp="1"/>
          </p:cNvSpPr>
          <p:nvPr>
            <p:ph type="title"/>
          </p:nvPr>
        </p:nvSpPr>
        <p:spPr>
          <a:xfrm>
            <a:off x="800101" y="7453697"/>
            <a:ext cx="16685420" cy="2195201"/>
          </a:xfrm>
        </p:spPr>
        <p:txBody>
          <a:bodyPr lIns="0" tIns="0" rIns="0" bIns="0" anchor="b">
            <a:noAutofit/>
          </a:bodyPr>
          <a:lstStyle>
            <a:lvl1pPr algn="r">
              <a:lnSpc>
                <a:spcPct val="82000"/>
              </a:lnSpc>
              <a:spcBef>
                <a:spcPts val="0"/>
              </a:spcBef>
              <a:defRPr sz="9000" b="1" cap="all" baseline="0">
                <a:solidFill>
                  <a:schemeClr val="accent6"/>
                </a:solidFill>
                <a:latin typeface="+mn-lt"/>
              </a:defRPr>
            </a:lvl1pPr>
          </a:lstStyle>
          <a:p>
            <a:r>
              <a:rPr lang="en-US"/>
              <a:t>Click to edit Master title style</a:t>
            </a:r>
          </a:p>
        </p:txBody>
      </p:sp>
    </p:spTree>
    <p:extLst>
      <p:ext uri="{BB962C8B-B14F-4D97-AF65-F5344CB8AC3E}">
        <p14:creationId xmlns:p14="http://schemas.microsoft.com/office/powerpoint/2010/main" val="34563188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End_1">
    <p:bg>
      <p:bgPr>
        <a:solidFill>
          <a:schemeClr val="accent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04AA5A2-D4A2-7534-6F88-86F6E27458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62900" y="4247940"/>
            <a:ext cx="2362200" cy="1791120"/>
          </a:xfrm>
          <a:prstGeom prst="rect">
            <a:avLst/>
          </a:prstGeom>
        </p:spPr>
      </p:pic>
    </p:spTree>
    <p:extLst>
      <p:ext uri="{BB962C8B-B14F-4D97-AF65-F5344CB8AC3E}">
        <p14:creationId xmlns:p14="http://schemas.microsoft.com/office/powerpoint/2010/main" val="10102465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2532888" y="2587752"/>
            <a:ext cx="2706624" cy="2706624"/>
          </a:xfrm>
          <a:prstGeom prst="roundRect">
            <a:avLst/>
          </a:prstGeom>
          <a:ln w="25400">
            <a:solidFill>
              <a:schemeClr val="accent1"/>
            </a:solidFill>
          </a:ln>
        </p:spPr>
        <p:txBody>
          <a:bodyPr/>
          <a:lstStyle>
            <a:lvl1pPr>
              <a:defRPr sz="2000"/>
            </a:lvl1pPr>
          </a:lstStyle>
          <a:p>
            <a:endParaRPr lang="uk-UA"/>
          </a:p>
        </p:txBody>
      </p:sp>
      <p:sp>
        <p:nvSpPr>
          <p:cNvPr id="10" name="Title 7">
            <a:extLst>
              <a:ext uri="{FF2B5EF4-FFF2-40B4-BE49-F238E27FC236}">
                <a16:creationId xmlns:a16="http://schemas.microsoft.com/office/drawing/2014/main" id="{7456C3CE-A182-4054-9E12-05C7ABC9B6AE}"/>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10490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End_2">
    <p:bg>
      <p:bgPr>
        <a:solidFill>
          <a:schemeClr val="accent5"/>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C3936A7-0B98-BDFC-4E07-460747BA6E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9600" y="3086100"/>
            <a:ext cx="1828800" cy="4114800"/>
          </a:xfrm>
          <a:prstGeom prst="rect">
            <a:avLst/>
          </a:prstGeom>
        </p:spPr>
      </p:pic>
    </p:spTree>
    <p:extLst>
      <p:ext uri="{BB962C8B-B14F-4D97-AF65-F5344CB8AC3E}">
        <p14:creationId xmlns:p14="http://schemas.microsoft.com/office/powerpoint/2010/main" val="37805935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EXP_end">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DD236FD-0FF0-624C-B3D8-3CB4A0DE7A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0890" y="4396915"/>
            <a:ext cx="1765292" cy="1318085"/>
          </a:xfrm>
          <a:prstGeom prst="rect">
            <a:avLst/>
          </a:prstGeom>
        </p:spPr>
      </p:pic>
    </p:spTree>
    <p:extLst>
      <p:ext uri="{BB962C8B-B14F-4D97-AF65-F5344CB8AC3E}">
        <p14:creationId xmlns:p14="http://schemas.microsoft.com/office/powerpoint/2010/main" val="25643339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90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cxnSp>
        <p:nvCxnSpPr>
          <p:cNvPr id="10" name="Straight Connector 9"/>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48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sp>
        <p:nvSpPr>
          <p:cNvPr id="10" name="Title 7">
            <a:extLst>
              <a:ext uri="{FF2B5EF4-FFF2-40B4-BE49-F238E27FC236}">
                <a16:creationId xmlns:a16="http://schemas.microsoft.com/office/drawing/2014/main" id="{1F583F6C-9A3D-4D75-A8D7-3F21A23E84F0}"/>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179621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sp>
        <p:nvSpPr>
          <p:cNvPr id="10" name="Rectangle 9"/>
          <p:cNvSpPr/>
          <p:nvPr userDrawn="1"/>
        </p:nvSpPr>
        <p:spPr>
          <a:xfrm>
            <a:off x="0" y="2400300"/>
            <a:ext cx="18288000" cy="5486400"/>
          </a:xfrm>
          <a:prstGeom prst="rect">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a:extLst>
              <a:ext uri="{FF2B5EF4-FFF2-40B4-BE49-F238E27FC236}">
                <a16:creationId xmlns:a16="http://schemas.microsoft.com/office/drawing/2014/main" id="{2EA67422-5389-4399-9F88-96957DF071EB}"/>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88834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49169E-A94C-4133-8621-7F47DC5C2897}" type="datetime1">
              <a:rPr lang="en-US" smtClean="0"/>
              <a:t>4/2/2025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16916400" y="9072685"/>
            <a:ext cx="1733550" cy="523220"/>
          </a:xfrm>
        </p:spPr>
        <p:txBody>
          <a:bodyPr/>
          <a:lstStyle>
            <a:lvl1pPr>
              <a:defRPr/>
            </a:lvl1pPr>
          </a:lstStyle>
          <a:p>
            <a:pPr>
              <a:defRPr/>
            </a:pPr>
            <a:fld id="{2494DDE1-1FDF-472A-81F4-607077A9CAFE}" type="slidenum">
              <a:rPr lang="en-US"/>
              <a:pPr>
                <a:defRPr/>
              </a:pPr>
              <a:t>‹#›</a:t>
            </a:fld>
            <a:endParaRPr lang="en-US" dirty="0"/>
          </a:p>
        </p:txBody>
      </p:sp>
    </p:spTree>
    <p:extLst>
      <p:ext uri="{BB962C8B-B14F-4D97-AF65-F5344CB8AC3E}">
        <p14:creationId xmlns:p14="http://schemas.microsoft.com/office/powerpoint/2010/main" val="4902296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
        <p:nvSpPr>
          <p:cNvPr id="12" name="Title 7">
            <a:extLst>
              <a:ext uri="{FF2B5EF4-FFF2-40B4-BE49-F238E27FC236}">
                <a16:creationId xmlns:a16="http://schemas.microsoft.com/office/drawing/2014/main" id="{BA781C72-38D5-4CDE-93D9-C06026C71BEE}"/>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86075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_IMAGE slide 13">
    <p:spTree>
      <p:nvGrpSpPr>
        <p:cNvPr id="1" name=""/>
        <p:cNvGrpSpPr/>
        <p:nvPr/>
      </p:nvGrpSpPr>
      <p:grpSpPr>
        <a:xfrm>
          <a:off x="0" y="0"/>
          <a:ext cx="0" cy="0"/>
          <a:chOff x="0" y="0"/>
          <a:chExt cx="0" cy="0"/>
        </a:xfrm>
      </p:grpSpPr>
      <p:sp>
        <p:nvSpPr>
          <p:cNvPr id="17" name="Picture Placeholder 5"/>
          <p:cNvSpPr>
            <a:spLocks noGrp="1"/>
          </p:cNvSpPr>
          <p:nvPr>
            <p:ph type="pic" sz="quarter" idx="11"/>
          </p:nvPr>
        </p:nvSpPr>
        <p:spPr>
          <a:xfrm>
            <a:off x="0" y="2400300"/>
            <a:ext cx="18288000" cy="3657600"/>
          </a:xfrm>
          <a:prstGeom prst="rect">
            <a:avLst/>
          </a:prstGeom>
        </p:spPr>
        <p:txBody>
          <a:bodyPr/>
          <a:lstStyle/>
          <a:p>
            <a:endParaRPr lang="uk-UA" dirty="0"/>
          </a:p>
        </p:txBody>
      </p:sp>
      <p:cxnSp>
        <p:nvCxnSpPr>
          <p:cNvPr id="15" name="Straight Connector 14"/>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7048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67449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Title 7">
            <a:extLst>
              <a:ext uri="{FF2B5EF4-FFF2-40B4-BE49-F238E27FC236}">
                <a16:creationId xmlns:a16="http://schemas.microsoft.com/office/drawing/2014/main" id="{D73242C3-16A1-4F2E-8114-C03D3FA68611}"/>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40760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IMAGE slide 2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828800" y="2606040"/>
            <a:ext cx="5486400" cy="54864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048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67449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sp>
        <p:nvSpPr>
          <p:cNvPr id="10" name="Title 7">
            <a:extLst>
              <a:ext uri="{FF2B5EF4-FFF2-40B4-BE49-F238E27FC236}">
                <a16:creationId xmlns:a16="http://schemas.microsoft.com/office/drawing/2014/main" id="{A612101C-1B0D-488F-92E0-FEB53417B069}"/>
              </a:ext>
            </a:extLst>
          </p:cNvPr>
          <p:cNvSpPr>
            <a:spLocks noGrp="1"/>
          </p:cNvSpPr>
          <p:nvPr>
            <p:ph type="title" hasCustomPrompt="1"/>
          </p:nvPr>
        </p:nvSpPr>
        <p:spPr>
          <a:xfrm>
            <a:off x="876300" y="624782"/>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27648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125" decel="100000" fill="hold"/>
                                        <p:tgtEl>
                                          <p:spTgt spid="2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502152" y="2587752"/>
            <a:ext cx="2706624" cy="2706624"/>
          </a:xfrm>
          <a:prstGeom prst="roundRect">
            <a:avLst/>
          </a:prstGeom>
          <a:ln w="25400">
            <a:solidFill>
              <a:schemeClr val="accent1"/>
            </a:solidFill>
          </a:ln>
        </p:spPr>
        <p:txBody>
          <a:bodyPr/>
          <a:lstStyle>
            <a:lvl1pPr>
              <a:defRPr sz="2000"/>
            </a:lvl1pPr>
          </a:lstStyle>
          <a:p>
            <a:endParaRPr lang="uk-UA"/>
          </a:p>
        </p:txBody>
      </p:sp>
      <p:sp>
        <p:nvSpPr>
          <p:cNvPr id="10" name="Title 7">
            <a:extLst>
              <a:ext uri="{FF2B5EF4-FFF2-40B4-BE49-F238E27FC236}">
                <a16:creationId xmlns:a16="http://schemas.microsoft.com/office/drawing/2014/main" id="{1C1F4DA3-97F5-4E23-B046-F34E8D4F26C1}"/>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331531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5" name="Title 7">
            <a:extLst>
              <a:ext uri="{FF2B5EF4-FFF2-40B4-BE49-F238E27FC236}">
                <a16:creationId xmlns:a16="http://schemas.microsoft.com/office/drawing/2014/main" id="{79BCB761-9146-477C-BC73-65CA1BC3264C}"/>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179673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250"/>
                                        <p:tgtEl>
                                          <p:spTgt spid="11"/>
                                        </p:tgtEl>
                                      </p:cBhvr>
                                    </p:animEffect>
                                    <p:anim calcmode="lin" valueType="num">
                                      <p:cBhvr>
                                        <p:cTn id="20" dur="1250" fill="hold"/>
                                        <p:tgtEl>
                                          <p:spTgt spid="11"/>
                                        </p:tgtEl>
                                        <p:attrNameLst>
                                          <p:attrName>ppt_x</p:attrName>
                                        </p:attrNameLst>
                                      </p:cBhvr>
                                      <p:tavLst>
                                        <p:tav tm="0">
                                          <p:val>
                                            <p:strVal val="#ppt_x"/>
                                          </p:val>
                                        </p:tav>
                                        <p:tav tm="100000">
                                          <p:val>
                                            <p:strVal val="#ppt_x"/>
                                          </p:val>
                                        </p:tav>
                                      </p:tavLst>
                                    </p:anim>
                                    <p:anim calcmode="lin" valueType="num">
                                      <p:cBhvr>
                                        <p:cTn id="21" dur="1125" decel="100000" fill="hold"/>
                                        <p:tgtEl>
                                          <p:spTgt spid="11"/>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1_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80246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17" name="Title 7">
            <a:extLst>
              <a:ext uri="{FF2B5EF4-FFF2-40B4-BE49-F238E27FC236}">
                <a16:creationId xmlns:a16="http://schemas.microsoft.com/office/drawing/2014/main" id="{AF7CA785-C838-4705-8A18-A6313DC05CE3}"/>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8322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125" decel="100000" fill="hold"/>
                                        <p:tgtEl>
                                          <p:spTgt spid="10"/>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250"/>
                                        <p:tgtEl>
                                          <p:spTgt spid="20"/>
                                        </p:tgtEl>
                                      </p:cBhvr>
                                    </p:animEffect>
                                    <p:anim calcmode="lin" valueType="num">
                                      <p:cBhvr>
                                        <p:cTn id="14" dur="1250" fill="hold"/>
                                        <p:tgtEl>
                                          <p:spTgt spid="20"/>
                                        </p:tgtEl>
                                        <p:attrNameLst>
                                          <p:attrName>ppt_x</p:attrName>
                                        </p:attrNameLst>
                                      </p:cBhvr>
                                      <p:tavLst>
                                        <p:tav tm="0">
                                          <p:val>
                                            <p:strVal val="#ppt_x"/>
                                          </p:val>
                                        </p:tav>
                                        <p:tav tm="100000">
                                          <p:val>
                                            <p:strVal val="#ppt_x"/>
                                          </p:val>
                                        </p:tav>
                                      </p:tavLst>
                                    </p:anim>
                                    <p:anim calcmode="lin" valueType="num">
                                      <p:cBhvr>
                                        <p:cTn id="15" dur="1125" decel="100000" fill="hold"/>
                                        <p:tgtEl>
                                          <p:spTgt spid="2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250"/>
                                        <p:tgtEl>
                                          <p:spTgt spid="22"/>
                                        </p:tgtEl>
                                      </p:cBhvr>
                                    </p:animEffect>
                                    <p:anim calcmode="lin" valueType="num">
                                      <p:cBhvr>
                                        <p:cTn id="20" dur="1250" fill="hold"/>
                                        <p:tgtEl>
                                          <p:spTgt spid="22"/>
                                        </p:tgtEl>
                                        <p:attrNameLst>
                                          <p:attrName>ppt_x</p:attrName>
                                        </p:attrNameLst>
                                      </p:cBhvr>
                                      <p:tavLst>
                                        <p:tav tm="0">
                                          <p:val>
                                            <p:strVal val="#ppt_x"/>
                                          </p:val>
                                        </p:tav>
                                        <p:tav tm="100000">
                                          <p:val>
                                            <p:strVal val="#ppt_x"/>
                                          </p:val>
                                        </p:tav>
                                      </p:tavLst>
                                    </p:anim>
                                    <p:anim calcmode="lin" valueType="num">
                                      <p:cBhvr>
                                        <p:cTn id="21" dur="1125" decel="100000" fill="hold"/>
                                        <p:tgtEl>
                                          <p:spTgt spid="2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250"/>
                                        <p:tgtEl>
                                          <p:spTgt spid="24"/>
                                        </p:tgtEl>
                                      </p:cBhvr>
                                    </p:animEffect>
                                    <p:anim calcmode="lin" valueType="num">
                                      <p:cBhvr>
                                        <p:cTn id="26" dur="1250" fill="hold"/>
                                        <p:tgtEl>
                                          <p:spTgt spid="24"/>
                                        </p:tgtEl>
                                        <p:attrNameLst>
                                          <p:attrName>ppt_x</p:attrName>
                                        </p:attrNameLst>
                                      </p:cBhvr>
                                      <p:tavLst>
                                        <p:tav tm="0">
                                          <p:val>
                                            <p:strVal val="#ppt_x"/>
                                          </p:val>
                                        </p:tav>
                                        <p:tav tm="100000">
                                          <p:val>
                                            <p:strVal val="#ppt_x"/>
                                          </p:val>
                                        </p:tav>
                                      </p:tavLst>
                                    </p:anim>
                                    <p:anim calcmode="lin" valueType="num">
                                      <p:cBhvr>
                                        <p:cTn id="27" dur="1125" decel="100000" fill="hold"/>
                                        <p:tgtEl>
                                          <p:spTgt spid="24"/>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anim calcmode="lin" valueType="num">
                                      <p:cBhvr>
                                        <p:cTn id="32" dur="1250" fill="hold"/>
                                        <p:tgtEl>
                                          <p:spTgt spid="26"/>
                                        </p:tgtEl>
                                        <p:attrNameLst>
                                          <p:attrName>ppt_x</p:attrName>
                                        </p:attrNameLst>
                                      </p:cBhvr>
                                      <p:tavLst>
                                        <p:tav tm="0">
                                          <p:val>
                                            <p:strVal val="#ppt_x"/>
                                          </p:val>
                                        </p:tav>
                                        <p:tav tm="100000">
                                          <p:val>
                                            <p:strVal val="#ppt_x"/>
                                          </p:val>
                                        </p:tav>
                                      </p:tavLst>
                                    </p:anim>
                                    <p:anim calcmode="lin" valueType="num">
                                      <p:cBhvr>
                                        <p:cTn id="33" dur="1125" decel="100000" fill="hold"/>
                                        <p:tgtEl>
                                          <p:spTgt spid="2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2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250"/>
                                        <p:tgtEl>
                                          <p:spTgt spid="14"/>
                                        </p:tgtEl>
                                      </p:cBhvr>
                                    </p:animEffect>
                                    <p:anim calcmode="lin" valueType="num">
                                      <p:cBhvr>
                                        <p:cTn id="38" dur="1250" fill="hold"/>
                                        <p:tgtEl>
                                          <p:spTgt spid="14"/>
                                        </p:tgtEl>
                                        <p:attrNameLst>
                                          <p:attrName>ppt_x</p:attrName>
                                        </p:attrNameLst>
                                      </p:cBhvr>
                                      <p:tavLst>
                                        <p:tav tm="0">
                                          <p:val>
                                            <p:strVal val="#ppt_x"/>
                                          </p:val>
                                        </p:tav>
                                        <p:tav tm="100000">
                                          <p:val>
                                            <p:strVal val="#ppt_x"/>
                                          </p:val>
                                        </p:tav>
                                      </p:tavLst>
                                    </p:anim>
                                    <p:anim calcmode="lin" valueType="num">
                                      <p:cBhvr>
                                        <p:cTn id="39" dur="1125" decel="100000" fill="hold"/>
                                        <p:tgtEl>
                                          <p:spTgt spid="14"/>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250"/>
                                        <p:tgtEl>
                                          <p:spTgt spid="21"/>
                                        </p:tgtEl>
                                      </p:cBhvr>
                                    </p:animEffect>
                                    <p:anim calcmode="lin" valueType="num">
                                      <p:cBhvr>
                                        <p:cTn id="44" dur="1250" fill="hold"/>
                                        <p:tgtEl>
                                          <p:spTgt spid="21"/>
                                        </p:tgtEl>
                                        <p:attrNameLst>
                                          <p:attrName>ppt_x</p:attrName>
                                        </p:attrNameLst>
                                      </p:cBhvr>
                                      <p:tavLst>
                                        <p:tav tm="0">
                                          <p:val>
                                            <p:strVal val="#ppt_x"/>
                                          </p:val>
                                        </p:tav>
                                        <p:tav tm="100000">
                                          <p:val>
                                            <p:strVal val="#ppt_x"/>
                                          </p:val>
                                        </p:tav>
                                      </p:tavLst>
                                    </p:anim>
                                    <p:anim calcmode="lin" valueType="num">
                                      <p:cBhvr>
                                        <p:cTn id="45" dur="1125" decel="100000" fill="hold"/>
                                        <p:tgtEl>
                                          <p:spTgt spid="21"/>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175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250"/>
                                        <p:tgtEl>
                                          <p:spTgt spid="23"/>
                                        </p:tgtEl>
                                      </p:cBhvr>
                                    </p:animEffect>
                                    <p:anim calcmode="lin" valueType="num">
                                      <p:cBhvr>
                                        <p:cTn id="50" dur="1250" fill="hold"/>
                                        <p:tgtEl>
                                          <p:spTgt spid="23"/>
                                        </p:tgtEl>
                                        <p:attrNameLst>
                                          <p:attrName>ppt_x</p:attrName>
                                        </p:attrNameLst>
                                      </p:cBhvr>
                                      <p:tavLst>
                                        <p:tav tm="0">
                                          <p:val>
                                            <p:strVal val="#ppt_x"/>
                                          </p:val>
                                        </p:tav>
                                        <p:tav tm="100000">
                                          <p:val>
                                            <p:strVal val="#ppt_x"/>
                                          </p:val>
                                        </p:tav>
                                      </p:tavLst>
                                    </p:anim>
                                    <p:anim calcmode="lin" valueType="num">
                                      <p:cBhvr>
                                        <p:cTn id="51" dur="1125" decel="100000" fill="hold"/>
                                        <p:tgtEl>
                                          <p:spTgt spid="23"/>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20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250"/>
                                        <p:tgtEl>
                                          <p:spTgt spid="25"/>
                                        </p:tgtEl>
                                      </p:cBhvr>
                                    </p:animEffect>
                                    <p:anim calcmode="lin" valueType="num">
                                      <p:cBhvr>
                                        <p:cTn id="56" dur="1250" fill="hold"/>
                                        <p:tgtEl>
                                          <p:spTgt spid="25"/>
                                        </p:tgtEl>
                                        <p:attrNameLst>
                                          <p:attrName>ppt_x</p:attrName>
                                        </p:attrNameLst>
                                      </p:cBhvr>
                                      <p:tavLst>
                                        <p:tav tm="0">
                                          <p:val>
                                            <p:strVal val="#ppt_x"/>
                                          </p:val>
                                        </p:tav>
                                        <p:tav tm="100000">
                                          <p:val>
                                            <p:strVal val="#ppt_x"/>
                                          </p:val>
                                        </p:tav>
                                      </p:tavLst>
                                    </p:anim>
                                    <p:anim calcmode="lin" valueType="num">
                                      <p:cBhvr>
                                        <p:cTn id="57" dur="1125" decel="100000" fill="hold"/>
                                        <p:tgtEl>
                                          <p:spTgt spid="25"/>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225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250"/>
                                        <p:tgtEl>
                                          <p:spTgt spid="27"/>
                                        </p:tgtEl>
                                      </p:cBhvr>
                                    </p:animEffect>
                                    <p:anim calcmode="lin" valueType="num">
                                      <p:cBhvr>
                                        <p:cTn id="62" dur="1250" fill="hold"/>
                                        <p:tgtEl>
                                          <p:spTgt spid="27"/>
                                        </p:tgtEl>
                                        <p:attrNameLst>
                                          <p:attrName>ppt_x</p:attrName>
                                        </p:attrNameLst>
                                      </p:cBhvr>
                                      <p:tavLst>
                                        <p:tav tm="0">
                                          <p:val>
                                            <p:strVal val="#ppt_x"/>
                                          </p:val>
                                        </p:tav>
                                        <p:tav tm="100000">
                                          <p:val>
                                            <p:strVal val="#ppt_x"/>
                                          </p:val>
                                        </p:tav>
                                      </p:tavLst>
                                    </p:anim>
                                    <p:anim calcmode="lin" valueType="num">
                                      <p:cBhvr>
                                        <p:cTn id="63" dur="1125" decel="100000" fill="hold"/>
                                        <p:tgtEl>
                                          <p:spTgt spid="27"/>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0" grpId="0" animBg="1"/>
      <p:bldP spid="21" grpId="0" animBg="1"/>
      <p:bldP spid="22" grpId="0" animBg="1"/>
      <p:bldP spid="23" grpId="0" animBg="1"/>
      <p:bldP spid="24" grpId="0" animBg="1"/>
      <p:bldP spid="25" grpId="0" animBg="1"/>
      <p:bldP spid="26" grpId="0" animBg="1"/>
      <p:bldP spid="27" grpId="0" animBg="1"/>
    </p:bldLst>
  </p:timing>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1_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302133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sp>
        <p:nvSpPr>
          <p:cNvPr id="10" name="Title 7">
            <a:extLst>
              <a:ext uri="{FF2B5EF4-FFF2-40B4-BE49-F238E27FC236}">
                <a16:creationId xmlns:a16="http://schemas.microsoft.com/office/drawing/2014/main" id="{1F583F6C-9A3D-4D75-A8D7-3F21A23E84F0}"/>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6053328" y="2633472"/>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roundRect">
            <a:avLst/>
          </a:prstGeom>
          <a:ln w="25400">
            <a:solidFill>
              <a:schemeClr val="accent1"/>
            </a:solidFill>
          </a:ln>
        </p:spPr>
        <p:txBody>
          <a:bodyPr/>
          <a:lstStyle>
            <a:lvl1pPr>
              <a:defRPr sz="2000"/>
            </a:lvl1pPr>
          </a:lstStyle>
          <a:p>
            <a:endParaRPr lang="uk-UA"/>
          </a:p>
        </p:txBody>
      </p:sp>
      <p:sp>
        <p:nvSpPr>
          <p:cNvPr id="13" name="Title 7">
            <a:extLst>
              <a:ext uri="{FF2B5EF4-FFF2-40B4-BE49-F238E27FC236}">
                <a16:creationId xmlns:a16="http://schemas.microsoft.com/office/drawing/2014/main" id="{F11C0E13-3A5A-4ABE-B72C-3C63F4B48CA8}"/>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365778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00984" y="2715768"/>
            <a:ext cx="2450592" cy="2450592"/>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roundRect">
            <a:avLst/>
          </a:prstGeom>
          <a:ln w="25400">
            <a:solidFill>
              <a:schemeClr val="accent1"/>
            </a:solidFill>
          </a:ln>
        </p:spPr>
        <p:txBody>
          <a:bodyPr/>
          <a:lstStyle>
            <a:lvl1pPr>
              <a:defRPr sz="2000"/>
            </a:lvl1pPr>
          </a:lstStyle>
          <a:p>
            <a:endParaRPr lang="uk-UA"/>
          </a:p>
        </p:txBody>
      </p:sp>
      <p:sp>
        <p:nvSpPr>
          <p:cNvPr id="15" name="Title 7">
            <a:extLst>
              <a:ext uri="{FF2B5EF4-FFF2-40B4-BE49-F238E27FC236}">
                <a16:creationId xmlns:a16="http://schemas.microsoft.com/office/drawing/2014/main" id="{7679B9ED-1CDB-4534-AB80-7CD83372E0ED}"/>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288350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anim calcmode="lin" valueType="num">
                                      <p:cBhvr>
                                        <p:cTn id="20" dur="1250" fill="hold"/>
                                        <p:tgtEl>
                                          <p:spTgt spid="12"/>
                                        </p:tgtEl>
                                        <p:attrNameLst>
                                          <p:attrName>ppt_x</p:attrName>
                                        </p:attrNameLst>
                                      </p:cBhvr>
                                      <p:tavLst>
                                        <p:tav tm="0">
                                          <p:val>
                                            <p:strVal val="#ppt_x"/>
                                          </p:val>
                                        </p:tav>
                                        <p:tav tm="100000">
                                          <p:val>
                                            <p:strVal val="#ppt_x"/>
                                          </p:val>
                                        </p:tav>
                                      </p:tavLst>
                                    </p:anim>
                                    <p:anim calcmode="lin" valueType="num">
                                      <p:cBhvr>
                                        <p:cTn id="21" dur="1125" decel="100000" fill="hold"/>
                                        <p:tgtEl>
                                          <p:spTgt spid="12"/>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1" name="Picture Placeholder 12"/>
          <p:cNvSpPr>
            <a:spLocks noGrp="1"/>
          </p:cNvSpPr>
          <p:nvPr>
            <p:ph type="pic" sz="quarter" idx="11"/>
          </p:nvPr>
        </p:nvSpPr>
        <p:spPr>
          <a:xfrm>
            <a:off x="3337560" y="2935224"/>
            <a:ext cx="1591056" cy="1591056"/>
          </a:xfrm>
          <a:prstGeom prst="roundRect">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roundRect">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roundRect">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roundRect">
            <a:avLst/>
          </a:prstGeom>
          <a:ln w="25400">
            <a:solidFill>
              <a:schemeClr val="accent1"/>
            </a:solidFill>
          </a:ln>
        </p:spPr>
        <p:txBody>
          <a:bodyPr/>
          <a:lstStyle>
            <a:lvl1pPr>
              <a:defRPr sz="2000"/>
            </a:lvl1pPr>
          </a:lstStyle>
          <a:p>
            <a:endParaRPr lang="uk-UA"/>
          </a:p>
        </p:txBody>
      </p:sp>
      <p:sp>
        <p:nvSpPr>
          <p:cNvPr id="16" name="Title 7">
            <a:extLst>
              <a:ext uri="{FF2B5EF4-FFF2-40B4-BE49-F238E27FC236}">
                <a16:creationId xmlns:a16="http://schemas.microsoft.com/office/drawing/2014/main" id="{0A4EF06A-5DA0-42A9-9110-68BD5138D24A}"/>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25907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125" decel="100000" fill="hold"/>
                                        <p:tgtEl>
                                          <p:spTgt spid="1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250"/>
                                        <p:tgtEl>
                                          <p:spTgt spid="13"/>
                                        </p:tgtEl>
                                      </p:cBhvr>
                                    </p:animEffect>
                                    <p:anim calcmode="lin" valueType="num">
                                      <p:cBhvr>
                                        <p:cTn id="26" dur="1250" fill="hold"/>
                                        <p:tgtEl>
                                          <p:spTgt spid="13"/>
                                        </p:tgtEl>
                                        <p:attrNameLst>
                                          <p:attrName>ppt_x</p:attrName>
                                        </p:attrNameLst>
                                      </p:cBhvr>
                                      <p:tavLst>
                                        <p:tav tm="0">
                                          <p:val>
                                            <p:strVal val="#ppt_x"/>
                                          </p:val>
                                        </p:tav>
                                        <p:tav tm="100000">
                                          <p:val>
                                            <p:strVal val="#ppt_x"/>
                                          </p:val>
                                        </p:tav>
                                      </p:tavLst>
                                    </p:anim>
                                    <p:anim calcmode="lin" valueType="num">
                                      <p:cBhvr>
                                        <p:cTn id="27" dur="1125" decel="100000" fill="hold"/>
                                        <p:tgtEl>
                                          <p:spTgt spid="13"/>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9" name="Title 7">
            <a:extLst>
              <a:ext uri="{FF2B5EF4-FFF2-40B4-BE49-F238E27FC236}">
                <a16:creationId xmlns:a16="http://schemas.microsoft.com/office/drawing/2014/main" id="{0C19D56C-75E2-4F20-9E3F-878BE4E1D393}"/>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114029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50"/>
                                        <p:tgtEl>
                                          <p:spTgt spid="12"/>
                                        </p:tgtEl>
                                      </p:cBhvr>
                                    </p:animEffect>
                                    <p:anim calcmode="lin" valueType="num">
                                      <p:cBhvr>
                                        <p:cTn id="14" dur="1250" fill="hold"/>
                                        <p:tgtEl>
                                          <p:spTgt spid="12"/>
                                        </p:tgtEl>
                                        <p:attrNameLst>
                                          <p:attrName>ppt_x</p:attrName>
                                        </p:attrNameLst>
                                      </p:cBhvr>
                                      <p:tavLst>
                                        <p:tav tm="0">
                                          <p:val>
                                            <p:strVal val="#ppt_x"/>
                                          </p:val>
                                        </p:tav>
                                        <p:tav tm="100000">
                                          <p:val>
                                            <p:strVal val="#ppt_x"/>
                                          </p:val>
                                        </p:tav>
                                      </p:tavLst>
                                    </p:anim>
                                    <p:anim calcmode="lin" valueType="num">
                                      <p:cBhvr>
                                        <p:cTn id="15" dur="1125" decel="100000" fill="hold"/>
                                        <p:tgtEl>
                                          <p:spTgt spid="1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anim calcmode="lin" valueType="num">
                                      <p:cBhvr>
                                        <p:cTn id="20" dur="1250" fill="hold"/>
                                        <p:tgtEl>
                                          <p:spTgt spid="15"/>
                                        </p:tgtEl>
                                        <p:attrNameLst>
                                          <p:attrName>ppt_x</p:attrName>
                                        </p:attrNameLst>
                                      </p:cBhvr>
                                      <p:tavLst>
                                        <p:tav tm="0">
                                          <p:val>
                                            <p:strVal val="#ppt_x"/>
                                          </p:val>
                                        </p:tav>
                                        <p:tav tm="100000">
                                          <p:val>
                                            <p:strVal val="#ppt_x"/>
                                          </p:val>
                                        </p:tav>
                                      </p:tavLst>
                                    </p:anim>
                                    <p:anim calcmode="lin" valueType="num">
                                      <p:cBhvr>
                                        <p:cTn id="21" dur="1125" decel="100000" fill="hold"/>
                                        <p:tgtEl>
                                          <p:spTgt spid="1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nodePh="1">
                                  <p:stCondLst>
                                    <p:cond delay="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anim calcmode="lin" valueType="num">
                                      <p:cBhvr>
                                        <p:cTn id="26" dur="1250" fill="hold"/>
                                        <p:tgtEl>
                                          <p:spTgt spid="10"/>
                                        </p:tgtEl>
                                        <p:attrNameLst>
                                          <p:attrName>ppt_x</p:attrName>
                                        </p:attrNameLst>
                                      </p:cBhvr>
                                      <p:tavLst>
                                        <p:tav tm="0">
                                          <p:val>
                                            <p:strVal val="#ppt_x"/>
                                          </p:val>
                                        </p:tav>
                                        <p:tav tm="100000">
                                          <p:val>
                                            <p:strVal val="#ppt_x"/>
                                          </p:val>
                                        </p:tav>
                                      </p:tavLst>
                                    </p:anim>
                                    <p:anim calcmode="lin" valueType="num">
                                      <p:cBhvr>
                                        <p:cTn id="27" dur="1125" decel="100000" fill="hold"/>
                                        <p:tgtEl>
                                          <p:spTgt spid="10"/>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250"/>
                                        <p:tgtEl>
                                          <p:spTgt spid="16"/>
                                        </p:tgtEl>
                                      </p:cBhvr>
                                    </p:animEffect>
                                    <p:anim calcmode="lin" valueType="num">
                                      <p:cBhvr>
                                        <p:cTn id="32" dur="1250" fill="hold"/>
                                        <p:tgtEl>
                                          <p:spTgt spid="16"/>
                                        </p:tgtEl>
                                        <p:attrNameLst>
                                          <p:attrName>ppt_x</p:attrName>
                                        </p:attrNameLst>
                                      </p:cBhvr>
                                      <p:tavLst>
                                        <p:tav tm="0">
                                          <p:val>
                                            <p:strVal val="#ppt_x"/>
                                          </p:val>
                                        </p:tav>
                                        <p:tav tm="100000">
                                          <p:val>
                                            <p:strVal val="#ppt_x"/>
                                          </p:val>
                                        </p:tav>
                                      </p:tavLst>
                                    </p:anim>
                                    <p:anim calcmode="lin" valueType="num">
                                      <p:cBhvr>
                                        <p:cTn id="33" dur="1125" decel="100000" fill="hold"/>
                                        <p:tgtEl>
                                          <p:spTgt spid="16"/>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anim calcmode="lin" valueType="num">
                                      <p:cBhvr>
                                        <p:cTn id="38" dur="1250" fill="hold"/>
                                        <p:tgtEl>
                                          <p:spTgt spid="11"/>
                                        </p:tgtEl>
                                        <p:attrNameLst>
                                          <p:attrName>ppt_x</p:attrName>
                                        </p:attrNameLst>
                                      </p:cBhvr>
                                      <p:tavLst>
                                        <p:tav tm="0">
                                          <p:val>
                                            <p:strVal val="#ppt_x"/>
                                          </p:val>
                                        </p:tav>
                                        <p:tav tm="100000">
                                          <p:val>
                                            <p:strVal val="#ppt_x"/>
                                          </p:val>
                                        </p:tav>
                                      </p:tavLst>
                                    </p:anim>
                                    <p:anim calcmode="lin" valueType="num">
                                      <p:cBhvr>
                                        <p:cTn id="39" dur="1125" decel="100000" fill="hold"/>
                                        <p:tgtEl>
                                          <p:spTgt spid="11"/>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anim calcmode="lin" valueType="num">
                                      <p:cBhvr>
                                        <p:cTn id="44" dur="1250" fill="hold"/>
                                        <p:tgtEl>
                                          <p:spTgt spid="14"/>
                                        </p:tgtEl>
                                        <p:attrNameLst>
                                          <p:attrName>ppt_x</p:attrName>
                                        </p:attrNameLst>
                                      </p:cBhvr>
                                      <p:tavLst>
                                        <p:tav tm="0">
                                          <p:val>
                                            <p:strVal val="#ppt_x"/>
                                          </p:val>
                                        </p:tav>
                                        <p:tav tm="100000">
                                          <p:val>
                                            <p:strVal val="#ppt_x"/>
                                          </p:val>
                                        </p:tav>
                                      </p:tavLst>
                                    </p:anim>
                                    <p:anim calcmode="lin" valueType="num">
                                      <p:cBhvr>
                                        <p:cTn id="45" dur="1125" decel="100000" fill="hold"/>
                                        <p:tgtEl>
                                          <p:spTgt spid="14"/>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250"/>
                                        <p:tgtEl>
                                          <p:spTgt spid="17"/>
                                        </p:tgtEl>
                                      </p:cBhvr>
                                    </p:animEffect>
                                    <p:anim calcmode="lin" valueType="num">
                                      <p:cBhvr>
                                        <p:cTn id="50" dur="1250" fill="hold"/>
                                        <p:tgtEl>
                                          <p:spTgt spid="17"/>
                                        </p:tgtEl>
                                        <p:attrNameLst>
                                          <p:attrName>ppt_x</p:attrName>
                                        </p:attrNameLst>
                                      </p:cBhvr>
                                      <p:tavLst>
                                        <p:tav tm="0">
                                          <p:val>
                                            <p:strVal val="#ppt_x"/>
                                          </p:val>
                                        </p:tav>
                                        <p:tav tm="100000">
                                          <p:val>
                                            <p:strVal val="#ppt_x"/>
                                          </p:val>
                                        </p:tav>
                                      </p:tavLst>
                                    </p:anim>
                                    <p:anim calcmode="lin" valueType="num">
                                      <p:cBhvr>
                                        <p:cTn id="51" dur="1125" decel="100000" fill="hold"/>
                                        <p:tgtEl>
                                          <p:spTgt spid="17"/>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131BC3CD-6D39-4CBD-9B88-519F75F00DC2}"/>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81929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4F489343-248E-4A52-B801-A382B5ABBF88}"/>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200431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
        <p:nvSpPr>
          <p:cNvPr id="11" name="Title 7">
            <a:extLst>
              <a:ext uri="{FF2B5EF4-FFF2-40B4-BE49-F238E27FC236}">
                <a16:creationId xmlns:a16="http://schemas.microsoft.com/office/drawing/2014/main" id="{0D0DA733-A865-4E51-B959-05448B8761A5}"/>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290617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lumn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GTM Plan R2</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a:xfrm>
            <a:off x="16916400" y="8877302"/>
            <a:ext cx="1733550" cy="523348"/>
          </a:xfrm>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1B6FFA25-BCF6-E21B-4037-37CFB53EEFBD}"/>
              </a:ext>
            </a:extLst>
          </p:cNvPr>
          <p:cNvSpPr>
            <a:spLocks noGrp="1"/>
          </p:cNvSpPr>
          <p:nvPr>
            <p:ph type="body" sz="quarter" idx="19"/>
          </p:nvPr>
        </p:nvSpPr>
        <p:spPr>
          <a:xfrm>
            <a:off x="800102" y="2073858"/>
            <a:ext cx="2811780"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8" name="Text Placeholder 10">
            <a:extLst>
              <a:ext uri="{FF2B5EF4-FFF2-40B4-BE49-F238E27FC236}">
                <a16:creationId xmlns:a16="http://schemas.microsoft.com/office/drawing/2014/main" id="{F3A1A543-A771-0A39-E1EC-BDB8AB0C1D5A}"/>
              </a:ext>
            </a:extLst>
          </p:cNvPr>
          <p:cNvSpPr>
            <a:spLocks noGrp="1"/>
          </p:cNvSpPr>
          <p:nvPr>
            <p:ph type="body" sz="quarter" idx="20"/>
          </p:nvPr>
        </p:nvSpPr>
        <p:spPr>
          <a:xfrm>
            <a:off x="4266584" y="2073858"/>
            <a:ext cx="2812604"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9" name="Text Placeholder 10">
            <a:extLst>
              <a:ext uri="{FF2B5EF4-FFF2-40B4-BE49-F238E27FC236}">
                <a16:creationId xmlns:a16="http://schemas.microsoft.com/office/drawing/2014/main" id="{6A1F6F04-8E33-C37C-D8CB-8094E4F9A97A}"/>
              </a:ext>
            </a:extLst>
          </p:cNvPr>
          <p:cNvSpPr>
            <a:spLocks noGrp="1"/>
          </p:cNvSpPr>
          <p:nvPr>
            <p:ph type="body" sz="quarter" idx="21"/>
          </p:nvPr>
        </p:nvSpPr>
        <p:spPr>
          <a:xfrm>
            <a:off x="7733890" y="2073858"/>
            <a:ext cx="2812604"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3" name="Text Placeholder 10">
            <a:extLst>
              <a:ext uri="{FF2B5EF4-FFF2-40B4-BE49-F238E27FC236}">
                <a16:creationId xmlns:a16="http://schemas.microsoft.com/office/drawing/2014/main" id="{055F994B-3B5C-5323-5EFA-0EB4125224E8}"/>
              </a:ext>
            </a:extLst>
          </p:cNvPr>
          <p:cNvSpPr>
            <a:spLocks noGrp="1"/>
          </p:cNvSpPr>
          <p:nvPr>
            <p:ph type="body" sz="quarter" idx="22"/>
          </p:nvPr>
        </p:nvSpPr>
        <p:spPr>
          <a:xfrm>
            <a:off x="11201195" y="2073858"/>
            <a:ext cx="2812604"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
        <p:nvSpPr>
          <p:cNvPr id="15" name="Text Placeholder 10">
            <a:extLst>
              <a:ext uri="{FF2B5EF4-FFF2-40B4-BE49-F238E27FC236}">
                <a16:creationId xmlns:a16="http://schemas.microsoft.com/office/drawing/2014/main" id="{EF5F1DCD-5B42-A895-2BDB-BC6FFAE19724}"/>
              </a:ext>
            </a:extLst>
          </p:cNvPr>
          <p:cNvSpPr>
            <a:spLocks noGrp="1"/>
          </p:cNvSpPr>
          <p:nvPr>
            <p:ph type="body" sz="quarter" idx="23"/>
          </p:nvPr>
        </p:nvSpPr>
        <p:spPr>
          <a:xfrm>
            <a:off x="14668499" y="2073858"/>
            <a:ext cx="2812604" cy="7296912"/>
          </a:xfrm>
        </p:spPr>
        <p:txBody>
          <a:bodyPr lIns="0" tIns="0" rIns="0" bIns="0">
            <a:normAutofit/>
          </a:bodyPr>
          <a:lstStyle>
            <a:lvl1pPr marL="0" indent="0">
              <a:lnSpc>
                <a:spcPct val="95000"/>
              </a:lnSpc>
              <a:spcBef>
                <a:spcPts val="2250"/>
              </a:spcBef>
              <a:buFont typeface="Arial" panose="020B0604020202020204" pitchFamily="34" charset="0"/>
              <a:buNone/>
              <a:defRPr sz="1950" spc="-30" baseline="0"/>
            </a:lvl1pPr>
            <a:lvl2pPr marL="685766" indent="0">
              <a:buNone/>
              <a:defRPr sz="1950"/>
            </a:lvl2pPr>
            <a:lvl3pPr marL="1371530" indent="0">
              <a:buNone/>
              <a:defRPr sz="1950"/>
            </a:lvl3pPr>
            <a:lvl4pPr marL="2057297" indent="0">
              <a:buNone/>
              <a:defRPr sz="1950"/>
            </a:lvl4pPr>
            <a:lvl5pPr marL="2743064" indent="0">
              <a:buNone/>
              <a:defRPr sz="1950"/>
            </a:lvl5pPr>
          </a:lstStyle>
          <a:p>
            <a:pPr lvl="0"/>
            <a:r>
              <a:rPr lang="en-US"/>
              <a:t>Click to edit Master text styles</a:t>
            </a:r>
          </a:p>
        </p:txBody>
      </p:sp>
    </p:spTree>
    <p:extLst>
      <p:ext uri="{BB962C8B-B14F-4D97-AF65-F5344CB8AC3E}">
        <p14:creationId xmlns:p14="http://schemas.microsoft.com/office/powerpoint/2010/main" val="4050854260"/>
      </p:ext>
    </p:extLst>
  </p:cSld>
  <p:clrMapOvr>
    <a:masterClrMapping/>
  </p:clrMapOvr>
  <p:transition>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defTabSz="1371669">
              <a:defRPr/>
            </a:pPr>
            <a:r>
              <a:rPr lang="en-US">
                <a:solidFill>
                  <a:srgbClr val="629DD1"/>
                </a:solidFill>
              </a:rPr>
              <a:t>page</a:t>
            </a:r>
          </a:p>
          <a:p>
            <a:pPr defTabSz="1371669">
              <a:defRPr/>
            </a:pPr>
            <a:r>
              <a:rPr lang="en-US">
                <a:solidFill>
                  <a:srgbClr val="629DD1"/>
                </a:solidFill>
              </a:rPr>
              <a:t>0</a:t>
            </a:r>
            <a:fld id="{37D409AB-2201-4E18-8A34-C31753AD9B06}" type="slidenum">
              <a:rPr smtClean="0">
                <a:solidFill>
                  <a:srgbClr val="629DD1"/>
                </a:solidFill>
              </a:rPr>
              <a:pPr defTabSz="1371669">
                <a:defRPr/>
              </a:pPr>
              <a:t>‹#›</a:t>
            </a:fld>
            <a:endParaRPr>
              <a:solidFill>
                <a:srgbClr val="629DD1"/>
              </a:solidFill>
            </a:endParaRPr>
          </a:p>
        </p:txBody>
      </p:sp>
      <p:cxnSp>
        <p:nvCxnSpPr>
          <p:cNvPr id="10" name="Straight Connector 9"/>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7">
            <a:extLst>
              <a:ext uri="{FF2B5EF4-FFF2-40B4-BE49-F238E27FC236}">
                <a16:creationId xmlns:a16="http://schemas.microsoft.com/office/drawing/2014/main" id="{835AFC13-2C85-4140-9F48-E768061FA1AC}"/>
              </a:ext>
            </a:extLst>
          </p:cNvPr>
          <p:cNvSpPr>
            <a:spLocks noGrp="1"/>
          </p:cNvSpPr>
          <p:nvPr>
            <p:ph type="title" hasCustomPrompt="1"/>
          </p:nvPr>
        </p:nvSpPr>
        <p:spPr>
          <a:xfrm>
            <a:off x="876300" y="624782"/>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259385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AGE slide 20">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7432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3" name="Picture Placeholder 2"/>
          <p:cNvSpPr>
            <a:spLocks noGrp="1"/>
          </p:cNvSpPr>
          <p:nvPr>
            <p:ph type="pic" sz="quarter" idx="13"/>
          </p:nvPr>
        </p:nvSpPr>
        <p:spPr>
          <a:xfrm>
            <a:off x="77724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4" name="Picture Placeholder 2"/>
          <p:cNvSpPr>
            <a:spLocks noGrp="1"/>
          </p:cNvSpPr>
          <p:nvPr>
            <p:ph type="pic" sz="quarter" idx="14"/>
          </p:nvPr>
        </p:nvSpPr>
        <p:spPr>
          <a:xfrm>
            <a:off x="12801600" y="2705100"/>
            <a:ext cx="2743200" cy="2743200"/>
          </a:xfrm>
          <a:prstGeom prst="ellipse">
            <a:avLst/>
          </a:prstGeom>
          <a:ln w="38100">
            <a:solidFill>
              <a:schemeClr val="accent1"/>
            </a:solidFill>
          </a:ln>
          <a:effectLst/>
        </p:spPr>
        <p:txBody>
          <a:bodyPr/>
          <a:lstStyle>
            <a:lvl1pPr>
              <a:defRPr sz="2000"/>
            </a:lvl1pPr>
          </a:lstStyle>
          <a:p>
            <a:endParaRPr lang="uk-UA"/>
          </a:p>
        </p:txBody>
      </p:sp>
      <p:cxnSp>
        <p:nvCxnSpPr>
          <p:cNvPr id="17" name="Straight Connector 16"/>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048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7449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Slide Number Placeholder 8"/>
          <p:cNvSpPr>
            <a:spLocks noGrp="1"/>
          </p:cNvSpPr>
          <p:nvPr>
            <p:ph type="sldNum" sz="quarter" idx="10"/>
          </p:nvPr>
        </p:nvSpPr>
        <p:spPr>
          <a:xfrm>
            <a:off x="16916400" y="9072687"/>
            <a:ext cx="1733550" cy="954364"/>
          </a:xfrm>
          <a:prstGeom prst="rect">
            <a:avLst/>
          </a:prstGeom>
          <a:noFill/>
        </p:spPr>
        <p:txBody>
          <a:bodyPr wrap="square" rtlCol="0">
            <a:spAutoFit/>
          </a:bodyPr>
          <a:lstStyle>
            <a:lvl1pPr>
              <a:defRPr lang="uk-UA" sz="2801" b="1" smtClean="0">
                <a:solidFill>
                  <a:schemeClr val="accent2"/>
                </a:solidFill>
              </a:defRPr>
            </a:lvl1pPr>
          </a:lstStyle>
          <a:p>
            <a:pPr defTabSz="1371669">
              <a:defRPr/>
            </a:pPr>
            <a:r>
              <a:rPr lang="en-US">
                <a:solidFill>
                  <a:srgbClr val="629DD1"/>
                </a:solidFill>
              </a:rPr>
              <a:t>page</a:t>
            </a:r>
          </a:p>
          <a:p>
            <a:pPr defTabSz="1371669">
              <a:defRPr/>
            </a:pPr>
            <a:r>
              <a:rPr lang="en-US">
                <a:solidFill>
                  <a:srgbClr val="629DD1"/>
                </a:solidFill>
              </a:rPr>
              <a:t>0</a:t>
            </a:r>
            <a:fld id="{37D409AB-2201-4E18-8A34-C31753AD9B06}" type="slidenum">
              <a:rPr smtClean="0">
                <a:solidFill>
                  <a:srgbClr val="629DD1"/>
                </a:solidFill>
              </a:rPr>
              <a:pPr defTabSz="1371669">
                <a:defRPr/>
              </a:pPr>
              <a:t>‹#›</a:t>
            </a:fld>
            <a:endParaRPr>
              <a:solidFill>
                <a:srgbClr val="629DD1"/>
              </a:solidFill>
            </a:endParaRPr>
          </a:p>
        </p:txBody>
      </p:sp>
      <p:sp>
        <p:nvSpPr>
          <p:cNvPr id="12" name="Title 7">
            <a:extLst>
              <a:ext uri="{FF2B5EF4-FFF2-40B4-BE49-F238E27FC236}">
                <a16:creationId xmlns:a16="http://schemas.microsoft.com/office/drawing/2014/main" id="{D136E237-1E28-4155-B57D-51D789FB81FE}"/>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96187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250"/>
                                        <p:tgtEl>
                                          <p:spTgt spid="23"/>
                                        </p:tgtEl>
                                      </p:cBhvr>
                                    </p:animEffect>
                                    <p:anim calcmode="lin" valueType="num">
                                      <p:cBhvr>
                                        <p:cTn id="14" dur="1250" fill="hold"/>
                                        <p:tgtEl>
                                          <p:spTgt spid="23"/>
                                        </p:tgtEl>
                                        <p:attrNameLst>
                                          <p:attrName>ppt_x</p:attrName>
                                        </p:attrNameLst>
                                      </p:cBhvr>
                                      <p:tavLst>
                                        <p:tav tm="0">
                                          <p:val>
                                            <p:strVal val="#ppt_x"/>
                                          </p:val>
                                        </p:tav>
                                        <p:tav tm="100000">
                                          <p:val>
                                            <p:strVal val="#ppt_x"/>
                                          </p:val>
                                        </p:tav>
                                      </p:tavLst>
                                    </p:anim>
                                    <p:anim calcmode="lin" valueType="num">
                                      <p:cBhvr>
                                        <p:cTn id="15" dur="1125" decel="100000" fill="hold"/>
                                        <p:tgtEl>
                                          <p:spTgt spid="2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250"/>
                                        <p:tgtEl>
                                          <p:spTgt spid="24"/>
                                        </p:tgtEl>
                                      </p:cBhvr>
                                    </p:animEffect>
                                    <p:anim calcmode="lin" valueType="num">
                                      <p:cBhvr>
                                        <p:cTn id="20" dur="1250" fill="hold"/>
                                        <p:tgtEl>
                                          <p:spTgt spid="24"/>
                                        </p:tgtEl>
                                        <p:attrNameLst>
                                          <p:attrName>ppt_x</p:attrName>
                                        </p:attrNameLst>
                                      </p:cBhvr>
                                      <p:tavLst>
                                        <p:tav tm="0">
                                          <p:val>
                                            <p:strVal val="#ppt_x"/>
                                          </p:val>
                                        </p:tav>
                                        <p:tav tm="100000">
                                          <p:val>
                                            <p:strVal val="#ppt_x"/>
                                          </p:val>
                                        </p:tav>
                                      </p:tavLst>
                                    </p:anim>
                                    <p:anim calcmode="lin" valueType="num">
                                      <p:cBhvr>
                                        <p:cTn id="21" dur="1125" decel="100000" fill="hold"/>
                                        <p:tgtEl>
                                          <p:spTgt spid="2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sp>
        <p:nvSpPr>
          <p:cNvPr id="10" name="Rectangle 9"/>
          <p:cNvSpPr/>
          <p:nvPr userDrawn="1"/>
        </p:nvSpPr>
        <p:spPr>
          <a:xfrm>
            <a:off x="0" y="2400300"/>
            <a:ext cx="18288000" cy="5486400"/>
          </a:xfrm>
          <a:prstGeom prst="rect">
            <a:avLst/>
          </a:prstGeom>
          <a:solidFill>
            <a:schemeClr val="bg1">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a:extLst>
              <a:ext uri="{FF2B5EF4-FFF2-40B4-BE49-F238E27FC236}">
                <a16:creationId xmlns:a16="http://schemas.microsoft.com/office/drawing/2014/main" id="{2EA67422-5389-4399-9F88-96957DF071EB}"/>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dirty="0"/>
              <a:t>click to edit master</a:t>
            </a:r>
            <a:br>
              <a:rPr lang="en-US" dirty="0"/>
            </a:br>
            <a:r>
              <a:rPr lang="en-US" dirty="0"/>
              <a:t>title slide</a:t>
            </a:r>
            <a:endParaRPr lang="uk-UA" dirty="0"/>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0486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6916400" y="9072687"/>
            <a:ext cx="1733550" cy="954364"/>
          </a:xfrm>
          <a:prstGeom prst="rect">
            <a:avLst/>
          </a:prstGeom>
          <a:noFill/>
        </p:spPr>
        <p:txBody>
          <a:bodyPr wrap="square" rtlCol="0">
            <a:spAutoFit/>
          </a:bodyPr>
          <a:lstStyle>
            <a:lvl1pPr>
              <a:defRPr lang="uk-UA" sz="2801" b="1" smtClean="0">
                <a:solidFill>
                  <a:schemeClr val="accent2"/>
                </a:solidFill>
              </a:defRPr>
            </a:lvl1pPr>
          </a:lstStyle>
          <a:p>
            <a:pPr defTabSz="1371738">
              <a:defRPr/>
            </a:pPr>
            <a:r>
              <a:rPr lang="en-US">
                <a:solidFill>
                  <a:srgbClr val="629DD1"/>
                </a:solidFill>
              </a:rPr>
              <a:t>page</a:t>
            </a:r>
          </a:p>
          <a:p>
            <a:pPr defTabSz="1371738">
              <a:defRPr/>
            </a:pPr>
            <a:r>
              <a:rPr lang="en-US">
                <a:solidFill>
                  <a:srgbClr val="629DD1"/>
                </a:solidFill>
              </a:rPr>
              <a:t>0</a:t>
            </a:r>
            <a:fld id="{37D409AB-2201-4E18-8A34-C31753AD9B06}" type="slidenum">
              <a:rPr smtClean="0">
                <a:solidFill>
                  <a:srgbClr val="629DD1"/>
                </a:solidFill>
              </a:rPr>
              <a:pPr defTabSz="1371738">
                <a:defRPr/>
              </a:pPr>
              <a:t>‹#›</a:t>
            </a:fld>
            <a:endParaRPr>
              <a:solidFill>
                <a:srgbClr val="629DD1"/>
              </a:solidFill>
            </a:endParaRPr>
          </a:p>
        </p:txBody>
      </p:sp>
      <p:cxnSp>
        <p:nvCxnSpPr>
          <p:cNvPr id="10" name="Straight Connector 9"/>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7">
            <a:extLst>
              <a:ext uri="{FF2B5EF4-FFF2-40B4-BE49-F238E27FC236}">
                <a16:creationId xmlns:a16="http://schemas.microsoft.com/office/drawing/2014/main" id="{835AFC13-2C85-4140-9F48-E768061FA1AC}"/>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117591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MAGE slide 20">
    <p:spTree>
      <p:nvGrpSpPr>
        <p:cNvPr id="1" name=""/>
        <p:cNvGrpSpPr/>
        <p:nvPr/>
      </p:nvGrpSpPr>
      <p:grpSpPr>
        <a:xfrm>
          <a:off x="0" y="0"/>
          <a:ext cx="0" cy="0"/>
          <a:chOff x="0" y="0"/>
          <a:chExt cx="0" cy="0"/>
        </a:xfrm>
      </p:grpSpPr>
      <p:sp>
        <p:nvSpPr>
          <p:cNvPr id="18" name="Picture Placeholder 2"/>
          <p:cNvSpPr>
            <a:spLocks noGrp="1"/>
          </p:cNvSpPr>
          <p:nvPr>
            <p:ph type="pic" sz="quarter" idx="11"/>
          </p:nvPr>
        </p:nvSpPr>
        <p:spPr>
          <a:xfrm>
            <a:off x="27432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3" name="Picture Placeholder 2"/>
          <p:cNvSpPr>
            <a:spLocks noGrp="1"/>
          </p:cNvSpPr>
          <p:nvPr>
            <p:ph type="pic" sz="quarter" idx="13"/>
          </p:nvPr>
        </p:nvSpPr>
        <p:spPr>
          <a:xfrm>
            <a:off x="7772400" y="2705100"/>
            <a:ext cx="2743200" cy="2743200"/>
          </a:xfrm>
          <a:prstGeom prst="ellipse">
            <a:avLst/>
          </a:prstGeom>
          <a:ln w="38100">
            <a:solidFill>
              <a:schemeClr val="accent1"/>
            </a:solidFill>
          </a:ln>
          <a:effectLst/>
        </p:spPr>
        <p:txBody>
          <a:bodyPr/>
          <a:lstStyle>
            <a:lvl1pPr>
              <a:defRPr sz="2000"/>
            </a:lvl1pPr>
          </a:lstStyle>
          <a:p>
            <a:endParaRPr lang="uk-UA"/>
          </a:p>
        </p:txBody>
      </p:sp>
      <p:sp>
        <p:nvSpPr>
          <p:cNvPr id="24" name="Picture Placeholder 2"/>
          <p:cNvSpPr>
            <a:spLocks noGrp="1"/>
          </p:cNvSpPr>
          <p:nvPr>
            <p:ph type="pic" sz="quarter" idx="14"/>
          </p:nvPr>
        </p:nvSpPr>
        <p:spPr>
          <a:xfrm>
            <a:off x="12801600" y="2705100"/>
            <a:ext cx="2743200" cy="2743200"/>
          </a:xfrm>
          <a:prstGeom prst="ellipse">
            <a:avLst/>
          </a:prstGeom>
          <a:ln w="38100">
            <a:solidFill>
              <a:schemeClr val="accent1"/>
            </a:solidFill>
          </a:ln>
          <a:effectLst/>
        </p:spPr>
        <p:txBody>
          <a:bodyPr/>
          <a:lstStyle>
            <a:lvl1pPr>
              <a:defRPr sz="2000"/>
            </a:lvl1pPr>
          </a:lstStyle>
          <a:p>
            <a:endParaRPr lang="uk-UA"/>
          </a:p>
        </p:txBody>
      </p:sp>
      <p:cxnSp>
        <p:nvCxnSpPr>
          <p:cNvPr id="17" name="Straight Connector 16"/>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048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7449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Slide Number Placeholder 8"/>
          <p:cNvSpPr>
            <a:spLocks noGrp="1"/>
          </p:cNvSpPr>
          <p:nvPr>
            <p:ph type="sldNum" sz="quarter" idx="10"/>
          </p:nvPr>
        </p:nvSpPr>
        <p:spPr>
          <a:xfrm>
            <a:off x="16916400" y="9072689"/>
            <a:ext cx="1733550" cy="954364"/>
          </a:xfrm>
          <a:prstGeom prst="rect">
            <a:avLst/>
          </a:prstGeom>
          <a:noFill/>
        </p:spPr>
        <p:txBody>
          <a:bodyPr wrap="square" rtlCol="0">
            <a:spAutoFit/>
          </a:bodyPr>
          <a:lstStyle>
            <a:lvl1pPr>
              <a:defRPr lang="uk-UA" sz="2801" b="1" smtClean="0">
                <a:solidFill>
                  <a:schemeClr val="accent2"/>
                </a:solidFill>
              </a:defRPr>
            </a:lvl1pPr>
          </a:lstStyle>
          <a:p>
            <a:pPr defTabSz="1371738">
              <a:defRPr/>
            </a:pPr>
            <a:r>
              <a:rPr lang="en-US">
                <a:solidFill>
                  <a:srgbClr val="629DD1"/>
                </a:solidFill>
              </a:rPr>
              <a:t>page</a:t>
            </a:r>
          </a:p>
          <a:p>
            <a:pPr defTabSz="1371738">
              <a:defRPr/>
            </a:pPr>
            <a:r>
              <a:rPr lang="en-US">
                <a:solidFill>
                  <a:srgbClr val="629DD1"/>
                </a:solidFill>
              </a:rPr>
              <a:t>0</a:t>
            </a:r>
            <a:fld id="{37D409AB-2201-4E18-8A34-C31753AD9B06}" type="slidenum">
              <a:rPr smtClean="0">
                <a:solidFill>
                  <a:srgbClr val="629DD1"/>
                </a:solidFill>
              </a:rPr>
              <a:pPr defTabSz="1371738">
                <a:defRPr/>
              </a:pPr>
              <a:t>‹#›</a:t>
            </a:fld>
            <a:endParaRPr>
              <a:solidFill>
                <a:srgbClr val="629DD1"/>
              </a:solidFill>
            </a:endParaRPr>
          </a:p>
        </p:txBody>
      </p:sp>
      <p:sp>
        <p:nvSpPr>
          <p:cNvPr id="12" name="Title 7">
            <a:extLst>
              <a:ext uri="{FF2B5EF4-FFF2-40B4-BE49-F238E27FC236}">
                <a16:creationId xmlns:a16="http://schemas.microsoft.com/office/drawing/2014/main" id="{D136E237-1E28-4155-B57D-51D789FB81FE}"/>
              </a:ext>
            </a:extLst>
          </p:cNvPr>
          <p:cNvSpPr>
            <a:spLocks noGrp="1"/>
          </p:cNvSpPr>
          <p:nvPr>
            <p:ph type="title" hasCustomPrompt="1"/>
          </p:nvPr>
        </p:nvSpPr>
        <p:spPr>
          <a:xfrm>
            <a:off x="876300" y="624783"/>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419654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250"/>
                                        <p:tgtEl>
                                          <p:spTgt spid="23"/>
                                        </p:tgtEl>
                                      </p:cBhvr>
                                    </p:animEffect>
                                    <p:anim calcmode="lin" valueType="num">
                                      <p:cBhvr>
                                        <p:cTn id="14" dur="1250" fill="hold"/>
                                        <p:tgtEl>
                                          <p:spTgt spid="23"/>
                                        </p:tgtEl>
                                        <p:attrNameLst>
                                          <p:attrName>ppt_x</p:attrName>
                                        </p:attrNameLst>
                                      </p:cBhvr>
                                      <p:tavLst>
                                        <p:tav tm="0">
                                          <p:val>
                                            <p:strVal val="#ppt_x"/>
                                          </p:val>
                                        </p:tav>
                                        <p:tav tm="100000">
                                          <p:val>
                                            <p:strVal val="#ppt_x"/>
                                          </p:val>
                                        </p:tav>
                                      </p:tavLst>
                                    </p:anim>
                                    <p:anim calcmode="lin" valueType="num">
                                      <p:cBhvr>
                                        <p:cTn id="15" dur="1125" decel="100000" fill="hold"/>
                                        <p:tgtEl>
                                          <p:spTgt spid="23"/>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250"/>
                                        <p:tgtEl>
                                          <p:spTgt spid="24"/>
                                        </p:tgtEl>
                                      </p:cBhvr>
                                    </p:animEffect>
                                    <p:anim calcmode="lin" valueType="num">
                                      <p:cBhvr>
                                        <p:cTn id="20" dur="1250" fill="hold"/>
                                        <p:tgtEl>
                                          <p:spTgt spid="24"/>
                                        </p:tgtEl>
                                        <p:attrNameLst>
                                          <p:attrName>ppt_x</p:attrName>
                                        </p:attrNameLst>
                                      </p:cBhvr>
                                      <p:tavLst>
                                        <p:tav tm="0">
                                          <p:val>
                                            <p:strVal val="#ppt_x"/>
                                          </p:val>
                                        </p:tav>
                                        <p:tav tm="100000">
                                          <p:val>
                                            <p:strVal val="#ppt_x"/>
                                          </p:val>
                                        </p:tav>
                                      </p:tavLst>
                                    </p:anim>
                                    <p:anim calcmode="lin" valueType="num">
                                      <p:cBhvr>
                                        <p:cTn id="21" dur="1125" decel="100000" fill="hold"/>
                                        <p:tgtEl>
                                          <p:spTgt spid="24"/>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_CM_1">
    <p:bg>
      <p:bgPr>
        <a:solidFill>
          <a:schemeClr val="accent5"/>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36038CB2-CDB1-9C44-94B7-C158D68C023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5" name="Graphic 4">
            <a:extLst>
              <a:ext uri="{FF2B5EF4-FFF2-40B4-BE49-F238E27FC236}">
                <a16:creationId xmlns:a16="http://schemas.microsoft.com/office/drawing/2014/main" id="{EB061218-C9FE-11A8-8B18-60A6EE7683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pic>
        <p:nvPicPr>
          <p:cNvPr id="3" name="Graphic 2">
            <a:extLst>
              <a:ext uri="{FF2B5EF4-FFF2-40B4-BE49-F238E27FC236}">
                <a16:creationId xmlns:a16="http://schemas.microsoft.com/office/drawing/2014/main" id="{94E6AAFE-B526-C2AE-4F31-608EC45486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38712557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_CM_2">
    <p:bg>
      <p:bgPr>
        <a:solidFill>
          <a:schemeClr val="accent5"/>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bg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bg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bg1"/>
                </a:solidFill>
              </a:defRPr>
            </a:lvl1pPr>
          </a:lstStyle>
          <a:p>
            <a:r>
              <a:rPr lang="en-US"/>
              <a:t>Black Client Logo</a:t>
            </a:r>
          </a:p>
        </p:txBody>
      </p:sp>
      <p:pic>
        <p:nvPicPr>
          <p:cNvPr id="9" name="Graphic 8">
            <a:extLst>
              <a:ext uri="{FF2B5EF4-FFF2-40B4-BE49-F238E27FC236}">
                <a16:creationId xmlns:a16="http://schemas.microsoft.com/office/drawing/2014/main" id="{4FAA1A35-260D-7F3D-6602-115EB8614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pic>
        <p:nvPicPr>
          <p:cNvPr id="2" name="Graphic 1">
            <a:extLst>
              <a:ext uri="{FF2B5EF4-FFF2-40B4-BE49-F238E27FC236}">
                <a16:creationId xmlns:a16="http://schemas.microsoft.com/office/drawing/2014/main" id="{8A5A500E-E142-5A0E-0158-0EBF2570C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35778276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_CM_3">
    <p:bg>
      <p:bgRef idx="1001">
        <a:schemeClr val="bg1"/>
      </p:bgRef>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74245B9F-3308-9FD9-8614-EA9AE85E5CEE}"/>
              </a:ext>
            </a:extLst>
          </p:cNvPr>
          <p:cNvSpPr>
            <a:spLocks noGrp="1"/>
          </p:cNvSpPr>
          <p:nvPr>
            <p:ph type="pic" sz="quarter" idx="15"/>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pic>
        <p:nvPicPr>
          <p:cNvPr id="22" name="Graphic 21">
            <a:extLst>
              <a:ext uri="{FF2B5EF4-FFF2-40B4-BE49-F238E27FC236}">
                <a16:creationId xmlns:a16="http://schemas.microsoft.com/office/drawing/2014/main" id="{FF437434-2FE0-35F2-31EE-29C33E4B09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
        <p:nvSpPr>
          <p:cNvPr id="4" name="Text Placeholder 10">
            <a:extLst>
              <a:ext uri="{FF2B5EF4-FFF2-40B4-BE49-F238E27FC236}">
                <a16:creationId xmlns:a16="http://schemas.microsoft.com/office/drawing/2014/main" id="{36038CB2-CDB1-9C44-94B7-C158D68C023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3" name="Graphic 2">
            <a:extLst>
              <a:ext uri="{FF2B5EF4-FFF2-40B4-BE49-F238E27FC236}">
                <a16:creationId xmlns:a16="http://schemas.microsoft.com/office/drawing/2014/main" id="{C0F3F2B9-41B0-3036-FBFC-3C36C4BD1C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41219308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_CM_4">
    <p:bg>
      <p:bgRef idx="1001">
        <a:schemeClr val="bg1"/>
      </p:bgRef>
    </p:bg>
    <p:spTree>
      <p:nvGrpSpPr>
        <p:cNvPr id="1" name=""/>
        <p:cNvGrpSpPr/>
        <p:nvPr/>
      </p:nvGrpSpPr>
      <p:grpSpPr>
        <a:xfrm>
          <a:off x="0" y="0"/>
          <a:ext cx="0" cy="0"/>
          <a:chOff x="0" y="0"/>
          <a:chExt cx="0" cy="0"/>
        </a:xfrm>
      </p:grpSpPr>
      <p:sp>
        <p:nvSpPr>
          <p:cNvPr id="2" name="Picture Placeholder 20">
            <a:extLst>
              <a:ext uri="{FF2B5EF4-FFF2-40B4-BE49-F238E27FC236}">
                <a16:creationId xmlns:a16="http://schemas.microsoft.com/office/drawing/2014/main" id="{539EE524-EA9D-8127-2557-11274D6365E6}"/>
              </a:ext>
            </a:extLst>
          </p:cNvPr>
          <p:cNvSpPr>
            <a:spLocks noGrp="1"/>
          </p:cNvSpPr>
          <p:nvPr>
            <p:ph type="pic" sz="quarter" idx="16"/>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White Client Logo</a:t>
            </a:r>
          </a:p>
        </p:txBody>
      </p:sp>
      <p:pic>
        <p:nvPicPr>
          <p:cNvPr id="9" name="Graphic 8">
            <a:extLst>
              <a:ext uri="{FF2B5EF4-FFF2-40B4-BE49-F238E27FC236}">
                <a16:creationId xmlns:a16="http://schemas.microsoft.com/office/drawing/2014/main" id="{4FAA1A35-260D-7F3D-6602-115EB8614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pic>
        <p:nvPicPr>
          <p:cNvPr id="4" name="Graphic 3">
            <a:extLst>
              <a:ext uri="{FF2B5EF4-FFF2-40B4-BE49-F238E27FC236}">
                <a16:creationId xmlns:a16="http://schemas.microsoft.com/office/drawing/2014/main" id="{0C32991F-2EC7-83F0-F617-0B888D9D46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20008620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_CM_5">
    <p:bg>
      <p:bgRef idx="1001">
        <a:schemeClr val="bg1"/>
      </p:bgRef>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74245B9F-3308-9FD9-8614-EA9AE85E5CEE}"/>
              </a:ext>
            </a:extLst>
          </p:cNvPr>
          <p:cNvSpPr>
            <a:spLocks noGrp="1"/>
          </p:cNvSpPr>
          <p:nvPr>
            <p:ph type="pic" sz="quarter" idx="15"/>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pic>
        <p:nvPicPr>
          <p:cNvPr id="22" name="Graphic 21">
            <a:extLst>
              <a:ext uri="{FF2B5EF4-FFF2-40B4-BE49-F238E27FC236}">
                <a16:creationId xmlns:a16="http://schemas.microsoft.com/office/drawing/2014/main" id="{FF437434-2FE0-35F2-31EE-29C33E4B09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
        <p:nvSpPr>
          <p:cNvPr id="4" name="Text Placeholder 10">
            <a:extLst>
              <a:ext uri="{FF2B5EF4-FFF2-40B4-BE49-F238E27FC236}">
                <a16:creationId xmlns:a16="http://schemas.microsoft.com/office/drawing/2014/main" id="{36038CB2-CDB1-9C44-94B7-C158D68C023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3" name="Graphic 2">
            <a:extLst>
              <a:ext uri="{FF2B5EF4-FFF2-40B4-BE49-F238E27FC236}">
                <a16:creationId xmlns:a16="http://schemas.microsoft.com/office/drawing/2014/main" id="{15092278-2649-82BA-1ADB-A246CED2828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33258724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_CM_6">
    <p:bg>
      <p:bgRef idx="1001">
        <a:schemeClr val="bg1"/>
      </p:bgRef>
    </p:bg>
    <p:spTree>
      <p:nvGrpSpPr>
        <p:cNvPr id="1" name=""/>
        <p:cNvGrpSpPr/>
        <p:nvPr/>
      </p:nvGrpSpPr>
      <p:grpSpPr>
        <a:xfrm>
          <a:off x="0" y="0"/>
          <a:ext cx="0" cy="0"/>
          <a:chOff x="0" y="0"/>
          <a:chExt cx="0" cy="0"/>
        </a:xfrm>
      </p:grpSpPr>
      <p:sp>
        <p:nvSpPr>
          <p:cNvPr id="2" name="Picture Placeholder 20">
            <a:extLst>
              <a:ext uri="{FF2B5EF4-FFF2-40B4-BE49-F238E27FC236}">
                <a16:creationId xmlns:a16="http://schemas.microsoft.com/office/drawing/2014/main" id="{B55395AD-682F-A2A4-BF9E-C1E149A14F92}"/>
              </a:ext>
            </a:extLst>
          </p:cNvPr>
          <p:cNvSpPr>
            <a:spLocks noGrp="1"/>
          </p:cNvSpPr>
          <p:nvPr>
            <p:ph type="pic" sz="quarter" idx="16"/>
          </p:nvPr>
        </p:nvSpPr>
        <p:spPr>
          <a:xfrm>
            <a:off x="-1188" y="4"/>
            <a:ext cx="18287997" cy="10286999"/>
          </a:xfrm>
          <a:custGeom>
            <a:avLst/>
            <a:gdLst>
              <a:gd name="connsiteX0" fmla="*/ 11289769 w 12191998"/>
              <a:gd name="connsiteY0" fmla="*/ 6078405 h 6857999"/>
              <a:gd name="connsiteX1" fmla="*/ 11316979 w 12191998"/>
              <a:gd name="connsiteY1" fmla="*/ 6085366 h 6857999"/>
              <a:gd name="connsiteX2" fmla="*/ 11336596 w 12191998"/>
              <a:gd name="connsiteY2" fmla="*/ 6105617 h 6857999"/>
              <a:gd name="connsiteX3" fmla="*/ 11343557 w 12191998"/>
              <a:gd name="connsiteY3" fmla="*/ 6135993 h 6857999"/>
              <a:gd name="connsiteX4" fmla="*/ 11336596 w 12191998"/>
              <a:gd name="connsiteY4" fmla="*/ 6166369 h 6857999"/>
              <a:gd name="connsiteX5" fmla="*/ 11316979 w 12191998"/>
              <a:gd name="connsiteY5" fmla="*/ 6186620 h 6857999"/>
              <a:gd name="connsiteX6" fmla="*/ 11289769 w 12191998"/>
              <a:gd name="connsiteY6" fmla="*/ 6194214 h 6857999"/>
              <a:gd name="connsiteX7" fmla="*/ 11263191 w 12191998"/>
              <a:gd name="connsiteY7" fmla="*/ 6186620 h 6857999"/>
              <a:gd name="connsiteX8" fmla="*/ 11243575 w 12191998"/>
              <a:gd name="connsiteY8" fmla="*/ 6166369 h 6857999"/>
              <a:gd name="connsiteX9" fmla="*/ 11236614 w 12191998"/>
              <a:gd name="connsiteY9" fmla="*/ 6135993 h 6857999"/>
              <a:gd name="connsiteX10" fmla="*/ 11243575 w 12191998"/>
              <a:gd name="connsiteY10" fmla="*/ 6105617 h 6857999"/>
              <a:gd name="connsiteX11" fmla="*/ 11263191 w 12191998"/>
              <a:gd name="connsiteY11" fmla="*/ 6085366 h 6857999"/>
              <a:gd name="connsiteX12" fmla="*/ 11289769 w 12191998"/>
              <a:gd name="connsiteY12" fmla="*/ 6078405 h 6857999"/>
              <a:gd name="connsiteX13" fmla="*/ 10915152 w 12191998"/>
              <a:gd name="connsiteY13" fmla="*/ 6019552 h 6857999"/>
              <a:gd name="connsiteX14" fmla="*/ 10994252 w 12191998"/>
              <a:gd name="connsiteY14" fmla="*/ 6251802 h 6857999"/>
              <a:gd name="connsiteX15" fmla="*/ 11084742 w 12191998"/>
              <a:gd name="connsiteY15" fmla="*/ 6251802 h 6857999"/>
              <a:gd name="connsiteX16" fmla="*/ 11164475 w 12191998"/>
              <a:gd name="connsiteY16" fmla="*/ 6019552 h 6857999"/>
              <a:gd name="connsiteX17" fmla="*/ 11093601 w 12191998"/>
              <a:gd name="connsiteY17" fmla="*/ 6019552 h 6857999"/>
              <a:gd name="connsiteX18" fmla="*/ 11043610 w 12191998"/>
              <a:gd name="connsiteY18" fmla="*/ 6170166 h 6857999"/>
              <a:gd name="connsiteX19" fmla="*/ 11034751 w 12191998"/>
              <a:gd name="connsiteY19" fmla="*/ 6170166 h 6857999"/>
              <a:gd name="connsiteX20" fmla="*/ 10985393 w 12191998"/>
              <a:gd name="connsiteY20" fmla="*/ 6019552 h 6857999"/>
              <a:gd name="connsiteX21" fmla="*/ 11670081 w 12191998"/>
              <a:gd name="connsiteY21" fmla="*/ 6018919 h 6857999"/>
              <a:gd name="connsiteX22" fmla="*/ 11598575 w 12191998"/>
              <a:gd name="connsiteY22" fmla="*/ 6019552 h 6857999"/>
              <a:gd name="connsiteX23" fmla="*/ 11550482 w 12191998"/>
              <a:gd name="connsiteY23" fmla="*/ 6163838 h 6857999"/>
              <a:gd name="connsiteX24" fmla="*/ 11541623 w 12191998"/>
              <a:gd name="connsiteY24" fmla="*/ 6163838 h 6857999"/>
              <a:gd name="connsiteX25" fmla="*/ 11487835 w 12191998"/>
              <a:gd name="connsiteY25" fmla="*/ 6019552 h 6857999"/>
              <a:gd name="connsiteX26" fmla="*/ 11415696 w 12191998"/>
              <a:gd name="connsiteY26" fmla="*/ 6019552 h 6857999"/>
              <a:gd name="connsiteX27" fmla="*/ 11509983 w 12191998"/>
              <a:gd name="connsiteY27" fmla="*/ 6262560 h 6857999"/>
              <a:gd name="connsiteX28" fmla="*/ 11506819 w 12191998"/>
              <a:gd name="connsiteY28" fmla="*/ 6270154 h 6857999"/>
              <a:gd name="connsiteX29" fmla="*/ 11501124 w 12191998"/>
              <a:gd name="connsiteY29" fmla="*/ 6277748 h 6857999"/>
              <a:gd name="connsiteX30" fmla="*/ 11491632 w 12191998"/>
              <a:gd name="connsiteY30" fmla="*/ 6280279 h 6857999"/>
              <a:gd name="connsiteX31" fmla="*/ 11444805 w 12191998"/>
              <a:gd name="connsiteY31" fmla="*/ 6280279 h 6857999"/>
              <a:gd name="connsiteX32" fmla="*/ 11444805 w 12191998"/>
              <a:gd name="connsiteY32" fmla="*/ 6342930 h 6857999"/>
              <a:gd name="connsiteX33" fmla="*/ 11503022 w 12191998"/>
              <a:gd name="connsiteY33" fmla="*/ 6342930 h 6857999"/>
              <a:gd name="connsiteX34" fmla="*/ 11547951 w 12191998"/>
              <a:gd name="connsiteY34" fmla="*/ 6331539 h 6857999"/>
              <a:gd name="connsiteX35" fmla="*/ 11571364 w 12191998"/>
              <a:gd name="connsiteY35" fmla="*/ 6295467 h 6857999"/>
              <a:gd name="connsiteX36" fmla="*/ 10789858 w 12191998"/>
              <a:gd name="connsiteY36" fmla="*/ 6015755 h 6857999"/>
              <a:gd name="connsiteX37" fmla="*/ 10727844 w 12191998"/>
              <a:gd name="connsiteY37" fmla="*/ 6031576 h 6857999"/>
              <a:gd name="connsiteX38" fmla="*/ 10684181 w 12191998"/>
              <a:gd name="connsiteY38" fmla="*/ 6074608 h 6857999"/>
              <a:gd name="connsiteX39" fmla="*/ 10668361 w 12191998"/>
              <a:gd name="connsiteY39" fmla="*/ 6136626 h 6857999"/>
              <a:gd name="connsiteX40" fmla="*/ 10684181 w 12191998"/>
              <a:gd name="connsiteY40" fmla="*/ 6198644 h 6857999"/>
              <a:gd name="connsiteX41" fmla="*/ 10727844 w 12191998"/>
              <a:gd name="connsiteY41" fmla="*/ 6241677 h 6857999"/>
              <a:gd name="connsiteX42" fmla="*/ 10789858 w 12191998"/>
              <a:gd name="connsiteY42" fmla="*/ 6257497 h 6857999"/>
              <a:gd name="connsiteX43" fmla="*/ 10848076 w 12191998"/>
              <a:gd name="connsiteY43" fmla="*/ 6243575 h 6857999"/>
              <a:gd name="connsiteX44" fmla="*/ 10886676 w 12191998"/>
              <a:gd name="connsiteY44" fmla="*/ 6207504 h 6857999"/>
              <a:gd name="connsiteX45" fmla="*/ 10905028 w 12191998"/>
              <a:gd name="connsiteY45" fmla="*/ 6161940 h 6857999"/>
              <a:gd name="connsiteX46" fmla="*/ 10836052 w 12191998"/>
              <a:gd name="connsiteY46" fmla="*/ 6161940 h 6857999"/>
              <a:gd name="connsiteX47" fmla="*/ 10820865 w 12191998"/>
              <a:gd name="connsiteY47" fmla="*/ 6185354 h 6857999"/>
              <a:gd name="connsiteX48" fmla="*/ 10789858 w 12191998"/>
              <a:gd name="connsiteY48" fmla="*/ 6195480 h 6857999"/>
              <a:gd name="connsiteX49" fmla="*/ 10763281 w 12191998"/>
              <a:gd name="connsiteY49" fmla="*/ 6187886 h 6857999"/>
              <a:gd name="connsiteX50" fmla="*/ 10743664 w 12191998"/>
              <a:gd name="connsiteY50" fmla="*/ 6167635 h 6857999"/>
              <a:gd name="connsiteX51" fmla="*/ 10736070 w 12191998"/>
              <a:gd name="connsiteY51" fmla="*/ 6137259 h 6857999"/>
              <a:gd name="connsiteX52" fmla="*/ 10743664 w 12191998"/>
              <a:gd name="connsiteY52" fmla="*/ 6106883 h 6857999"/>
              <a:gd name="connsiteX53" fmla="*/ 10763281 w 12191998"/>
              <a:gd name="connsiteY53" fmla="*/ 6085367 h 6857999"/>
              <a:gd name="connsiteX54" fmla="*/ 10789858 w 12191998"/>
              <a:gd name="connsiteY54" fmla="*/ 6078405 h 6857999"/>
              <a:gd name="connsiteX55" fmla="*/ 10820865 w 12191998"/>
              <a:gd name="connsiteY55" fmla="*/ 6087898 h 6857999"/>
              <a:gd name="connsiteX56" fmla="*/ 10836052 w 12191998"/>
              <a:gd name="connsiteY56" fmla="*/ 6110047 h 6857999"/>
              <a:gd name="connsiteX57" fmla="*/ 10905028 w 12191998"/>
              <a:gd name="connsiteY57" fmla="*/ 6110047 h 6857999"/>
              <a:gd name="connsiteX58" fmla="*/ 10886676 w 12191998"/>
              <a:gd name="connsiteY58" fmla="*/ 6065116 h 6857999"/>
              <a:gd name="connsiteX59" fmla="*/ 10848076 w 12191998"/>
              <a:gd name="connsiteY59" fmla="*/ 6029677 h 6857999"/>
              <a:gd name="connsiteX60" fmla="*/ 10789858 w 12191998"/>
              <a:gd name="connsiteY60" fmla="*/ 6015755 h 6857999"/>
              <a:gd name="connsiteX61" fmla="*/ 11289136 w 12191998"/>
              <a:gd name="connsiteY61" fmla="*/ 6015122 h 6857999"/>
              <a:gd name="connsiteX62" fmla="*/ 11227122 w 12191998"/>
              <a:gd name="connsiteY62" fmla="*/ 6030943 h 6857999"/>
              <a:gd name="connsiteX63" fmla="*/ 11183459 w 12191998"/>
              <a:gd name="connsiteY63" fmla="*/ 6073976 h 6857999"/>
              <a:gd name="connsiteX64" fmla="*/ 11167639 w 12191998"/>
              <a:gd name="connsiteY64" fmla="*/ 6135993 h 6857999"/>
              <a:gd name="connsiteX65" fmla="*/ 11183459 w 12191998"/>
              <a:gd name="connsiteY65" fmla="*/ 6198011 h 6857999"/>
              <a:gd name="connsiteX66" fmla="*/ 11227122 w 12191998"/>
              <a:gd name="connsiteY66" fmla="*/ 6241044 h 6857999"/>
              <a:gd name="connsiteX67" fmla="*/ 11289136 w 12191998"/>
              <a:gd name="connsiteY67" fmla="*/ 6256864 h 6857999"/>
              <a:gd name="connsiteX68" fmla="*/ 11351783 w 12191998"/>
              <a:gd name="connsiteY68" fmla="*/ 6241044 h 6857999"/>
              <a:gd name="connsiteX69" fmla="*/ 11395446 w 12191998"/>
              <a:gd name="connsiteY69" fmla="*/ 6198011 h 6857999"/>
              <a:gd name="connsiteX70" fmla="*/ 11411266 w 12191998"/>
              <a:gd name="connsiteY70" fmla="*/ 6135993 h 6857999"/>
              <a:gd name="connsiteX71" fmla="*/ 11395446 w 12191998"/>
              <a:gd name="connsiteY71" fmla="*/ 6073976 h 6857999"/>
              <a:gd name="connsiteX72" fmla="*/ 11351783 w 12191998"/>
              <a:gd name="connsiteY72" fmla="*/ 6030943 h 6857999"/>
              <a:gd name="connsiteX73" fmla="*/ 11289136 w 12191998"/>
              <a:gd name="connsiteY73" fmla="*/ 6015122 h 6857999"/>
              <a:gd name="connsiteX74" fmla="*/ 10414609 w 12191998"/>
              <a:gd name="connsiteY74" fmla="*/ 6015122 h 6857999"/>
              <a:gd name="connsiteX75" fmla="*/ 10381704 w 12191998"/>
              <a:gd name="connsiteY75" fmla="*/ 6022716 h 6857999"/>
              <a:gd name="connsiteX76" fmla="*/ 10359556 w 12191998"/>
              <a:gd name="connsiteY76" fmla="*/ 6039803 h 6857999"/>
              <a:gd name="connsiteX77" fmla="*/ 10357025 w 12191998"/>
              <a:gd name="connsiteY77" fmla="*/ 6039803 h 6857999"/>
              <a:gd name="connsiteX78" fmla="*/ 10352595 w 12191998"/>
              <a:gd name="connsiteY78" fmla="*/ 6019552 h 6857999"/>
              <a:gd name="connsiteX79" fmla="*/ 10293745 w 12191998"/>
              <a:gd name="connsiteY79" fmla="*/ 6019552 h 6857999"/>
              <a:gd name="connsiteX80" fmla="*/ 10293745 w 12191998"/>
              <a:gd name="connsiteY80" fmla="*/ 6252435 h 6857999"/>
              <a:gd name="connsiteX81" fmla="*/ 10360822 w 12191998"/>
              <a:gd name="connsiteY81" fmla="*/ 6252435 h 6857999"/>
              <a:gd name="connsiteX82" fmla="*/ 10360822 w 12191998"/>
              <a:gd name="connsiteY82" fmla="*/ 6119540 h 6857999"/>
              <a:gd name="connsiteX83" fmla="*/ 10365884 w 12191998"/>
              <a:gd name="connsiteY83" fmla="*/ 6099289 h 6857999"/>
              <a:gd name="connsiteX84" fmla="*/ 10378540 w 12191998"/>
              <a:gd name="connsiteY84" fmla="*/ 6085366 h 6857999"/>
              <a:gd name="connsiteX85" fmla="*/ 10397524 w 12191998"/>
              <a:gd name="connsiteY85" fmla="*/ 6080304 h 6857999"/>
              <a:gd name="connsiteX86" fmla="*/ 10414609 w 12191998"/>
              <a:gd name="connsiteY86" fmla="*/ 6084734 h 6857999"/>
              <a:gd name="connsiteX87" fmla="*/ 10426633 w 12191998"/>
              <a:gd name="connsiteY87" fmla="*/ 6098023 h 6857999"/>
              <a:gd name="connsiteX88" fmla="*/ 10431062 w 12191998"/>
              <a:gd name="connsiteY88" fmla="*/ 6118907 h 6857999"/>
              <a:gd name="connsiteX89" fmla="*/ 10431062 w 12191998"/>
              <a:gd name="connsiteY89" fmla="*/ 6252435 h 6857999"/>
              <a:gd name="connsiteX90" fmla="*/ 10499404 w 12191998"/>
              <a:gd name="connsiteY90" fmla="*/ 6252435 h 6857999"/>
              <a:gd name="connsiteX91" fmla="*/ 10499404 w 12191998"/>
              <a:gd name="connsiteY91" fmla="*/ 6119540 h 6857999"/>
              <a:gd name="connsiteX92" fmla="*/ 10503834 w 12191998"/>
              <a:gd name="connsiteY92" fmla="*/ 6099289 h 6857999"/>
              <a:gd name="connsiteX93" fmla="*/ 10516490 w 12191998"/>
              <a:gd name="connsiteY93" fmla="*/ 6085366 h 6857999"/>
              <a:gd name="connsiteX94" fmla="*/ 10534841 w 12191998"/>
              <a:gd name="connsiteY94" fmla="*/ 6080304 h 6857999"/>
              <a:gd name="connsiteX95" fmla="*/ 10552559 w 12191998"/>
              <a:gd name="connsiteY95" fmla="*/ 6084734 h 6857999"/>
              <a:gd name="connsiteX96" fmla="*/ 10563950 w 12191998"/>
              <a:gd name="connsiteY96" fmla="*/ 6098023 h 6857999"/>
              <a:gd name="connsiteX97" fmla="*/ 10568379 w 12191998"/>
              <a:gd name="connsiteY97" fmla="*/ 6118907 h 6857999"/>
              <a:gd name="connsiteX98" fmla="*/ 10568379 w 12191998"/>
              <a:gd name="connsiteY98" fmla="*/ 6251802 h 6857999"/>
              <a:gd name="connsiteX99" fmla="*/ 10636089 w 12191998"/>
              <a:gd name="connsiteY99" fmla="*/ 6251802 h 6857999"/>
              <a:gd name="connsiteX100" fmla="*/ 10636089 w 12191998"/>
              <a:gd name="connsiteY100" fmla="*/ 6109414 h 6857999"/>
              <a:gd name="connsiteX101" fmla="*/ 10624698 w 12191998"/>
              <a:gd name="connsiteY101" fmla="*/ 6061319 h 6857999"/>
              <a:gd name="connsiteX102" fmla="*/ 10594324 w 12191998"/>
              <a:gd name="connsiteY102" fmla="*/ 6027146 h 6857999"/>
              <a:gd name="connsiteX103" fmla="*/ 10550028 w 12191998"/>
              <a:gd name="connsiteY103" fmla="*/ 6015122 h 6857999"/>
              <a:gd name="connsiteX104" fmla="*/ 10507631 w 12191998"/>
              <a:gd name="connsiteY104" fmla="*/ 6024615 h 6857999"/>
              <a:gd name="connsiteX105" fmla="*/ 10480420 w 12191998"/>
              <a:gd name="connsiteY105" fmla="*/ 6047396 h 6857999"/>
              <a:gd name="connsiteX106" fmla="*/ 10477889 w 12191998"/>
              <a:gd name="connsiteY106" fmla="*/ 6047396 h 6857999"/>
              <a:gd name="connsiteX107" fmla="*/ 10453843 w 12191998"/>
              <a:gd name="connsiteY107" fmla="*/ 6025247 h 6857999"/>
              <a:gd name="connsiteX108" fmla="*/ 10414609 w 12191998"/>
              <a:gd name="connsiteY108" fmla="*/ 6015122 h 6857999"/>
              <a:gd name="connsiteX109" fmla="*/ 11051836 w 12191998"/>
              <a:gd name="connsiteY109" fmla="*/ 5782872 h 6857999"/>
              <a:gd name="connsiteX110" fmla="*/ 11079047 w 12191998"/>
              <a:gd name="connsiteY110" fmla="*/ 5789834 h 6857999"/>
              <a:gd name="connsiteX111" fmla="*/ 11098663 w 12191998"/>
              <a:gd name="connsiteY111" fmla="*/ 5810084 h 6857999"/>
              <a:gd name="connsiteX112" fmla="*/ 11106257 w 12191998"/>
              <a:gd name="connsiteY112" fmla="*/ 5840460 h 6857999"/>
              <a:gd name="connsiteX113" fmla="*/ 11098663 w 12191998"/>
              <a:gd name="connsiteY113" fmla="*/ 5870836 h 6857999"/>
              <a:gd name="connsiteX114" fmla="*/ 11079047 w 12191998"/>
              <a:gd name="connsiteY114" fmla="*/ 5891087 h 6857999"/>
              <a:gd name="connsiteX115" fmla="*/ 11051836 w 12191998"/>
              <a:gd name="connsiteY115" fmla="*/ 5898681 h 6857999"/>
              <a:gd name="connsiteX116" fmla="*/ 11025259 w 12191998"/>
              <a:gd name="connsiteY116" fmla="*/ 5891087 h 6857999"/>
              <a:gd name="connsiteX117" fmla="*/ 11005642 w 12191998"/>
              <a:gd name="connsiteY117" fmla="*/ 5870836 h 6857999"/>
              <a:gd name="connsiteX118" fmla="*/ 10998048 w 12191998"/>
              <a:gd name="connsiteY118" fmla="*/ 5840460 h 6857999"/>
              <a:gd name="connsiteX119" fmla="*/ 11005642 w 12191998"/>
              <a:gd name="connsiteY119" fmla="*/ 5810084 h 6857999"/>
              <a:gd name="connsiteX120" fmla="*/ 11025259 w 12191998"/>
              <a:gd name="connsiteY120" fmla="*/ 5789834 h 6857999"/>
              <a:gd name="connsiteX121" fmla="*/ 11051836 w 12191998"/>
              <a:gd name="connsiteY121" fmla="*/ 5782872 h 6857999"/>
              <a:gd name="connsiteX122" fmla="*/ 11542888 w 12191998"/>
              <a:gd name="connsiteY122" fmla="*/ 5774646 h 6857999"/>
              <a:gd name="connsiteX123" fmla="*/ 11567567 w 12191998"/>
              <a:gd name="connsiteY123" fmla="*/ 5780341 h 6857999"/>
              <a:gd name="connsiteX124" fmla="*/ 11585286 w 12191998"/>
              <a:gd name="connsiteY124" fmla="*/ 5796795 h 6857999"/>
              <a:gd name="connsiteX125" fmla="*/ 11594145 w 12191998"/>
              <a:gd name="connsiteY125" fmla="*/ 5819577 h 6857999"/>
              <a:gd name="connsiteX126" fmla="*/ 11489100 w 12191998"/>
              <a:gd name="connsiteY126" fmla="*/ 5819577 h 6857999"/>
              <a:gd name="connsiteX127" fmla="*/ 11498592 w 12191998"/>
              <a:gd name="connsiteY127" fmla="*/ 5796795 h 6857999"/>
              <a:gd name="connsiteX128" fmla="*/ 11516944 w 12191998"/>
              <a:gd name="connsiteY128" fmla="*/ 5780341 h 6857999"/>
              <a:gd name="connsiteX129" fmla="*/ 11542888 w 12191998"/>
              <a:gd name="connsiteY129" fmla="*/ 5774646 h 6857999"/>
              <a:gd name="connsiteX130" fmla="*/ 10789858 w 12191998"/>
              <a:gd name="connsiteY130" fmla="*/ 5720855 h 6857999"/>
              <a:gd name="connsiteX131" fmla="*/ 10727844 w 12191998"/>
              <a:gd name="connsiteY131" fmla="*/ 5736676 h 6857999"/>
              <a:gd name="connsiteX132" fmla="*/ 10684181 w 12191998"/>
              <a:gd name="connsiteY132" fmla="*/ 5779708 h 6857999"/>
              <a:gd name="connsiteX133" fmla="*/ 10668361 w 12191998"/>
              <a:gd name="connsiteY133" fmla="*/ 5841726 h 6857999"/>
              <a:gd name="connsiteX134" fmla="*/ 10684181 w 12191998"/>
              <a:gd name="connsiteY134" fmla="*/ 5903744 h 6857999"/>
              <a:gd name="connsiteX135" fmla="*/ 10727844 w 12191998"/>
              <a:gd name="connsiteY135" fmla="*/ 5946777 h 6857999"/>
              <a:gd name="connsiteX136" fmla="*/ 10789858 w 12191998"/>
              <a:gd name="connsiteY136" fmla="*/ 5962597 h 6857999"/>
              <a:gd name="connsiteX137" fmla="*/ 10848076 w 12191998"/>
              <a:gd name="connsiteY137" fmla="*/ 5948675 h 6857999"/>
              <a:gd name="connsiteX138" fmla="*/ 10886676 w 12191998"/>
              <a:gd name="connsiteY138" fmla="*/ 5912604 h 6857999"/>
              <a:gd name="connsiteX139" fmla="*/ 10905028 w 12191998"/>
              <a:gd name="connsiteY139" fmla="*/ 5867040 h 6857999"/>
              <a:gd name="connsiteX140" fmla="*/ 10836685 w 12191998"/>
              <a:gd name="connsiteY140" fmla="*/ 5867040 h 6857999"/>
              <a:gd name="connsiteX141" fmla="*/ 10821498 w 12191998"/>
              <a:gd name="connsiteY141" fmla="*/ 5890454 h 6857999"/>
              <a:gd name="connsiteX142" fmla="*/ 10790491 w 12191998"/>
              <a:gd name="connsiteY142" fmla="*/ 5899947 h 6857999"/>
              <a:gd name="connsiteX143" fmla="*/ 10763914 w 12191998"/>
              <a:gd name="connsiteY143" fmla="*/ 5892353 h 6857999"/>
              <a:gd name="connsiteX144" fmla="*/ 10744297 w 12191998"/>
              <a:gd name="connsiteY144" fmla="*/ 5872102 h 6857999"/>
              <a:gd name="connsiteX145" fmla="*/ 10736703 w 12191998"/>
              <a:gd name="connsiteY145" fmla="*/ 5841726 h 6857999"/>
              <a:gd name="connsiteX146" fmla="*/ 10744297 w 12191998"/>
              <a:gd name="connsiteY146" fmla="*/ 5811350 h 6857999"/>
              <a:gd name="connsiteX147" fmla="*/ 10763281 w 12191998"/>
              <a:gd name="connsiteY147" fmla="*/ 5790467 h 6857999"/>
              <a:gd name="connsiteX148" fmla="*/ 10789858 w 12191998"/>
              <a:gd name="connsiteY148" fmla="*/ 5783505 h 6857999"/>
              <a:gd name="connsiteX149" fmla="*/ 10820865 w 12191998"/>
              <a:gd name="connsiteY149" fmla="*/ 5792998 h 6857999"/>
              <a:gd name="connsiteX150" fmla="*/ 10836052 w 12191998"/>
              <a:gd name="connsiteY150" fmla="*/ 5815147 h 6857999"/>
              <a:gd name="connsiteX151" fmla="*/ 10905028 w 12191998"/>
              <a:gd name="connsiteY151" fmla="*/ 5815147 h 6857999"/>
              <a:gd name="connsiteX152" fmla="*/ 10886676 w 12191998"/>
              <a:gd name="connsiteY152" fmla="*/ 5770216 h 6857999"/>
              <a:gd name="connsiteX153" fmla="*/ 10848076 w 12191998"/>
              <a:gd name="connsiteY153" fmla="*/ 5734777 h 6857999"/>
              <a:gd name="connsiteX154" fmla="*/ 10789858 w 12191998"/>
              <a:gd name="connsiteY154" fmla="*/ 5720855 h 6857999"/>
              <a:gd name="connsiteX155" fmla="*/ 11542888 w 12191998"/>
              <a:gd name="connsiteY155" fmla="*/ 5719589 h 6857999"/>
              <a:gd name="connsiteX156" fmla="*/ 11480874 w 12191998"/>
              <a:gd name="connsiteY156" fmla="*/ 5735410 h 6857999"/>
              <a:gd name="connsiteX157" fmla="*/ 11437211 w 12191998"/>
              <a:gd name="connsiteY157" fmla="*/ 5778443 h 6857999"/>
              <a:gd name="connsiteX158" fmla="*/ 11421391 w 12191998"/>
              <a:gd name="connsiteY158" fmla="*/ 5840460 h 6857999"/>
              <a:gd name="connsiteX159" fmla="*/ 11437211 w 12191998"/>
              <a:gd name="connsiteY159" fmla="*/ 5902478 h 6857999"/>
              <a:gd name="connsiteX160" fmla="*/ 11480874 w 12191998"/>
              <a:gd name="connsiteY160" fmla="*/ 5944878 h 6857999"/>
              <a:gd name="connsiteX161" fmla="*/ 11542888 w 12191998"/>
              <a:gd name="connsiteY161" fmla="*/ 5960699 h 6857999"/>
              <a:gd name="connsiteX162" fmla="*/ 11599207 w 12191998"/>
              <a:gd name="connsiteY162" fmla="*/ 5948675 h 6857999"/>
              <a:gd name="connsiteX163" fmla="*/ 11636542 w 12191998"/>
              <a:gd name="connsiteY163" fmla="*/ 5919564 h 6857999"/>
              <a:gd name="connsiteX164" fmla="*/ 11654894 w 12191998"/>
              <a:gd name="connsiteY164" fmla="*/ 5886657 h 6857999"/>
              <a:gd name="connsiteX165" fmla="*/ 11585919 w 12191998"/>
              <a:gd name="connsiteY165" fmla="*/ 5886657 h 6857999"/>
              <a:gd name="connsiteX166" fmla="*/ 11569466 w 12191998"/>
              <a:gd name="connsiteY166" fmla="*/ 5899314 h 6857999"/>
              <a:gd name="connsiteX167" fmla="*/ 11542888 w 12191998"/>
              <a:gd name="connsiteY167" fmla="*/ 5905009 h 6857999"/>
              <a:gd name="connsiteX168" fmla="*/ 11516944 w 12191998"/>
              <a:gd name="connsiteY168" fmla="*/ 5899314 h 6857999"/>
              <a:gd name="connsiteX169" fmla="*/ 11497960 w 12191998"/>
              <a:gd name="connsiteY169" fmla="*/ 5882860 h 6857999"/>
              <a:gd name="connsiteX170" fmla="*/ 11488468 w 12191998"/>
              <a:gd name="connsiteY170" fmla="*/ 5859445 h 6857999"/>
              <a:gd name="connsiteX171" fmla="*/ 11658690 w 12191998"/>
              <a:gd name="connsiteY171" fmla="*/ 5859445 h 6857999"/>
              <a:gd name="connsiteX172" fmla="*/ 11659956 w 12191998"/>
              <a:gd name="connsiteY172" fmla="*/ 5849953 h 6857999"/>
              <a:gd name="connsiteX173" fmla="*/ 11660589 w 12191998"/>
              <a:gd name="connsiteY173" fmla="*/ 5837296 h 6857999"/>
              <a:gd name="connsiteX174" fmla="*/ 11645402 w 12191998"/>
              <a:gd name="connsiteY174" fmla="*/ 5777177 h 6857999"/>
              <a:gd name="connsiteX175" fmla="*/ 11603004 w 12191998"/>
              <a:gd name="connsiteY175" fmla="*/ 5734777 h 6857999"/>
              <a:gd name="connsiteX176" fmla="*/ 11542888 w 12191998"/>
              <a:gd name="connsiteY176" fmla="*/ 5719589 h 6857999"/>
              <a:gd name="connsiteX177" fmla="*/ 11051836 w 12191998"/>
              <a:gd name="connsiteY177" fmla="*/ 5719589 h 6857999"/>
              <a:gd name="connsiteX178" fmla="*/ 10989822 w 12191998"/>
              <a:gd name="connsiteY178" fmla="*/ 5735410 h 6857999"/>
              <a:gd name="connsiteX179" fmla="*/ 10946159 w 12191998"/>
              <a:gd name="connsiteY179" fmla="*/ 5778443 h 6857999"/>
              <a:gd name="connsiteX180" fmla="*/ 10930339 w 12191998"/>
              <a:gd name="connsiteY180" fmla="*/ 5840460 h 6857999"/>
              <a:gd name="connsiteX181" fmla="*/ 10946159 w 12191998"/>
              <a:gd name="connsiteY181" fmla="*/ 5902478 h 6857999"/>
              <a:gd name="connsiteX182" fmla="*/ 10989822 w 12191998"/>
              <a:gd name="connsiteY182" fmla="*/ 5945511 h 6857999"/>
              <a:gd name="connsiteX183" fmla="*/ 11051836 w 12191998"/>
              <a:gd name="connsiteY183" fmla="*/ 5961331 h 6857999"/>
              <a:gd name="connsiteX184" fmla="*/ 11114483 w 12191998"/>
              <a:gd name="connsiteY184" fmla="*/ 5945511 h 6857999"/>
              <a:gd name="connsiteX185" fmla="*/ 11158146 w 12191998"/>
              <a:gd name="connsiteY185" fmla="*/ 5902478 h 6857999"/>
              <a:gd name="connsiteX186" fmla="*/ 11173966 w 12191998"/>
              <a:gd name="connsiteY186" fmla="*/ 5840460 h 6857999"/>
              <a:gd name="connsiteX187" fmla="*/ 11158146 w 12191998"/>
              <a:gd name="connsiteY187" fmla="*/ 5778443 h 6857999"/>
              <a:gd name="connsiteX188" fmla="*/ 11114483 w 12191998"/>
              <a:gd name="connsiteY188" fmla="*/ 5735410 h 6857999"/>
              <a:gd name="connsiteX189" fmla="*/ 11051836 w 12191998"/>
              <a:gd name="connsiteY189" fmla="*/ 5719589 h 6857999"/>
              <a:gd name="connsiteX190" fmla="*/ 11320776 w 12191998"/>
              <a:gd name="connsiteY190" fmla="*/ 5637954 h 6857999"/>
              <a:gd name="connsiteX191" fmla="*/ 11320776 w 12191998"/>
              <a:gd name="connsiteY191" fmla="*/ 5956902 h 6857999"/>
              <a:gd name="connsiteX192" fmla="*/ 11388485 w 12191998"/>
              <a:gd name="connsiteY192" fmla="*/ 5956902 h 6857999"/>
              <a:gd name="connsiteX193" fmla="*/ 11388485 w 12191998"/>
              <a:gd name="connsiteY193" fmla="*/ 5637954 h 6857999"/>
              <a:gd name="connsiteX194" fmla="*/ 11204341 w 12191998"/>
              <a:gd name="connsiteY194" fmla="*/ 5637954 h 6857999"/>
              <a:gd name="connsiteX195" fmla="*/ 11204341 w 12191998"/>
              <a:gd name="connsiteY195" fmla="*/ 5956902 h 6857999"/>
              <a:gd name="connsiteX196" fmla="*/ 11272050 w 12191998"/>
              <a:gd name="connsiteY196" fmla="*/ 5956902 h 6857999"/>
              <a:gd name="connsiteX197" fmla="*/ 11272050 w 12191998"/>
              <a:gd name="connsiteY197" fmla="*/ 5637954 h 6857999"/>
              <a:gd name="connsiteX198" fmla="*/ 0 w 12191998"/>
              <a:gd name="connsiteY198" fmla="*/ 0 h 6857999"/>
              <a:gd name="connsiteX199" fmla="*/ 12191998 w 12191998"/>
              <a:gd name="connsiteY199" fmla="*/ 0 h 6857999"/>
              <a:gd name="connsiteX200" fmla="*/ 12191998 w 12191998"/>
              <a:gd name="connsiteY200" fmla="*/ 6857999 h 6857999"/>
              <a:gd name="connsiteX201" fmla="*/ 0 w 12191998"/>
              <a:gd name="connsiteY20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2191998" h="6857999">
                <a:moveTo>
                  <a:pt x="11289769" y="6078405"/>
                </a:moveTo>
                <a:cubicBezTo>
                  <a:pt x="11299894" y="6078405"/>
                  <a:pt x="11308753" y="6080937"/>
                  <a:pt x="11316979" y="6085366"/>
                </a:cubicBezTo>
                <a:cubicBezTo>
                  <a:pt x="11325206" y="6089796"/>
                  <a:pt x="11331534" y="6096758"/>
                  <a:pt x="11336596" y="6105617"/>
                </a:cubicBezTo>
                <a:cubicBezTo>
                  <a:pt x="11341026" y="6114477"/>
                  <a:pt x="11343557" y="6124602"/>
                  <a:pt x="11343557" y="6135993"/>
                </a:cubicBezTo>
                <a:cubicBezTo>
                  <a:pt x="11343557" y="6147384"/>
                  <a:pt x="11341026" y="6157510"/>
                  <a:pt x="11336596" y="6166369"/>
                </a:cubicBezTo>
                <a:cubicBezTo>
                  <a:pt x="11331534" y="6175229"/>
                  <a:pt x="11325206" y="6181557"/>
                  <a:pt x="11316979" y="6186620"/>
                </a:cubicBezTo>
                <a:cubicBezTo>
                  <a:pt x="11308753" y="6191683"/>
                  <a:pt x="11299261" y="6194214"/>
                  <a:pt x="11289769" y="6194214"/>
                </a:cubicBezTo>
                <a:cubicBezTo>
                  <a:pt x="11280277" y="6194214"/>
                  <a:pt x="11271418" y="6191683"/>
                  <a:pt x="11263191" y="6186620"/>
                </a:cubicBezTo>
                <a:cubicBezTo>
                  <a:pt x="11254965" y="6181557"/>
                  <a:pt x="11248637" y="6175229"/>
                  <a:pt x="11243575" y="6166369"/>
                </a:cubicBezTo>
                <a:cubicBezTo>
                  <a:pt x="11239145" y="6157510"/>
                  <a:pt x="11236614" y="6147384"/>
                  <a:pt x="11236614" y="6135993"/>
                </a:cubicBezTo>
                <a:cubicBezTo>
                  <a:pt x="11236614" y="6124602"/>
                  <a:pt x="11238512" y="6114477"/>
                  <a:pt x="11243575" y="6105617"/>
                </a:cubicBezTo>
                <a:cubicBezTo>
                  <a:pt x="11248637" y="6096758"/>
                  <a:pt x="11254965" y="6089796"/>
                  <a:pt x="11263191" y="6085366"/>
                </a:cubicBezTo>
                <a:cubicBezTo>
                  <a:pt x="11271418" y="6080937"/>
                  <a:pt x="11279644" y="6078405"/>
                  <a:pt x="11289769" y="6078405"/>
                </a:cubicBezTo>
                <a:close/>
                <a:moveTo>
                  <a:pt x="10915152" y="6019552"/>
                </a:moveTo>
                <a:lnTo>
                  <a:pt x="10994252" y="6251802"/>
                </a:lnTo>
                <a:lnTo>
                  <a:pt x="11084742" y="6251802"/>
                </a:lnTo>
                <a:lnTo>
                  <a:pt x="11164475" y="6019552"/>
                </a:lnTo>
                <a:lnTo>
                  <a:pt x="11093601" y="6019552"/>
                </a:lnTo>
                <a:lnTo>
                  <a:pt x="11043610" y="6170166"/>
                </a:lnTo>
                <a:lnTo>
                  <a:pt x="11034751" y="6170166"/>
                </a:lnTo>
                <a:lnTo>
                  <a:pt x="10985393" y="6019552"/>
                </a:lnTo>
                <a:close/>
                <a:moveTo>
                  <a:pt x="11670081" y="6018919"/>
                </a:moveTo>
                <a:lnTo>
                  <a:pt x="11598575" y="6019552"/>
                </a:lnTo>
                <a:lnTo>
                  <a:pt x="11550482" y="6163838"/>
                </a:lnTo>
                <a:lnTo>
                  <a:pt x="11541623" y="6163838"/>
                </a:lnTo>
                <a:lnTo>
                  <a:pt x="11487835" y="6019552"/>
                </a:lnTo>
                <a:lnTo>
                  <a:pt x="11415696" y="6019552"/>
                </a:lnTo>
                <a:lnTo>
                  <a:pt x="11509983" y="6262560"/>
                </a:lnTo>
                <a:lnTo>
                  <a:pt x="11506819" y="6270154"/>
                </a:lnTo>
                <a:cubicBezTo>
                  <a:pt x="11505553" y="6273951"/>
                  <a:pt x="11503655" y="6276482"/>
                  <a:pt x="11501124" y="6277748"/>
                </a:cubicBezTo>
                <a:cubicBezTo>
                  <a:pt x="11498593" y="6279014"/>
                  <a:pt x="11495429" y="6280279"/>
                  <a:pt x="11491632" y="6280279"/>
                </a:cubicBezTo>
                <a:lnTo>
                  <a:pt x="11444805" y="6280279"/>
                </a:lnTo>
                <a:lnTo>
                  <a:pt x="11444805" y="6342930"/>
                </a:lnTo>
                <a:lnTo>
                  <a:pt x="11503022" y="6342930"/>
                </a:lnTo>
                <a:cubicBezTo>
                  <a:pt x="11523272" y="6342930"/>
                  <a:pt x="11538459" y="6339133"/>
                  <a:pt x="11547951" y="6331539"/>
                </a:cubicBezTo>
                <a:cubicBezTo>
                  <a:pt x="11557443" y="6323945"/>
                  <a:pt x="11565669" y="6311921"/>
                  <a:pt x="11571364" y="6295467"/>
                </a:cubicBezTo>
                <a:close/>
                <a:moveTo>
                  <a:pt x="10789858" y="6015755"/>
                </a:moveTo>
                <a:cubicBezTo>
                  <a:pt x="10767710" y="6015755"/>
                  <a:pt x="10746195" y="6020818"/>
                  <a:pt x="10727844" y="6031576"/>
                </a:cubicBezTo>
                <a:cubicBezTo>
                  <a:pt x="10709493" y="6042334"/>
                  <a:pt x="10694939" y="6056256"/>
                  <a:pt x="10684181" y="6074608"/>
                </a:cubicBezTo>
                <a:cubicBezTo>
                  <a:pt x="10673423" y="6092961"/>
                  <a:pt x="10668361" y="6113844"/>
                  <a:pt x="10668361" y="6136626"/>
                </a:cubicBezTo>
                <a:cubicBezTo>
                  <a:pt x="10668361" y="6159408"/>
                  <a:pt x="10673423" y="6179659"/>
                  <a:pt x="10684181" y="6198644"/>
                </a:cubicBezTo>
                <a:cubicBezTo>
                  <a:pt x="10694939" y="6216996"/>
                  <a:pt x="10709493" y="6231551"/>
                  <a:pt x="10727844" y="6241677"/>
                </a:cubicBezTo>
                <a:cubicBezTo>
                  <a:pt x="10746195" y="6251802"/>
                  <a:pt x="10767078" y="6257497"/>
                  <a:pt x="10789858" y="6257497"/>
                </a:cubicBezTo>
                <a:cubicBezTo>
                  <a:pt x="10812639" y="6257497"/>
                  <a:pt x="10832256" y="6253067"/>
                  <a:pt x="10848076" y="6243575"/>
                </a:cubicBezTo>
                <a:cubicBezTo>
                  <a:pt x="10864528" y="6234082"/>
                  <a:pt x="10877184" y="6222059"/>
                  <a:pt x="10886676" y="6207504"/>
                </a:cubicBezTo>
                <a:cubicBezTo>
                  <a:pt x="10896168" y="6192948"/>
                  <a:pt x="10901864" y="6177760"/>
                  <a:pt x="10905028" y="6161940"/>
                </a:cubicBezTo>
                <a:lnTo>
                  <a:pt x="10836052" y="6161940"/>
                </a:lnTo>
                <a:cubicBezTo>
                  <a:pt x="10832889" y="6170799"/>
                  <a:pt x="10827826" y="6179026"/>
                  <a:pt x="10820865" y="6185354"/>
                </a:cubicBezTo>
                <a:cubicBezTo>
                  <a:pt x="10813272" y="6191683"/>
                  <a:pt x="10803147" y="6195480"/>
                  <a:pt x="10789858" y="6195480"/>
                </a:cubicBezTo>
                <a:cubicBezTo>
                  <a:pt x="10780366" y="6195480"/>
                  <a:pt x="10771507" y="6192948"/>
                  <a:pt x="10763281" y="6187886"/>
                </a:cubicBezTo>
                <a:cubicBezTo>
                  <a:pt x="10755054" y="6182823"/>
                  <a:pt x="10748726" y="6175862"/>
                  <a:pt x="10743664" y="6167635"/>
                </a:cubicBezTo>
                <a:cubicBezTo>
                  <a:pt x="10738602" y="6158775"/>
                  <a:pt x="10736070" y="6148650"/>
                  <a:pt x="10736070" y="6137259"/>
                </a:cubicBezTo>
                <a:cubicBezTo>
                  <a:pt x="10736070" y="6125868"/>
                  <a:pt x="10738602" y="6115743"/>
                  <a:pt x="10743664" y="6106883"/>
                </a:cubicBezTo>
                <a:cubicBezTo>
                  <a:pt x="10748726" y="6097390"/>
                  <a:pt x="10755054" y="6090429"/>
                  <a:pt x="10763281" y="6085367"/>
                </a:cubicBezTo>
                <a:cubicBezTo>
                  <a:pt x="10771507" y="6080937"/>
                  <a:pt x="10780366" y="6078405"/>
                  <a:pt x="10789858" y="6078405"/>
                </a:cubicBezTo>
                <a:cubicBezTo>
                  <a:pt x="10803147" y="6078405"/>
                  <a:pt x="10813272" y="6081570"/>
                  <a:pt x="10820865" y="6087898"/>
                </a:cubicBezTo>
                <a:cubicBezTo>
                  <a:pt x="10828459" y="6094226"/>
                  <a:pt x="10833521" y="6101820"/>
                  <a:pt x="10836052" y="6110047"/>
                </a:cubicBezTo>
                <a:lnTo>
                  <a:pt x="10905028" y="6110047"/>
                </a:lnTo>
                <a:cubicBezTo>
                  <a:pt x="10902496" y="6094226"/>
                  <a:pt x="10896168" y="6079038"/>
                  <a:pt x="10886676" y="6065116"/>
                </a:cubicBezTo>
                <a:cubicBezTo>
                  <a:pt x="10877184" y="6050561"/>
                  <a:pt x="10864528" y="6039170"/>
                  <a:pt x="10848076" y="6029677"/>
                </a:cubicBezTo>
                <a:cubicBezTo>
                  <a:pt x="10831623" y="6020185"/>
                  <a:pt x="10812006" y="6015755"/>
                  <a:pt x="10789858" y="6015755"/>
                </a:cubicBezTo>
                <a:close/>
                <a:moveTo>
                  <a:pt x="11289136" y="6015122"/>
                </a:moveTo>
                <a:cubicBezTo>
                  <a:pt x="11266355" y="6015122"/>
                  <a:pt x="11245473" y="6020185"/>
                  <a:pt x="11227122" y="6030943"/>
                </a:cubicBezTo>
                <a:cubicBezTo>
                  <a:pt x="11208138" y="6041068"/>
                  <a:pt x="11194217" y="6055623"/>
                  <a:pt x="11183459" y="6073976"/>
                </a:cubicBezTo>
                <a:cubicBezTo>
                  <a:pt x="11172701" y="6092961"/>
                  <a:pt x="11167639" y="6113211"/>
                  <a:pt x="11167639" y="6135993"/>
                </a:cubicBezTo>
                <a:cubicBezTo>
                  <a:pt x="11167639" y="6158775"/>
                  <a:pt x="11172701" y="6179659"/>
                  <a:pt x="11183459" y="6198011"/>
                </a:cubicBezTo>
                <a:cubicBezTo>
                  <a:pt x="11194217" y="6216363"/>
                  <a:pt x="11208771" y="6230285"/>
                  <a:pt x="11227122" y="6241044"/>
                </a:cubicBezTo>
                <a:cubicBezTo>
                  <a:pt x="11245473" y="6251802"/>
                  <a:pt x="11265723" y="6256864"/>
                  <a:pt x="11289136" y="6256864"/>
                </a:cubicBezTo>
                <a:cubicBezTo>
                  <a:pt x="11312550" y="6256864"/>
                  <a:pt x="11333432" y="6251802"/>
                  <a:pt x="11351783" y="6241044"/>
                </a:cubicBezTo>
                <a:cubicBezTo>
                  <a:pt x="11370767" y="6230918"/>
                  <a:pt x="11384689" y="6216363"/>
                  <a:pt x="11395446" y="6198011"/>
                </a:cubicBezTo>
                <a:cubicBezTo>
                  <a:pt x="11406204" y="6179026"/>
                  <a:pt x="11411266" y="6158775"/>
                  <a:pt x="11411266" y="6135993"/>
                </a:cubicBezTo>
                <a:cubicBezTo>
                  <a:pt x="11411266" y="6113211"/>
                  <a:pt x="11406204" y="6092328"/>
                  <a:pt x="11395446" y="6073976"/>
                </a:cubicBezTo>
                <a:cubicBezTo>
                  <a:pt x="11384689" y="6055623"/>
                  <a:pt x="11370134" y="6041701"/>
                  <a:pt x="11351783" y="6030943"/>
                </a:cubicBezTo>
                <a:cubicBezTo>
                  <a:pt x="11332799" y="6020185"/>
                  <a:pt x="11311917" y="6015122"/>
                  <a:pt x="11289136" y="6015122"/>
                </a:cubicBezTo>
                <a:close/>
                <a:moveTo>
                  <a:pt x="10414609" y="6015122"/>
                </a:moveTo>
                <a:cubicBezTo>
                  <a:pt x="10402586" y="6015122"/>
                  <a:pt x="10391829" y="6017653"/>
                  <a:pt x="10381704" y="6022716"/>
                </a:cubicBezTo>
                <a:cubicBezTo>
                  <a:pt x="10371579" y="6027779"/>
                  <a:pt x="10363986" y="6033474"/>
                  <a:pt x="10359556" y="6039803"/>
                </a:cubicBezTo>
                <a:lnTo>
                  <a:pt x="10357025" y="6039803"/>
                </a:lnTo>
                <a:lnTo>
                  <a:pt x="10352595" y="6019552"/>
                </a:lnTo>
                <a:lnTo>
                  <a:pt x="10293745" y="6019552"/>
                </a:lnTo>
                <a:lnTo>
                  <a:pt x="10293745" y="6252435"/>
                </a:lnTo>
                <a:lnTo>
                  <a:pt x="10360822" y="6252435"/>
                </a:lnTo>
                <a:lnTo>
                  <a:pt x="10360822" y="6119540"/>
                </a:lnTo>
                <a:cubicBezTo>
                  <a:pt x="10360822" y="6111946"/>
                  <a:pt x="10362720" y="6104984"/>
                  <a:pt x="10365884" y="6099289"/>
                </a:cubicBezTo>
                <a:cubicBezTo>
                  <a:pt x="10369048" y="6093593"/>
                  <a:pt x="10372845" y="6088531"/>
                  <a:pt x="10378540" y="6085366"/>
                </a:cubicBezTo>
                <a:cubicBezTo>
                  <a:pt x="10384235" y="6082202"/>
                  <a:pt x="10390563" y="6080304"/>
                  <a:pt x="10397524" y="6080304"/>
                </a:cubicBezTo>
                <a:cubicBezTo>
                  <a:pt x="10403852" y="6080304"/>
                  <a:pt x="10409547" y="6081570"/>
                  <a:pt x="10414609" y="6084734"/>
                </a:cubicBezTo>
                <a:cubicBezTo>
                  <a:pt x="10419672" y="6087898"/>
                  <a:pt x="10423469" y="6092328"/>
                  <a:pt x="10426633" y="6098023"/>
                </a:cubicBezTo>
                <a:cubicBezTo>
                  <a:pt x="10429797" y="6103719"/>
                  <a:pt x="10431062" y="6110680"/>
                  <a:pt x="10431062" y="6118907"/>
                </a:cubicBezTo>
                <a:lnTo>
                  <a:pt x="10431062" y="6252435"/>
                </a:lnTo>
                <a:lnTo>
                  <a:pt x="10499404" y="6252435"/>
                </a:lnTo>
                <a:lnTo>
                  <a:pt x="10499404" y="6119540"/>
                </a:lnTo>
                <a:cubicBezTo>
                  <a:pt x="10499404" y="6111946"/>
                  <a:pt x="10500670" y="6104984"/>
                  <a:pt x="10503834" y="6099289"/>
                </a:cubicBezTo>
                <a:cubicBezTo>
                  <a:pt x="10506365" y="6093593"/>
                  <a:pt x="10510795" y="6089164"/>
                  <a:pt x="10516490" y="6085366"/>
                </a:cubicBezTo>
                <a:cubicBezTo>
                  <a:pt x="10522185" y="6082202"/>
                  <a:pt x="10527880" y="6080304"/>
                  <a:pt x="10534841" y="6080304"/>
                </a:cubicBezTo>
                <a:cubicBezTo>
                  <a:pt x="10541802" y="6080304"/>
                  <a:pt x="10547497" y="6081570"/>
                  <a:pt x="10552559" y="6084734"/>
                </a:cubicBezTo>
                <a:cubicBezTo>
                  <a:pt x="10557622" y="6087898"/>
                  <a:pt x="10561419" y="6092328"/>
                  <a:pt x="10563950" y="6098023"/>
                </a:cubicBezTo>
                <a:cubicBezTo>
                  <a:pt x="10567114" y="6103719"/>
                  <a:pt x="10568379" y="6110680"/>
                  <a:pt x="10568379" y="6118907"/>
                </a:cubicBezTo>
                <a:lnTo>
                  <a:pt x="10568379" y="6251802"/>
                </a:lnTo>
                <a:lnTo>
                  <a:pt x="10636089" y="6251802"/>
                </a:lnTo>
                <a:lnTo>
                  <a:pt x="10636089" y="6109414"/>
                </a:lnTo>
                <a:cubicBezTo>
                  <a:pt x="10636089" y="6091695"/>
                  <a:pt x="10632292" y="6075874"/>
                  <a:pt x="10624698" y="6061319"/>
                </a:cubicBezTo>
                <a:cubicBezTo>
                  <a:pt x="10617105" y="6046764"/>
                  <a:pt x="10607613" y="6034740"/>
                  <a:pt x="10594324" y="6027146"/>
                </a:cubicBezTo>
                <a:cubicBezTo>
                  <a:pt x="10581035" y="6019552"/>
                  <a:pt x="10565848" y="6015122"/>
                  <a:pt x="10550028" y="6015122"/>
                </a:cubicBezTo>
                <a:cubicBezTo>
                  <a:pt x="10534208" y="6015122"/>
                  <a:pt x="10520287" y="6018286"/>
                  <a:pt x="10507631" y="6024615"/>
                </a:cubicBezTo>
                <a:cubicBezTo>
                  <a:pt x="10494975" y="6030943"/>
                  <a:pt x="10486116" y="6038537"/>
                  <a:pt x="10480420" y="6047396"/>
                </a:cubicBezTo>
                <a:lnTo>
                  <a:pt x="10477889" y="6047396"/>
                </a:lnTo>
                <a:cubicBezTo>
                  <a:pt x="10472827" y="6039170"/>
                  <a:pt x="10465233" y="6032209"/>
                  <a:pt x="10453843" y="6025247"/>
                </a:cubicBezTo>
                <a:cubicBezTo>
                  <a:pt x="10443085" y="6018286"/>
                  <a:pt x="10429797" y="6015122"/>
                  <a:pt x="10414609" y="6015122"/>
                </a:cubicBezTo>
                <a:close/>
                <a:moveTo>
                  <a:pt x="11051836" y="5782872"/>
                </a:moveTo>
                <a:cubicBezTo>
                  <a:pt x="11061961" y="5782872"/>
                  <a:pt x="11070820" y="5785404"/>
                  <a:pt x="11079047" y="5789834"/>
                </a:cubicBezTo>
                <a:cubicBezTo>
                  <a:pt x="11087273" y="5794263"/>
                  <a:pt x="11093601" y="5801225"/>
                  <a:pt x="11098663" y="5810084"/>
                </a:cubicBezTo>
                <a:cubicBezTo>
                  <a:pt x="11103726" y="5818944"/>
                  <a:pt x="11106257" y="5829069"/>
                  <a:pt x="11106257" y="5840460"/>
                </a:cubicBezTo>
                <a:cubicBezTo>
                  <a:pt x="11106257" y="5851851"/>
                  <a:pt x="11103726" y="5861977"/>
                  <a:pt x="11098663" y="5870836"/>
                </a:cubicBezTo>
                <a:cubicBezTo>
                  <a:pt x="11093601" y="5879696"/>
                  <a:pt x="11087273" y="5886024"/>
                  <a:pt x="11079047" y="5891087"/>
                </a:cubicBezTo>
                <a:cubicBezTo>
                  <a:pt x="11070820" y="5896150"/>
                  <a:pt x="11061328" y="5898681"/>
                  <a:pt x="11051836" y="5898681"/>
                </a:cubicBezTo>
                <a:cubicBezTo>
                  <a:pt x="11042344" y="5898681"/>
                  <a:pt x="11033485" y="5896150"/>
                  <a:pt x="11025259" y="5891087"/>
                </a:cubicBezTo>
                <a:cubicBezTo>
                  <a:pt x="11017032" y="5886024"/>
                  <a:pt x="11010704" y="5879696"/>
                  <a:pt x="11005642" y="5870836"/>
                </a:cubicBezTo>
                <a:cubicBezTo>
                  <a:pt x="11000580" y="5861977"/>
                  <a:pt x="10998048" y="5851851"/>
                  <a:pt x="10998048" y="5840460"/>
                </a:cubicBezTo>
                <a:cubicBezTo>
                  <a:pt x="10998048" y="5829702"/>
                  <a:pt x="11000580" y="5819577"/>
                  <a:pt x="11005642" y="5810084"/>
                </a:cubicBezTo>
                <a:cubicBezTo>
                  <a:pt x="11010704" y="5801225"/>
                  <a:pt x="11017032" y="5794263"/>
                  <a:pt x="11025259" y="5789834"/>
                </a:cubicBezTo>
                <a:cubicBezTo>
                  <a:pt x="11033485" y="5785404"/>
                  <a:pt x="11041711" y="5782872"/>
                  <a:pt x="11051836" y="5782872"/>
                </a:cubicBezTo>
                <a:close/>
                <a:moveTo>
                  <a:pt x="11542888" y="5774646"/>
                </a:moveTo>
                <a:cubicBezTo>
                  <a:pt x="11552380" y="5774646"/>
                  <a:pt x="11559974" y="5776544"/>
                  <a:pt x="11567567" y="5780341"/>
                </a:cubicBezTo>
                <a:cubicBezTo>
                  <a:pt x="11575161" y="5784138"/>
                  <a:pt x="11580223" y="5789834"/>
                  <a:pt x="11585286" y="5796795"/>
                </a:cubicBezTo>
                <a:cubicBezTo>
                  <a:pt x="11590348" y="5803756"/>
                  <a:pt x="11592879" y="5811350"/>
                  <a:pt x="11594145" y="5819577"/>
                </a:cubicBezTo>
                <a:lnTo>
                  <a:pt x="11489100" y="5819577"/>
                </a:lnTo>
                <a:cubicBezTo>
                  <a:pt x="11490366" y="5811350"/>
                  <a:pt x="11493530" y="5803756"/>
                  <a:pt x="11498592" y="5796795"/>
                </a:cubicBezTo>
                <a:cubicBezTo>
                  <a:pt x="11503655" y="5789834"/>
                  <a:pt x="11509350" y="5784138"/>
                  <a:pt x="11516944" y="5780341"/>
                </a:cubicBezTo>
                <a:cubicBezTo>
                  <a:pt x="11524537" y="5776544"/>
                  <a:pt x="11533396" y="5774646"/>
                  <a:pt x="11542888" y="5774646"/>
                </a:cubicBezTo>
                <a:close/>
                <a:moveTo>
                  <a:pt x="10789858" y="5720855"/>
                </a:moveTo>
                <a:cubicBezTo>
                  <a:pt x="10767710" y="5720855"/>
                  <a:pt x="10746195" y="5725918"/>
                  <a:pt x="10727844" y="5736676"/>
                </a:cubicBezTo>
                <a:cubicBezTo>
                  <a:pt x="10709493" y="5747434"/>
                  <a:pt x="10694939" y="5761356"/>
                  <a:pt x="10684181" y="5779708"/>
                </a:cubicBezTo>
                <a:cubicBezTo>
                  <a:pt x="10673423" y="5798061"/>
                  <a:pt x="10668361" y="5818944"/>
                  <a:pt x="10668361" y="5841726"/>
                </a:cubicBezTo>
                <a:cubicBezTo>
                  <a:pt x="10668361" y="5864508"/>
                  <a:pt x="10673423" y="5884759"/>
                  <a:pt x="10684181" y="5903744"/>
                </a:cubicBezTo>
                <a:cubicBezTo>
                  <a:pt x="10694939" y="5922096"/>
                  <a:pt x="10709493" y="5936651"/>
                  <a:pt x="10727844" y="5946777"/>
                </a:cubicBezTo>
                <a:cubicBezTo>
                  <a:pt x="10746195" y="5956902"/>
                  <a:pt x="10767078" y="5962597"/>
                  <a:pt x="10789858" y="5962597"/>
                </a:cubicBezTo>
                <a:cubicBezTo>
                  <a:pt x="10812639" y="5962597"/>
                  <a:pt x="10832256" y="5958167"/>
                  <a:pt x="10848076" y="5948675"/>
                </a:cubicBezTo>
                <a:cubicBezTo>
                  <a:pt x="10864528" y="5939182"/>
                  <a:pt x="10877184" y="5927159"/>
                  <a:pt x="10886676" y="5912604"/>
                </a:cubicBezTo>
                <a:cubicBezTo>
                  <a:pt x="10896168" y="5898048"/>
                  <a:pt x="10901864" y="5882860"/>
                  <a:pt x="10905028" y="5867040"/>
                </a:cubicBezTo>
                <a:lnTo>
                  <a:pt x="10836685" y="5867040"/>
                </a:lnTo>
                <a:cubicBezTo>
                  <a:pt x="10833521" y="5875899"/>
                  <a:pt x="10828459" y="5884126"/>
                  <a:pt x="10821498" y="5890454"/>
                </a:cubicBezTo>
                <a:cubicBezTo>
                  <a:pt x="10813905" y="5896783"/>
                  <a:pt x="10803780" y="5899947"/>
                  <a:pt x="10790491" y="5899947"/>
                </a:cubicBezTo>
                <a:cubicBezTo>
                  <a:pt x="10780999" y="5899947"/>
                  <a:pt x="10772140" y="5897416"/>
                  <a:pt x="10763914" y="5892353"/>
                </a:cubicBezTo>
                <a:cubicBezTo>
                  <a:pt x="10755687" y="5887290"/>
                  <a:pt x="10749359" y="5880329"/>
                  <a:pt x="10744297" y="5872102"/>
                </a:cubicBezTo>
                <a:cubicBezTo>
                  <a:pt x="10739234" y="5863242"/>
                  <a:pt x="10736703" y="5853117"/>
                  <a:pt x="10736703" y="5841726"/>
                </a:cubicBezTo>
                <a:cubicBezTo>
                  <a:pt x="10736703" y="5830335"/>
                  <a:pt x="10739234" y="5820210"/>
                  <a:pt x="10744297" y="5811350"/>
                </a:cubicBezTo>
                <a:cubicBezTo>
                  <a:pt x="10748726" y="5801858"/>
                  <a:pt x="10755054" y="5794896"/>
                  <a:pt x="10763281" y="5790467"/>
                </a:cubicBezTo>
                <a:cubicBezTo>
                  <a:pt x="10771507" y="5786037"/>
                  <a:pt x="10780366" y="5783505"/>
                  <a:pt x="10789858" y="5783505"/>
                </a:cubicBezTo>
                <a:cubicBezTo>
                  <a:pt x="10803147" y="5783505"/>
                  <a:pt x="10813272" y="5786670"/>
                  <a:pt x="10820865" y="5792998"/>
                </a:cubicBezTo>
                <a:cubicBezTo>
                  <a:pt x="10828459" y="5799326"/>
                  <a:pt x="10833521" y="5806288"/>
                  <a:pt x="10836052" y="5815147"/>
                </a:cubicBezTo>
                <a:lnTo>
                  <a:pt x="10905028" y="5815147"/>
                </a:lnTo>
                <a:cubicBezTo>
                  <a:pt x="10902496" y="5799326"/>
                  <a:pt x="10896168" y="5784138"/>
                  <a:pt x="10886676" y="5770216"/>
                </a:cubicBezTo>
                <a:cubicBezTo>
                  <a:pt x="10877184" y="5756294"/>
                  <a:pt x="10864528" y="5744270"/>
                  <a:pt x="10848076" y="5734777"/>
                </a:cubicBezTo>
                <a:cubicBezTo>
                  <a:pt x="10831623" y="5725285"/>
                  <a:pt x="10812006" y="5720855"/>
                  <a:pt x="10789858" y="5720855"/>
                </a:cubicBezTo>
                <a:close/>
                <a:moveTo>
                  <a:pt x="11542888" y="5719589"/>
                </a:moveTo>
                <a:cubicBezTo>
                  <a:pt x="11520108" y="5719589"/>
                  <a:pt x="11499225" y="5724652"/>
                  <a:pt x="11480874" y="5735410"/>
                </a:cubicBezTo>
                <a:cubicBezTo>
                  <a:pt x="11462523" y="5745535"/>
                  <a:pt x="11447969" y="5760090"/>
                  <a:pt x="11437211" y="5778443"/>
                </a:cubicBezTo>
                <a:cubicBezTo>
                  <a:pt x="11426453" y="5796795"/>
                  <a:pt x="11421391" y="5817678"/>
                  <a:pt x="11421391" y="5840460"/>
                </a:cubicBezTo>
                <a:cubicBezTo>
                  <a:pt x="11421391" y="5863242"/>
                  <a:pt x="11426453" y="5884126"/>
                  <a:pt x="11437211" y="5902478"/>
                </a:cubicBezTo>
                <a:cubicBezTo>
                  <a:pt x="11447969" y="5920830"/>
                  <a:pt x="11462523" y="5935385"/>
                  <a:pt x="11480874" y="5944878"/>
                </a:cubicBezTo>
                <a:cubicBezTo>
                  <a:pt x="11499225" y="5955636"/>
                  <a:pt x="11520108" y="5960699"/>
                  <a:pt x="11542888" y="5960699"/>
                </a:cubicBezTo>
                <a:cubicBezTo>
                  <a:pt x="11565036" y="5960699"/>
                  <a:pt x="11583387" y="5956902"/>
                  <a:pt x="11599207" y="5948675"/>
                </a:cubicBezTo>
                <a:cubicBezTo>
                  <a:pt x="11615027" y="5940448"/>
                  <a:pt x="11627683" y="5930955"/>
                  <a:pt x="11636542" y="5919564"/>
                </a:cubicBezTo>
                <a:cubicBezTo>
                  <a:pt x="11645402" y="5908173"/>
                  <a:pt x="11651730" y="5897415"/>
                  <a:pt x="11654894" y="5886657"/>
                </a:cubicBezTo>
                <a:lnTo>
                  <a:pt x="11585919" y="5886657"/>
                </a:lnTo>
                <a:cubicBezTo>
                  <a:pt x="11582122" y="5891087"/>
                  <a:pt x="11576427" y="5895517"/>
                  <a:pt x="11569466" y="5899314"/>
                </a:cubicBezTo>
                <a:cubicBezTo>
                  <a:pt x="11562505" y="5903111"/>
                  <a:pt x="11553646" y="5905009"/>
                  <a:pt x="11542888" y="5905009"/>
                </a:cubicBezTo>
                <a:cubicBezTo>
                  <a:pt x="11533396" y="5905009"/>
                  <a:pt x="11524537" y="5903111"/>
                  <a:pt x="11516944" y="5899314"/>
                </a:cubicBezTo>
                <a:cubicBezTo>
                  <a:pt x="11509350" y="5895517"/>
                  <a:pt x="11503022" y="5889821"/>
                  <a:pt x="11497960" y="5882860"/>
                </a:cubicBezTo>
                <a:cubicBezTo>
                  <a:pt x="11492897" y="5875899"/>
                  <a:pt x="11489733" y="5867672"/>
                  <a:pt x="11488468" y="5859445"/>
                </a:cubicBezTo>
                <a:lnTo>
                  <a:pt x="11658690" y="5859445"/>
                </a:lnTo>
                <a:cubicBezTo>
                  <a:pt x="11658690" y="5857547"/>
                  <a:pt x="11659323" y="5854383"/>
                  <a:pt x="11659956" y="5849953"/>
                </a:cubicBezTo>
                <a:cubicBezTo>
                  <a:pt x="11660589" y="5846156"/>
                  <a:pt x="11660589" y="5841726"/>
                  <a:pt x="11660589" y="5837296"/>
                </a:cubicBezTo>
                <a:cubicBezTo>
                  <a:pt x="11660589" y="5815147"/>
                  <a:pt x="11655526" y="5795529"/>
                  <a:pt x="11645402" y="5777177"/>
                </a:cubicBezTo>
                <a:cubicBezTo>
                  <a:pt x="11635277" y="5759458"/>
                  <a:pt x="11621355" y="5744902"/>
                  <a:pt x="11603004" y="5734777"/>
                </a:cubicBezTo>
                <a:cubicBezTo>
                  <a:pt x="11584653" y="5724652"/>
                  <a:pt x="11565669" y="5719589"/>
                  <a:pt x="11542888" y="5719589"/>
                </a:cubicBezTo>
                <a:close/>
                <a:moveTo>
                  <a:pt x="11051836" y="5719589"/>
                </a:moveTo>
                <a:cubicBezTo>
                  <a:pt x="11029056" y="5719589"/>
                  <a:pt x="11008806" y="5725285"/>
                  <a:pt x="10989822" y="5735410"/>
                </a:cubicBezTo>
                <a:cubicBezTo>
                  <a:pt x="10970838" y="5745535"/>
                  <a:pt x="10956917" y="5760090"/>
                  <a:pt x="10946159" y="5778443"/>
                </a:cubicBezTo>
                <a:cubicBezTo>
                  <a:pt x="10935401" y="5796795"/>
                  <a:pt x="10930339" y="5817678"/>
                  <a:pt x="10930339" y="5840460"/>
                </a:cubicBezTo>
                <a:cubicBezTo>
                  <a:pt x="10930339" y="5863242"/>
                  <a:pt x="10935401" y="5884126"/>
                  <a:pt x="10946159" y="5902478"/>
                </a:cubicBezTo>
                <a:cubicBezTo>
                  <a:pt x="10956284" y="5920830"/>
                  <a:pt x="10970838" y="5935385"/>
                  <a:pt x="10989822" y="5945511"/>
                </a:cubicBezTo>
                <a:cubicBezTo>
                  <a:pt x="11008173" y="5956269"/>
                  <a:pt x="11028423" y="5961331"/>
                  <a:pt x="11051836" y="5961331"/>
                </a:cubicBezTo>
                <a:cubicBezTo>
                  <a:pt x="11075250" y="5961331"/>
                  <a:pt x="11096132" y="5956269"/>
                  <a:pt x="11114483" y="5945511"/>
                </a:cubicBezTo>
                <a:cubicBezTo>
                  <a:pt x="11133467" y="5935385"/>
                  <a:pt x="11147389" y="5920830"/>
                  <a:pt x="11158146" y="5902478"/>
                </a:cubicBezTo>
                <a:cubicBezTo>
                  <a:pt x="11168904" y="5883493"/>
                  <a:pt x="11173966" y="5863242"/>
                  <a:pt x="11173966" y="5840460"/>
                </a:cubicBezTo>
                <a:cubicBezTo>
                  <a:pt x="11173966" y="5817678"/>
                  <a:pt x="11168904" y="5796795"/>
                  <a:pt x="11158146" y="5778443"/>
                </a:cubicBezTo>
                <a:cubicBezTo>
                  <a:pt x="11147389" y="5760090"/>
                  <a:pt x="11132834" y="5746168"/>
                  <a:pt x="11114483" y="5735410"/>
                </a:cubicBezTo>
                <a:cubicBezTo>
                  <a:pt x="11095499" y="5724652"/>
                  <a:pt x="11074617" y="5719589"/>
                  <a:pt x="11051836" y="5719589"/>
                </a:cubicBezTo>
                <a:close/>
                <a:moveTo>
                  <a:pt x="11320776" y="5637954"/>
                </a:moveTo>
                <a:lnTo>
                  <a:pt x="11320776" y="5956902"/>
                </a:lnTo>
                <a:lnTo>
                  <a:pt x="11388485" y="5956902"/>
                </a:lnTo>
                <a:lnTo>
                  <a:pt x="11388485" y="5637954"/>
                </a:lnTo>
                <a:close/>
                <a:moveTo>
                  <a:pt x="11204341" y="5637954"/>
                </a:moveTo>
                <a:lnTo>
                  <a:pt x="11204341" y="5956902"/>
                </a:lnTo>
                <a:lnTo>
                  <a:pt x="11272050" y="5956902"/>
                </a:lnTo>
                <a:lnTo>
                  <a:pt x="11272050" y="5637954"/>
                </a:lnTo>
                <a:close/>
                <a:moveTo>
                  <a:pt x="0" y="0"/>
                </a:moveTo>
                <a:lnTo>
                  <a:pt x="12191998" y="0"/>
                </a:lnTo>
                <a:lnTo>
                  <a:pt x="12191998"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Black Client Logo</a:t>
            </a:r>
          </a:p>
        </p:txBody>
      </p:sp>
      <p:pic>
        <p:nvPicPr>
          <p:cNvPr id="9" name="Graphic 8">
            <a:extLst>
              <a:ext uri="{FF2B5EF4-FFF2-40B4-BE49-F238E27FC236}">
                <a16:creationId xmlns:a16="http://schemas.microsoft.com/office/drawing/2014/main" id="{4FAA1A35-260D-7F3D-6602-115EB8614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pic>
        <p:nvPicPr>
          <p:cNvPr id="4" name="Graphic 3">
            <a:extLst>
              <a:ext uri="{FF2B5EF4-FFF2-40B4-BE49-F238E27FC236}">
                <a16:creationId xmlns:a16="http://schemas.microsoft.com/office/drawing/2014/main" id="{CFBE5323-9C81-7AE7-F75D-EC6FB3114A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9430" y="8456933"/>
            <a:ext cx="2069250" cy="1053668"/>
          </a:xfrm>
          <a:prstGeom prst="rect">
            <a:avLst/>
          </a:prstGeom>
        </p:spPr>
      </p:pic>
    </p:spTree>
    <p:extLst>
      <p:ext uri="{BB962C8B-B14F-4D97-AF65-F5344CB8AC3E}">
        <p14:creationId xmlns:p14="http://schemas.microsoft.com/office/powerpoint/2010/main" val="33754469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_EXP_1">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CD70456-1F7C-600F-C51F-5464DBFD7D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
        <p:nvSpPr>
          <p:cNvPr id="3" name="Text Placeholder 10">
            <a:extLst>
              <a:ext uri="{FF2B5EF4-FFF2-40B4-BE49-F238E27FC236}">
                <a16:creationId xmlns:a16="http://schemas.microsoft.com/office/drawing/2014/main" id="{5D28D470-873B-2BFE-30B8-0CA24C4CCB5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4" name="Title 1">
            <a:extLst>
              <a:ext uri="{FF2B5EF4-FFF2-40B4-BE49-F238E27FC236}">
                <a16:creationId xmlns:a16="http://schemas.microsoft.com/office/drawing/2014/main" id="{7E209D16-305E-2A10-9C5E-76BAF4349585}"/>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2" name="Graphic 1">
            <a:extLst>
              <a:ext uri="{FF2B5EF4-FFF2-40B4-BE49-F238E27FC236}">
                <a16:creationId xmlns:a16="http://schemas.microsoft.com/office/drawing/2014/main" id="{8EC743CF-A3FD-5DBE-6688-6F33DCD42F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4180076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16916400" y="9072685"/>
            <a:ext cx="1733550" cy="523220"/>
          </a:xfrm>
        </p:spPr>
        <p:txBody>
          <a:bodyPr/>
          <a:lstStyle>
            <a:lvl1pPr>
              <a:defRPr/>
            </a:lvl1pPr>
          </a:lstStyle>
          <a:p>
            <a:pPr>
              <a:defRPr/>
            </a:pPr>
            <a:fld id="{2494DDE1-1FDF-472A-81F4-607077A9CAFE}" type="slidenum">
              <a:rPr lang="en-US"/>
              <a:pPr>
                <a:defRPr/>
              </a:pPr>
              <a:t>‹#›</a:t>
            </a:fld>
            <a:endParaRPr lang="en-US" dirty="0"/>
          </a:p>
        </p:txBody>
      </p:sp>
    </p:spTree>
    <p:extLst>
      <p:ext uri="{BB962C8B-B14F-4D97-AF65-F5344CB8AC3E}">
        <p14:creationId xmlns:p14="http://schemas.microsoft.com/office/powerpoint/2010/main" val="3975181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_EXP_2">
    <p:bg>
      <p:bgRef idx="1001">
        <a:schemeClr val="bg2"/>
      </p:bgRef>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bg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bg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bg1"/>
                </a:solidFill>
              </a:defRPr>
            </a:lvl1pPr>
          </a:lstStyle>
          <a:p>
            <a:r>
              <a:rPr lang="en-US"/>
              <a:t>Black Client Logo</a:t>
            </a:r>
          </a:p>
        </p:txBody>
      </p:sp>
      <p:pic>
        <p:nvPicPr>
          <p:cNvPr id="4" name="Graphic 3">
            <a:extLst>
              <a:ext uri="{FF2B5EF4-FFF2-40B4-BE49-F238E27FC236}">
                <a16:creationId xmlns:a16="http://schemas.microsoft.com/office/drawing/2014/main" id="{C197AA96-8035-92E0-EA1B-07749FFC5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pic>
        <p:nvPicPr>
          <p:cNvPr id="2" name="Graphic 1">
            <a:extLst>
              <a:ext uri="{FF2B5EF4-FFF2-40B4-BE49-F238E27FC236}">
                <a16:creationId xmlns:a16="http://schemas.microsoft.com/office/drawing/2014/main" id="{6E045762-71D4-50CE-5CAC-47B3C7E121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16997409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_EXP_3">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16E036-71D6-2868-1D19-361A08616DDA}"/>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3" name="Text Placeholder 10">
            <a:extLst>
              <a:ext uri="{FF2B5EF4-FFF2-40B4-BE49-F238E27FC236}">
                <a16:creationId xmlns:a16="http://schemas.microsoft.com/office/drawing/2014/main" id="{5D28D470-873B-2BFE-30B8-0CA24C4CCB5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4" name="Title 1">
            <a:extLst>
              <a:ext uri="{FF2B5EF4-FFF2-40B4-BE49-F238E27FC236}">
                <a16:creationId xmlns:a16="http://schemas.microsoft.com/office/drawing/2014/main" id="{7E209D16-305E-2A10-9C5E-76BAF4349585}"/>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2" name="Graphic 1">
            <a:extLst>
              <a:ext uri="{FF2B5EF4-FFF2-40B4-BE49-F238E27FC236}">
                <a16:creationId xmlns:a16="http://schemas.microsoft.com/office/drawing/2014/main" id="{41290998-009F-2823-572F-5ED17B4268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pic>
        <p:nvPicPr>
          <p:cNvPr id="6" name="Graphic 5">
            <a:extLst>
              <a:ext uri="{FF2B5EF4-FFF2-40B4-BE49-F238E27FC236}">
                <a16:creationId xmlns:a16="http://schemas.microsoft.com/office/drawing/2014/main" id="{3ADC2661-C601-FFC8-5A7A-2674FB0EFE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1314898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_EXP_4">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16E036-71D6-2868-1D19-361A08616DDA}"/>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3" name="Text Placeholder 10">
            <a:extLst>
              <a:ext uri="{FF2B5EF4-FFF2-40B4-BE49-F238E27FC236}">
                <a16:creationId xmlns:a16="http://schemas.microsoft.com/office/drawing/2014/main" id="{5D28D470-873B-2BFE-30B8-0CA24C4CCB5E}"/>
              </a:ext>
            </a:extLst>
          </p:cNvPr>
          <p:cNvSpPr>
            <a:spLocks noGrp="1"/>
          </p:cNvSpPr>
          <p:nvPr>
            <p:ph type="body" sz="quarter" idx="14" hasCustomPrompt="1"/>
          </p:nvPr>
        </p:nvSpPr>
        <p:spPr>
          <a:xfrm>
            <a:off x="800101" y="3386750"/>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4" name="Title 1">
            <a:extLst>
              <a:ext uri="{FF2B5EF4-FFF2-40B4-BE49-F238E27FC236}">
                <a16:creationId xmlns:a16="http://schemas.microsoft.com/office/drawing/2014/main" id="{7E209D16-305E-2A10-9C5E-76BAF4349585}"/>
              </a:ext>
            </a:extLst>
          </p:cNvPr>
          <p:cNvSpPr>
            <a:spLocks noGrp="1"/>
          </p:cNvSpPr>
          <p:nvPr>
            <p:ph type="title"/>
          </p:nvPr>
        </p:nvSpPr>
        <p:spPr>
          <a:xfrm>
            <a:off x="800101" y="800101"/>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pic>
        <p:nvPicPr>
          <p:cNvPr id="2" name="Graphic 1">
            <a:extLst>
              <a:ext uri="{FF2B5EF4-FFF2-40B4-BE49-F238E27FC236}">
                <a16:creationId xmlns:a16="http://schemas.microsoft.com/office/drawing/2014/main" id="{41290998-009F-2823-572F-5ED17B4268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pic>
        <p:nvPicPr>
          <p:cNvPr id="6" name="Graphic 5">
            <a:extLst>
              <a:ext uri="{FF2B5EF4-FFF2-40B4-BE49-F238E27FC236}">
                <a16:creationId xmlns:a16="http://schemas.microsoft.com/office/drawing/2014/main" id="{9F5B9BC7-DE91-A02C-100C-C3358AE1C3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17908615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_EXP_5">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BAB7499-8BC3-F67A-1C08-D0BCFFDCAF1B}"/>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pic>
        <p:nvPicPr>
          <p:cNvPr id="14" name="Graphic 13">
            <a:extLst>
              <a:ext uri="{FF2B5EF4-FFF2-40B4-BE49-F238E27FC236}">
                <a16:creationId xmlns:a16="http://schemas.microsoft.com/office/drawing/2014/main" id="{A5825FD1-218E-67E4-1908-6C3FB96541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White Client Logo</a:t>
            </a:r>
          </a:p>
        </p:txBody>
      </p:sp>
      <p:pic>
        <p:nvPicPr>
          <p:cNvPr id="2" name="Graphic 1">
            <a:extLst>
              <a:ext uri="{FF2B5EF4-FFF2-40B4-BE49-F238E27FC236}">
                <a16:creationId xmlns:a16="http://schemas.microsoft.com/office/drawing/2014/main" id="{0AE33341-44D2-7ACE-0363-BE2863B946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21984568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_EXP_6">
    <p:bg>
      <p:bgRef idx="1001">
        <a:schemeClr val="bg1"/>
      </p:bgRef>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E693424-D339-CA7F-46F5-1E3A429FEE9E}"/>
              </a:ext>
            </a:extLst>
          </p:cNvPr>
          <p:cNvSpPr>
            <a:spLocks noGrp="1"/>
          </p:cNvSpPr>
          <p:nvPr>
            <p:ph type="pic" sz="quarter" idx="16"/>
          </p:nvPr>
        </p:nvSpPr>
        <p:spPr>
          <a:xfrm>
            <a:off x="0" y="0"/>
            <a:ext cx="18288000" cy="10287000"/>
          </a:xfrm>
          <a:custGeom>
            <a:avLst/>
            <a:gdLst>
              <a:gd name="connsiteX0" fmla="*/ 11152111 w 12192000"/>
              <a:gd name="connsiteY0" fmla="*/ 6139523 h 6858000"/>
              <a:gd name="connsiteX1" fmla="*/ 11152091 w 12192000"/>
              <a:gd name="connsiteY1" fmla="*/ 6139584 h 6858000"/>
              <a:gd name="connsiteX2" fmla="*/ 11152091 w 12192000"/>
              <a:gd name="connsiteY2" fmla="*/ 6139529 h 6858000"/>
              <a:gd name="connsiteX3" fmla="*/ 10060440 w 12192000"/>
              <a:gd name="connsiteY3" fmla="*/ 6139523 h 6858000"/>
              <a:gd name="connsiteX4" fmla="*/ 10060420 w 12192000"/>
              <a:gd name="connsiteY4" fmla="*/ 6139584 h 6858000"/>
              <a:gd name="connsiteX5" fmla="*/ 10060420 w 12192000"/>
              <a:gd name="connsiteY5" fmla="*/ 6139529 h 6858000"/>
              <a:gd name="connsiteX6" fmla="*/ 10549578 w 12192000"/>
              <a:gd name="connsiteY6" fmla="*/ 6067449 h 6858000"/>
              <a:gd name="connsiteX7" fmla="*/ 10568208 w 12192000"/>
              <a:gd name="connsiteY7" fmla="*/ 6096126 h 6858000"/>
              <a:gd name="connsiteX8" fmla="*/ 10499711 w 12192000"/>
              <a:gd name="connsiteY8" fmla="*/ 6236465 h 6858000"/>
              <a:gd name="connsiteX9" fmla="*/ 10466898 w 12192000"/>
              <a:gd name="connsiteY9" fmla="*/ 6216923 h 6858000"/>
              <a:gd name="connsiteX10" fmla="*/ 10488792 w 12192000"/>
              <a:gd name="connsiteY10" fmla="*/ 6111295 h 6858000"/>
              <a:gd name="connsiteX11" fmla="*/ 10549578 w 12192000"/>
              <a:gd name="connsiteY11" fmla="*/ 6067449 h 6858000"/>
              <a:gd name="connsiteX12" fmla="*/ 11216141 w 12192000"/>
              <a:gd name="connsiteY12" fmla="*/ 6047907 h 6858000"/>
              <a:gd name="connsiteX13" fmla="*/ 11230324 w 12192000"/>
              <a:gd name="connsiteY13" fmla="*/ 6070217 h 6858000"/>
              <a:gd name="connsiteX14" fmla="*/ 11212483 w 12192000"/>
              <a:gd name="connsiteY14" fmla="*/ 6112845 h 6858000"/>
              <a:gd name="connsiteX15" fmla="*/ 11187753 w 12192000"/>
              <a:gd name="connsiteY15" fmla="*/ 6127370 h 6858000"/>
              <a:gd name="connsiteX16" fmla="*/ 11152111 w 12192000"/>
              <a:gd name="connsiteY16" fmla="*/ 6139523 h 6858000"/>
              <a:gd name="connsiteX17" fmla="*/ 11163650 w 12192000"/>
              <a:gd name="connsiteY17" fmla="*/ 6103236 h 6858000"/>
              <a:gd name="connsiteX18" fmla="*/ 11216141 w 12192000"/>
              <a:gd name="connsiteY18" fmla="*/ 6047907 h 6858000"/>
              <a:gd name="connsiteX19" fmla="*/ 10759064 w 12192000"/>
              <a:gd name="connsiteY19" fmla="*/ 6047907 h 6858000"/>
              <a:gd name="connsiteX20" fmla="*/ 10790245 w 12192000"/>
              <a:gd name="connsiteY20" fmla="*/ 6096513 h 6858000"/>
              <a:gd name="connsiteX21" fmla="*/ 10790245 w 12192000"/>
              <a:gd name="connsiteY21" fmla="*/ 6096569 h 6858000"/>
              <a:gd name="connsiteX22" fmla="*/ 10725013 w 12192000"/>
              <a:gd name="connsiteY22" fmla="*/ 6236853 h 6858000"/>
              <a:gd name="connsiteX23" fmla="*/ 10693832 w 12192000"/>
              <a:gd name="connsiteY23" fmla="*/ 6187803 h 6858000"/>
              <a:gd name="connsiteX24" fmla="*/ 10759064 w 12192000"/>
              <a:gd name="connsiteY24" fmla="*/ 6047907 h 6858000"/>
              <a:gd name="connsiteX25" fmla="*/ 10124470 w 12192000"/>
              <a:gd name="connsiteY25" fmla="*/ 6047907 h 6858000"/>
              <a:gd name="connsiteX26" fmla="*/ 10138653 w 12192000"/>
              <a:gd name="connsiteY26" fmla="*/ 6070217 h 6858000"/>
              <a:gd name="connsiteX27" fmla="*/ 10120812 w 12192000"/>
              <a:gd name="connsiteY27" fmla="*/ 6112845 h 6858000"/>
              <a:gd name="connsiteX28" fmla="*/ 10096082 w 12192000"/>
              <a:gd name="connsiteY28" fmla="*/ 6127370 h 6858000"/>
              <a:gd name="connsiteX29" fmla="*/ 10060440 w 12192000"/>
              <a:gd name="connsiteY29" fmla="*/ 6139523 h 6858000"/>
              <a:gd name="connsiteX30" fmla="*/ 10071979 w 12192000"/>
              <a:gd name="connsiteY30" fmla="*/ 6103236 h 6858000"/>
              <a:gd name="connsiteX31" fmla="*/ 10124470 w 12192000"/>
              <a:gd name="connsiteY31" fmla="*/ 6047907 h 6858000"/>
              <a:gd name="connsiteX32" fmla="*/ 10269062 w 12192000"/>
              <a:gd name="connsiteY32" fmla="*/ 6034343 h 6858000"/>
              <a:gd name="connsiteX33" fmla="*/ 10203435 w 12192000"/>
              <a:gd name="connsiteY33" fmla="*/ 6075421 h 6858000"/>
              <a:gd name="connsiteX34" fmla="*/ 10209120 w 12192000"/>
              <a:gd name="connsiteY34" fmla="*/ 6083393 h 6858000"/>
              <a:gd name="connsiteX35" fmla="*/ 10217225 w 12192000"/>
              <a:gd name="connsiteY35" fmla="*/ 6077802 h 6858000"/>
              <a:gd name="connsiteX36" fmla="*/ 10246830 w 12192000"/>
              <a:gd name="connsiteY36" fmla="*/ 6092140 h 6858000"/>
              <a:gd name="connsiteX37" fmla="*/ 10261407 w 12192000"/>
              <a:gd name="connsiteY37" fmla="*/ 6147556 h 6858000"/>
              <a:gd name="connsiteX38" fmla="*/ 10225330 w 12192000"/>
              <a:gd name="connsiteY38" fmla="*/ 6210556 h 6858000"/>
              <a:gd name="connsiteX39" fmla="*/ 10192516 w 12192000"/>
              <a:gd name="connsiteY39" fmla="*/ 6205353 h 6858000"/>
              <a:gd name="connsiteX40" fmla="*/ 10171467 w 12192000"/>
              <a:gd name="connsiteY40" fmla="*/ 6228050 h 6858000"/>
              <a:gd name="connsiteX41" fmla="*/ 10171410 w 12192000"/>
              <a:gd name="connsiteY41" fmla="*/ 6228050 h 6858000"/>
              <a:gd name="connsiteX42" fmla="*/ 10196513 w 12192000"/>
              <a:gd name="connsiteY42" fmla="*/ 6249973 h 6858000"/>
              <a:gd name="connsiteX43" fmla="*/ 10232196 w 12192000"/>
              <a:gd name="connsiteY43" fmla="*/ 6230043 h 6858000"/>
              <a:gd name="connsiteX44" fmla="*/ 10267880 w 12192000"/>
              <a:gd name="connsiteY44" fmla="*/ 6167043 h 6858000"/>
              <a:gd name="connsiteX45" fmla="*/ 10269118 w 12192000"/>
              <a:gd name="connsiteY45" fmla="*/ 6167043 h 6858000"/>
              <a:gd name="connsiteX46" fmla="*/ 10280487 w 12192000"/>
              <a:gd name="connsiteY46" fmla="*/ 6214100 h 6858000"/>
              <a:gd name="connsiteX47" fmla="*/ 10307616 w 12192000"/>
              <a:gd name="connsiteY47" fmla="*/ 6249586 h 6858000"/>
              <a:gd name="connsiteX48" fmla="*/ 10372848 w 12192000"/>
              <a:gd name="connsiteY48" fmla="*/ 6212107 h 6858000"/>
              <a:gd name="connsiteX49" fmla="*/ 10366770 w 12192000"/>
              <a:gd name="connsiteY49" fmla="*/ 6204135 h 6858000"/>
              <a:gd name="connsiteX50" fmla="*/ 10356245 w 12192000"/>
              <a:gd name="connsiteY50" fmla="*/ 6210501 h 6858000"/>
              <a:gd name="connsiteX51" fmla="*/ 10327484 w 12192000"/>
              <a:gd name="connsiteY51" fmla="*/ 6192177 h 6858000"/>
              <a:gd name="connsiteX52" fmla="*/ 10311668 w 12192000"/>
              <a:gd name="connsiteY52" fmla="*/ 6135598 h 6858000"/>
              <a:gd name="connsiteX53" fmla="*/ 10346902 w 12192000"/>
              <a:gd name="connsiteY53" fmla="*/ 6073816 h 6858000"/>
              <a:gd name="connsiteX54" fmla="*/ 10378533 w 12192000"/>
              <a:gd name="connsiteY54" fmla="*/ 6078189 h 6858000"/>
              <a:gd name="connsiteX55" fmla="*/ 10399189 w 12192000"/>
              <a:gd name="connsiteY55" fmla="*/ 6055879 h 6858000"/>
              <a:gd name="connsiteX56" fmla="*/ 10376113 w 12192000"/>
              <a:gd name="connsiteY56" fmla="*/ 6034343 h 6858000"/>
              <a:gd name="connsiteX57" fmla="*/ 10338403 w 12192000"/>
              <a:gd name="connsiteY57" fmla="*/ 6055491 h 6858000"/>
              <a:gd name="connsiteX58" fmla="*/ 10304745 w 12192000"/>
              <a:gd name="connsiteY58" fmla="*/ 6115668 h 6858000"/>
              <a:gd name="connsiteX59" fmla="*/ 10303507 w 12192000"/>
              <a:gd name="connsiteY59" fmla="*/ 6115668 h 6858000"/>
              <a:gd name="connsiteX60" fmla="*/ 10291744 w 12192000"/>
              <a:gd name="connsiteY60" fmla="*/ 6066231 h 6858000"/>
              <a:gd name="connsiteX61" fmla="*/ 10269062 w 12192000"/>
              <a:gd name="connsiteY61" fmla="*/ 6034343 h 6858000"/>
              <a:gd name="connsiteX62" fmla="*/ 11363097 w 12192000"/>
              <a:gd name="connsiteY62" fmla="*/ 6034288 h 6858000"/>
              <a:gd name="connsiteX63" fmla="*/ 11295444 w 12192000"/>
              <a:gd name="connsiteY63" fmla="*/ 6075366 h 6858000"/>
              <a:gd name="connsiteX64" fmla="*/ 11301523 w 12192000"/>
              <a:gd name="connsiteY64" fmla="*/ 6083338 h 6858000"/>
              <a:gd name="connsiteX65" fmla="*/ 11309628 w 12192000"/>
              <a:gd name="connsiteY65" fmla="*/ 6077746 h 6858000"/>
              <a:gd name="connsiteX66" fmla="*/ 11331522 w 12192000"/>
              <a:gd name="connsiteY66" fmla="*/ 6075753 h 6858000"/>
              <a:gd name="connsiteX67" fmla="*/ 11329102 w 12192000"/>
              <a:gd name="connsiteY67" fmla="*/ 6090092 h 6858000"/>
              <a:gd name="connsiteX68" fmla="*/ 11295895 w 12192000"/>
              <a:gd name="connsiteY68" fmla="*/ 6245157 h 6858000"/>
              <a:gd name="connsiteX69" fmla="*/ 11348576 w 12192000"/>
              <a:gd name="connsiteY69" fmla="*/ 6245157 h 6858000"/>
              <a:gd name="connsiteX70" fmla="*/ 11377337 w 12192000"/>
              <a:gd name="connsiteY70" fmla="*/ 6113232 h 6858000"/>
              <a:gd name="connsiteX71" fmla="*/ 11438122 w 12192000"/>
              <a:gd name="connsiteY71" fmla="*/ 6069774 h 6858000"/>
              <a:gd name="connsiteX72" fmla="*/ 11443413 w 12192000"/>
              <a:gd name="connsiteY72" fmla="*/ 6111627 h 6858000"/>
              <a:gd name="connsiteX73" fmla="*/ 11424783 w 12192000"/>
              <a:gd name="connsiteY73" fmla="*/ 6192952 h 6858000"/>
              <a:gd name="connsiteX74" fmla="*/ 11419943 w 12192000"/>
              <a:gd name="connsiteY74" fmla="*/ 6226832 h 6858000"/>
              <a:gd name="connsiteX75" fmla="*/ 11419830 w 12192000"/>
              <a:gd name="connsiteY75" fmla="*/ 6226832 h 6858000"/>
              <a:gd name="connsiteX76" fmla="*/ 11441331 w 12192000"/>
              <a:gd name="connsiteY76" fmla="*/ 6249530 h 6858000"/>
              <a:gd name="connsiteX77" fmla="*/ 11512248 w 12192000"/>
              <a:gd name="connsiteY77" fmla="*/ 6212051 h 6858000"/>
              <a:gd name="connsiteX78" fmla="*/ 11506169 w 12192000"/>
              <a:gd name="connsiteY78" fmla="*/ 6204079 h 6858000"/>
              <a:gd name="connsiteX79" fmla="*/ 11495644 w 12192000"/>
              <a:gd name="connsiteY79" fmla="*/ 6210446 h 6858000"/>
              <a:gd name="connsiteX80" fmla="*/ 11474144 w 12192000"/>
              <a:gd name="connsiteY80" fmla="*/ 6209671 h 6858000"/>
              <a:gd name="connsiteX81" fmla="*/ 11475776 w 12192000"/>
              <a:gd name="connsiteY81" fmla="*/ 6197325 h 6858000"/>
              <a:gd name="connsiteX82" fmla="*/ 11497276 w 12192000"/>
              <a:gd name="connsiteY82" fmla="*/ 6106423 h 6858000"/>
              <a:gd name="connsiteX83" fmla="*/ 11502117 w 12192000"/>
              <a:gd name="connsiteY83" fmla="*/ 6070549 h 6858000"/>
              <a:gd name="connsiteX84" fmla="*/ 11468459 w 12192000"/>
              <a:gd name="connsiteY84" fmla="*/ 6034288 h 6858000"/>
              <a:gd name="connsiteX85" fmla="*/ 11379306 w 12192000"/>
              <a:gd name="connsiteY85" fmla="*/ 6093690 h 6858000"/>
              <a:gd name="connsiteX86" fmla="*/ 11377280 w 12192000"/>
              <a:gd name="connsiteY86" fmla="*/ 6093690 h 6858000"/>
              <a:gd name="connsiteX87" fmla="*/ 11383359 w 12192000"/>
              <a:gd name="connsiteY87" fmla="*/ 6055436 h 6858000"/>
              <a:gd name="connsiteX88" fmla="*/ 11363097 w 12192000"/>
              <a:gd name="connsiteY88" fmla="*/ 6034288 h 6858000"/>
              <a:gd name="connsiteX89" fmla="*/ 10927914 w 12192000"/>
              <a:gd name="connsiteY89" fmla="*/ 6034288 h 6858000"/>
              <a:gd name="connsiteX90" fmla="*/ 10860262 w 12192000"/>
              <a:gd name="connsiteY90" fmla="*/ 6075366 h 6858000"/>
              <a:gd name="connsiteX91" fmla="*/ 10866340 w 12192000"/>
              <a:gd name="connsiteY91" fmla="*/ 6083338 h 6858000"/>
              <a:gd name="connsiteX92" fmla="*/ 10874445 w 12192000"/>
              <a:gd name="connsiteY92" fmla="*/ 6077746 h 6858000"/>
              <a:gd name="connsiteX93" fmla="*/ 10896339 w 12192000"/>
              <a:gd name="connsiteY93" fmla="*/ 6075753 h 6858000"/>
              <a:gd name="connsiteX94" fmla="*/ 10893919 w 12192000"/>
              <a:gd name="connsiteY94" fmla="*/ 6090092 h 6858000"/>
              <a:gd name="connsiteX95" fmla="*/ 10860712 w 12192000"/>
              <a:gd name="connsiteY95" fmla="*/ 6245157 h 6858000"/>
              <a:gd name="connsiteX96" fmla="*/ 10913393 w 12192000"/>
              <a:gd name="connsiteY96" fmla="*/ 6245157 h 6858000"/>
              <a:gd name="connsiteX97" fmla="*/ 10942154 w 12192000"/>
              <a:gd name="connsiteY97" fmla="*/ 6113232 h 6858000"/>
              <a:gd name="connsiteX98" fmla="*/ 11002940 w 12192000"/>
              <a:gd name="connsiteY98" fmla="*/ 6069774 h 6858000"/>
              <a:gd name="connsiteX99" fmla="*/ 11008231 w 12192000"/>
              <a:gd name="connsiteY99" fmla="*/ 6111627 h 6858000"/>
              <a:gd name="connsiteX100" fmla="*/ 10989601 w 12192000"/>
              <a:gd name="connsiteY100" fmla="*/ 6192952 h 6858000"/>
              <a:gd name="connsiteX101" fmla="*/ 10984760 w 12192000"/>
              <a:gd name="connsiteY101" fmla="*/ 6226832 h 6858000"/>
              <a:gd name="connsiteX102" fmla="*/ 10984648 w 12192000"/>
              <a:gd name="connsiteY102" fmla="*/ 6226832 h 6858000"/>
              <a:gd name="connsiteX103" fmla="*/ 11006148 w 12192000"/>
              <a:gd name="connsiteY103" fmla="*/ 6249530 h 6858000"/>
              <a:gd name="connsiteX104" fmla="*/ 11077065 w 12192000"/>
              <a:gd name="connsiteY104" fmla="*/ 6212051 h 6858000"/>
              <a:gd name="connsiteX105" fmla="*/ 11070986 w 12192000"/>
              <a:gd name="connsiteY105" fmla="*/ 6204079 h 6858000"/>
              <a:gd name="connsiteX106" fmla="*/ 11060461 w 12192000"/>
              <a:gd name="connsiteY106" fmla="*/ 6210446 h 6858000"/>
              <a:gd name="connsiteX107" fmla="*/ 11038961 w 12192000"/>
              <a:gd name="connsiteY107" fmla="*/ 6209671 h 6858000"/>
              <a:gd name="connsiteX108" fmla="*/ 11040593 w 12192000"/>
              <a:gd name="connsiteY108" fmla="*/ 6197325 h 6858000"/>
              <a:gd name="connsiteX109" fmla="*/ 11062094 w 12192000"/>
              <a:gd name="connsiteY109" fmla="*/ 6106423 h 6858000"/>
              <a:gd name="connsiteX110" fmla="*/ 11066934 w 12192000"/>
              <a:gd name="connsiteY110" fmla="*/ 6070549 h 6858000"/>
              <a:gd name="connsiteX111" fmla="*/ 11033277 w 12192000"/>
              <a:gd name="connsiteY111" fmla="*/ 6034288 h 6858000"/>
              <a:gd name="connsiteX112" fmla="*/ 10944124 w 12192000"/>
              <a:gd name="connsiteY112" fmla="*/ 6093690 h 6858000"/>
              <a:gd name="connsiteX113" fmla="*/ 10942098 w 12192000"/>
              <a:gd name="connsiteY113" fmla="*/ 6093690 h 6858000"/>
              <a:gd name="connsiteX114" fmla="*/ 10948176 w 12192000"/>
              <a:gd name="connsiteY114" fmla="*/ 6055436 h 6858000"/>
              <a:gd name="connsiteX115" fmla="*/ 10927914 w 12192000"/>
              <a:gd name="connsiteY115" fmla="*/ 6034288 h 6858000"/>
              <a:gd name="connsiteX116" fmla="*/ 10575074 w 12192000"/>
              <a:gd name="connsiteY116" fmla="*/ 6034288 h 6858000"/>
              <a:gd name="connsiteX117" fmla="*/ 10491606 w 12192000"/>
              <a:gd name="connsiteY117" fmla="*/ 6091310 h 6858000"/>
              <a:gd name="connsiteX118" fmla="*/ 10489974 w 12192000"/>
              <a:gd name="connsiteY118" fmla="*/ 6091310 h 6858000"/>
              <a:gd name="connsiteX119" fmla="*/ 10495658 w 12192000"/>
              <a:gd name="connsiteY119" fmla="*/ 6055048 h 6858000"/>
              <a:gd name="connsiteX120" fmla="*/ 10476184 w 12192000"/>
              <a:gd name="connsiteY120" fmla="*/ 6034343 h 6858000"/>
              <a:gd name="connsiteX121" fmla="*/ 10406900 w 12192000"/>
              <a:gd name="connsiteY121" fmla="*/ 6075421 h 6858000"/>
              <a:gd name="connsiteX122" fmla="*/ 10412978 w 12192000"/>
              <a:gd name="connsiteY122" fmla="*/ 6083393 h 6858000"/>
              <a:gd name="connsiteX123" fmla="*/ 10421083 w 12192000"/>
              <a:gd name="connsiteY123" fmla="*/ 6077802 h 6858000"/>
              <a:gd name="connsiteX124" fmla="*/ 10442977 w 12192000"/>
              <a:gd name="connsiteY124" fmla="*/ 6075809 h 6858000"/>
              <a:gd name="connsiteX125" fmla="*/ 10440557 w 12192000"/>
              <a:gd name="connsiteY125" fmla="*/ 6090147 h 6858000"/>
              <a:gd name="connsiteX126" fmla="*/ 10400033 w 12192000"/>
              <a:gd name="connsiteY126" fmla="*/ 6291438 h 6858000"/>
              <a:gd name="connsiteX127" fmla="*/ 10382191 w 12192000"/>
              <a:gd name="connsiteY127" fmla="*/ 6313361 h 6858000"/>
              <a:gd name="connsiteX128" fmla="*/ 10368402 w 12192000"/>
              <a:gd name="connsiteY128" fmla="*/ 6316960 h 6858000"/>
              <a:gd name="connsiteX129" fmla="*/ 10368402 w 12192000"/>
              <a:gd name="connsiteY129" fmla="*/ 6316904 h 6858000"/>
              <a:gd name="connsiteX130" fmla="*/ 10367164 w 12192000"/>
              <a:gd name="connsiteY130" fmla="*/ 6326094 h 6858000"/>
              <a:gd name="connsiteX131" fmla="*/ 10475340 w 12192000"/>
              <a:gd name="connsiteY131" fmla="*/ 6326094 h 6858000"/>
              <a:gd name="connsiteX132" fmla="*/ 10476972 w 12192000"/>
              <a:gd name="connsiteY132" fmla="*/ 6316904 h 6858000"/>
              <a:gd name="connsiteX133" fmla="*/ 10460369 w 12192000"/>
              <a:gd name="connsiteY133" fmla="*/ 6313306 h 6858000"/>
              <a:gd name="connsiteX134" fmla="*/ 10452264 w 12192000"/>
              <a:gd name="connsiteY134" fmla="*/ 6291383 h 6858000"/>
              <a:gd name="connsiteX135" fmla="*/ 10457104 w 12192000"/>
              <a:gd name="connsiteY135" fmla="*/ 6266692 h 6858000"/>
              <a:gd name="connsiteX136" fmla="*/ 10460763 w 12192000"/>
              <a:gd name="connsiteY136" fmla="*/ 6243994 h 6858000"/>
              <a:gd name="connsiteX137" fmla="*/ 10496446 w 12192000"/>
              <a:gd name="connsiteY137" fmla="*/ 6250361 h 6858000"/>
              <a:gd name="connsiteX138" fmla="*/ 10621283 w 12192000"/>
              <a:gd name="connsiteY138" fmla="*/ 6097289 h 6858000"/>
              <a:gd name="connsiteX139" fmla="*/ 10575074 w 12192000"/>
              <a:gd name="connsiteY139" fmla="*/ 6034288 h 6858000"/>
              <a:gd name="connsiteX140" fmla="*/ 10760303 w 12192000"/>
              <a:gd name="connsiteY140" fmla="*/ 6033956 h 6858000"/>
              <a:gd name="connsiteX141" fmla="*/ 10641939 w 12192000"/>
              <a:gd name="connsiteY141" fmla="*/ 6168261 h 6858000"/>
              <a:gd name="connsiteX142" fmla="*/ 10641995 w 12192000"/>
              <a:gd name="connsiteY142" fmla="*/ 6168261 h 6858000"/>
              <a:gd name="connsiteX143" fmla="*/ 10724675 w 12192000"/>
              <a:gd name="connsiteY143" fmla="*/ 6250804 h 6858000"/>
              <a:gd name="connsiteX144" fmla="*/ 10842589 w 12192000"/>
              <a:gd name="connsiteY144" fmla="*/ 6115281 h 6858000"/>
              <a:gd name="connsiteX145" fmla="*/ 10760303 w 12192000"/>
              <a:gd name="connsiteY145" fmla="*/ 6033956 h 6858000"/>
              <a:gd name="connsiteX146" fmla="*/ 10132181 w 12192000"/>
              <a:gd name="connsiteY146" fmla="*/ 6033956 h 6858000"/>
              <a:gd name="connsiteX147" fmla="*/ 10003292 w 12192000"/>
              <a:gd name="connsiteY147" fmla="*/ 6186585 h 6858000"/>
              <a:gd name="connsiteX148" fmla="*/ 10003292 w 12192000"/>
              <a:gd name="connsiteY148" fmla="*/ 6186641 h 6858000"/>
              <a:gd name="connsiteX149" fmla="*/ 10068130 w 12192000"/>
              <a:gd name="connsiteY149" fmla="*/ 6250804 h 6858000"/>
              <a:gd name="connsiteX150" fmla="*/ 10160942 w 12192000"/>
              <a:gd name="connsiteY150" fmla="*/ 6201367 h 6858000"/>
              <a:gd name="connsiteX151" fmla="*/ 10153231 w 12192000"/>
              <a:gd name="connsiteY151" fmla="*/ 6194170 h 6858000"/>
              <a:gd name="connsiteX152" fmla="*/ 10090813 w 12192000"/>
              <a:gd name="connsiteY152" fmla="*/ 6224064 h 6858000"/>
              <a:gd name="connsiteX153" fmla="*/ 10056367 w 12192000"/>
              <a:gd name="connsiteY153" fmla="*/ 6178226 h 6858000"/>
              <a:gd name="connsiteX154" fmla="*/ 10057999 w 12192000"/>
              <a:gd name="connsiteY154" fmla="*/ 6152705 h 6858000"/>
              <a:gd name="connsiteX155" fmla="*/ 10186888 w 12192000"/>
              <a:gd name="connsiteY155" fmla="*/ 6074203 h 6858000"/>
              <a:gd name="connsiteX156" fmla="*/ 10132181 w 12192000"/>
              <a:gd name="connsiteY156" fmla="*/ 6033956 h 6858000"/>
              <a:gd name="connsiteX157" fmla="*/ 11223852 w 12192000"/>
              <a:gd name="connsiteY157" fmla="*/ 6033901 h 6858000"/>
              <a:gd name="connsiteX158" fmla="*/ 11094963 w 12192000"/>
              <a:gd name="connsiteY158" fmla="*/ 6186585 h 6858000"/>
              <a:gd name="connsiteX159" fmla="*/ 11159802 w 12192000"/>
              <a:gd name="connsiteY159" fmla="*/ 6250748 h 6858000"/>
              <a:gd name="connsiteX160" fmla="*/ 11252613 w 12192000"/>
              <a:gd name="connsiteY160" fmla="*/ 6201311 h 6858000"/>
              <a:gd name="connsiteX161" fmla="*/ 11244902 w 12192000"/>
              <a:gd name="connsiteY161" fmla="*/ 6194114 h 6858000"/>
              <a:gd name="connsiteX162" fmla="*/ 11182484 w 12192000"/>
              <a:gd name="connsiteY162" fmla="*/ 6224009 h 6858000"/>
              <a:gd name="connsiteX163" fmla="*/ 11148038 w 12192000"/>
              <a:gd name="connsiteY163" fmla="*/ 6178170 h 6858000"/>
              <a:gd name="connsiteX164" fmla="*/ 11149670 w 12192000"/>
              <a:gd name="connsiteY164" fmla="*/ 6152649 h 6858000"/>
              <a:gd name="connsiteX165" fmla="*/ 11278559 w 12192000"/>
              <a:gd name="connsiteY165" fmla="*/ 6074148 h 6858000"/>
              <a:gd name="connsiteX166" fmla="*/ 11223852 w 12192000"/>
              <a:gd name="connsiteY166" fmla="*/ 6033901 h 6858000"/>
              <a:gd name="connsiteX167" fmla="*/ 11622113 w 12192000"/>
              <a:gd name="connsiteY167" fmla="*/ 5986844 h 6858000"/>
              <a:gd name="connsiteX168" fmla="*/ 11576748 w 12192000"/>
              <a:gd name="connsiteY168" fmla="*/ 6006774 h 6858000"/>
              <a:gd name="connsiteX169" fmla="*/ 11569037 w 12192000"/>
              <a:gd name="connsiteY169" fmla="*/ 6040267 h 6858000"/>
              <a:gd name="connsiteX170" fmla="*/ 11537856 w 12192000"/>
              <a:gd name="connsiteY170" fmla="*/ 6051837 h 6858000"/>
              <a:gd name="connsiteX171" fmla="*/ 11536618 w 12192000"/>
              <a:gd name="connsiteY171" fmla="*/ 6060197 h 6858000"/>
              <a:gd name="connsiteX172" fmla="*/ 11564591 w 12192000"/>
              <a:gd name="connsiteY172" fmla="*/ 6060197 h 6858000"/>
              <a:gd name="connsiteX173" fmla="*/ 11536224 w 12192000"/>
              <a:gd name="connsiteY173" fmla="*/ 6192952 h 6858000"/>
              <a:gd name="connsiteX174" fmla="*/ 11531778 w 12192000"/>
              <a:gd name="connsiteY174" fmla="*/ 6222846 h 6858000"/>
              <a:gd name="connsiteX175" fmla="*/ 11531665 w 12192000"/>
              <a:gd name="connsiteY175" fmla="*/ 6222846 h 6858000"/>
              <a:gd name="connsiteX176" fmla="*/ 11556374 w 12192000"/>
              <a:gd name="connsiteY176" fmla="*/ 6249530 h 6858000"/>
              <a:gd name="connsiteX177" fmla="*/ 11641080 w 12192000"/>
              <a:gd name="connsiteY177" fmla="*/ 6203304 h 6858000"/>
              <a:gd name="connsiteX178" fmla="*/ 11634608 w 12192000"/>
              <a:gd name="connsiteY178" fmla="*/ 6195720 h 6858000"/>
              <a:gd name="connsiteX179" fmla="*/ 11622056 w 12192000"/>
              <a:gd name="connsiteY179" fmla="*/ 6203692 h 6858000"/>
              <a:gd name="connsiteX180" fmla="*/ 11586373 w 12192000"/>
              <a:gd name="connsiteY180" fmla="*/ 6209283 h 6858000"/>
              <a:gd name="connsiteX181" fmla="*/ 11588793 w 12192000"/>
              <a:gd name="connsiteY181" fmla="*/ 6193339 h 6858000"/>
              <a:gd name="connsiteX182" fmla="*/ 11617160 w 12192000"/>
              <a:gd name="connsiteY182" fmla="*/ 6060197 h 6858000"/>
              <a:gd name="connsiteX183" fmla="*/ 11661342 w 12192000"/>
              <a:gd name="connsiteY183" fmla="*/ 6060197 h 6858000"/>
              <a:gd name="connsiteX184" fmla="*/ 11666633 w 12192000"/>
              <a:gd name="connsiteY184" fmla="*/ 6039880 h 6858000"/>
              <a:gd name="connsiteX185" fmla="*/ 11621662 w 12192000"/>
              <a:gd name="connsiteY185" fmla="*/ 6039880 h 6858000"/>
              <a:gd name="connsiteX186" fmla="*/ 11633032 w 12192000"/>
              <a:gd name="connsiteY186" fmla="*/ 5986844 h 6858000"/>
              <a:gd name="connsiteX187" fmla="*/ 0 w 12192000"/>
              <a:gd name="connsiteY187" fmla="*/ 0 h 6858000"/>
              <a:gd name="connsiteX188" fmla="*/ 12192000 w 12192000"/>
              <a:gd name="connsiteY188" fmla="*/ 0 h 6858000"/>
              <a:gd name="connsiteX189" fmla="*/ 12192000 w 12192000"/>
              <a:gd name="connsiteY189" fmla="*/ 6858000 h 6858000"/>
              <a:gd name="connsiteX190" fmla="*/ 0 w 12192000"/>
              <a:gd name="connsiteY1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2000" h="6858000">
                <a:moveTo>
                  <a:pt x="11152111" y="6139523"/>
                </a:moveTo>
                <a:lnTo>
                  <a:pt x="11152091" y="6139584"/>
                </a:lnTo>
                <a:lnTo>
                  <a:pt x="11152091" y="6139529"/>
                </a:lnTo>
                <a:close/>
                <a:moveTo>
                  <a:pt x="10060440" y="6139523"/>
                </a:moveTo>
                <a:lnTo>
                  <a:pt x="10060420" y="6139584"/>
                </a:lnTo>
                <a:lnTo>
                  <a:pt x="10060420" y="6139529"/>
                </a:lnTo>
                <a:close/>
                <a:moveTo>
                  <a:pt x="10549578" y="6067449"/>
                </a:moveTo>
                <a:cubicBezTo>
                  <a:pt x="10561341" y="6067449"/>
                  <a:pt x="10568208" y="6074978"/>
                  <a:pt x="10568208" y="6096126"/>
                </a:cubicBezTo>
                <a:cubicBezTo>
                  <a:pt x="10568208" y="6171472"/>
                  <a:pt x="10539447" y="6236465"/>
                  <a:pt x="10499711" y="6236465"/>
                </a:cubicBezTo>
                <a:cubicBezTo>
                  <a:pt x="10483107" y="6236465"/>
                  <a:pt x="10472976" y="6227663"/>
                  <a:pt x="10466898" y="6216923"/>
                </a:cubicBezTo>
                <a:lnTo>
                  <a:pt x="10488792" y="6111295"/>
                </a:lnTo>
                <a:cubicBezTo>
                  <a:pt x="10504213" y="6092583"/>
                  <a:pt x="10529710" y="6067449"/>
                  <a:pt x="10549578" y="6067449"/>
                </a:cubicBezTo>
                <a:close/>
                <a:moveTo>
                  <a:pt x="11216141" y="6047907"/>
                </a:moveTo>
                <a:cubicBezTo>
                  <a:pt x="11224640" y="6047907"/>
                  <a:pt x="11230324" y="6054661"/>
                  <a:pt x="11230324" y="6070217"/>
                </a:cubicBezTo>
                <a:cubicBezTo>
                  <a:pt x="11230324" y="6086936"/>
                  <a:pt x="11225878" y="6101662"/>
                  <a:pt x="11212483" y="6112845"/>
                </a:cubicBezTo>
                <a:cubicBezTo>
                  <a:pt x="11205785" y="6118215"/>
                  <a:pt x="11197680" y="6122990"/>
                  <a:pt x="11187753" y="6127370"/>
                </a:cubicBezTo>
                <a:lnTo>
                  <a:pt x="11152111" y="6139523"/>
                </a:lnTo>
                <a:lnTo>
                  <a:pt x="11163650" y="6103236"/>
                </a:lnTo>
                <a:cubicBezTo>
                  <a:pt x="11178076" y="6070110"/>
                  <a:pt x="11199720" y="6047907"/>
                  <a:pt x="11216141" y="6047907"/>
                </a:cubicBezTo>
                <a:close/>
                <a:moveTo>
                  <a:pt x="10759064" y="6047907"/>
                </a:moveTo>
                <a:cubicBezTo>
                  <a:pt x="10779720" y="6047907"/>
                  <a:pt x="10790245" y="6064238"/>
                  <a:pt x="10790245" y="6096513"/>
                </a:cubicBezTo>
                <a:lnTo>
                  <a:pt x="10790245" y="6096569"/>
                </a:lnTo>
                <a:cubicBezTo>
                  <a:pt x="10790245" y="6163887"/>
                  <a:pt x="10766325" y="6236853"/>
                  <a:pt x="10725013" y="6236853"/>
                </a:cubicBezTo>
                <a:cubicBezTo>
                  <a:pt x="10703963" y="6236853"/>
                  <a:pt x="10693832" y="6220078"/>
                  <a:pt x="10693832" y="6187803"/>
                </a:cubicBezTo>
                <a:cubicBezTo>
                  <a:pt x="10693832" y="6118879"/>
                  <a:pt x="10718146" y="6047907"/>
                  <a:pt x="10759064" y="6047907"/>
                </a:cubicBezTo>
                <a:close/>
                <a:moveTo>
                  <a:pt x="10124470" y="6047907"/>
                </a:moveTo>
                <a:cubicBezTo>
                  <a:pt x="10132969" y="6047907"/>
                  <a:pt x="10138653" y="6054661"/>
                  <a:pt x="10138653" y="6070217"/>
                </a:cubicBezTo>
                <a:cubicBezTo>
                  <a:pt x="10138653" y="6086936"/>
                  <a:pt x="10134207" y="6101662"/>
                  <a:pt x="10120812" y="6112845"/>
                </a:cubicBezTo>
                <a:cubicBezTo>
                  <a:pt x="10114114" y="6118215"/>
                  <a:pt x="10106009" y="6122990"/>
                  <a:pt x="10096082" y="6127370"/>
                </a:cubicBezTo>
                <a:lnTo>
                  <a:pt x="10060440" y="6139523"/>
                </a:lnTo>
                <a:lnTo>
                  <a:pt x="10071979" y="6103236"/>
                </a:lnTo>
                <a:cubicBezTo>
                  <a:pt x="10086405" y="6070110"/>
                  <a:pt x="10108049" y="6047907"/>
                  <a:pt x="10124470" y="6047907"/>
                </a:cubicBezTo>
                <a:close/>
                <a:moveTo>
                  <a:pt x="10269062" y="6034343"/>
                </a:moveTo>
                <a:cubicBezTo>
                  <a:pt x="10248800" y="6034343"/>
                  <a:pt x="10224485" y="6052280"/>
                  <a:pt x="10203435" y="6075421"/>
                </a:cubicBezTo>
                <a:lnTo>
                  <a:pt x="10209120" y="6083393"/>
                </a:lnTo>
                <a:lnTo>
                  <a:pt x="10217225" y="6077802"/>
                </a:lnTo>
                <a:cubicBezTo>
                  <a:pt x="10235461" y="6065013"/>
                  <a:pt x="10238725" y="6065844"/>
                  <a:pt x="10246830" y="6092140"/>
                </a:cubicBezTo>
                <a:cubicBezTo>
                  <a:pt x="10251670" y="6108914"/>
                  <a:pt x="10256567" y="6127239"/>
                  <a:pt x="10261407" y="6147556"/>
                </a:cubicBezTo>
                <a:cubicBezTo>
                  <a:pt x="10250038" y="6176676"/>
                  <a:pt x="10237881" y="6196993"/>
                  <a:pt x="10225330" y="6210556"/>
                </a:cubicBezTo>
                <a:cubicBezTo>
                  <a:pt x="10212385" y="6223677"/>
                  <a:pt x="10207938" y="6205353"/>
                  <a:pt x="10192516" y="6205353"/>
                </a:cubicBezTo>
                <a:cubicBezTo>
                  <a:pt x="10180810" y="6205353"/>
                  <a:pt x="10171467" y="6213712"/>
                  <a:pt x="10171467" y="6228050"/>
                </a:cubicBezTo>
                <a:lnTo>
                  <a:pt x="10171410" y="6228050"/>
                </a:lnTo>
                <a:cubicBezTo>
                  <a:pt x="10171410" y="6241226"/>
                  <a:pt x="10180697" y="6249973"/>
                  <a:pt x="10196513" y="6249973"/>
                </a:cubicBezTo>
                <a:cubicBezTo>
                  <a:pt x="10210302" y="6249973"/>
                  <a:pt x="10222065" y="6242389"/>
                  <a:pt x="10232196" y="6230043"/>
                </a:cubicBezTo>
                <a:cubicBezTo>
                  <a:pt x="10242777" y="6217643"/>
                  <a:pt x="10258537" y="6193339"/>
                  <a:pt x="10267880" y="6167043"/>
                </a:cubicBezTo>
                <a:lnTo>
                  <a:pt x="10269118" y="6167043"/>
                </a:lnTo>
                <a:cubicBezTo>
                  <a:pt x="10272777" y="6182599"/>
                  <a:pt x="10276041" y="6196550"/>
                  <a:pt x="10280487" y="6214100"/>
                </a:cubicBezTo>
                <a:cubicBezTo>
                  <a:pt x="10287354" y="6238846"/>
                  <a:pt x="10293038" y="6249586"/>
                  <a:pt x="10307616" y="6249586"/>
                </a:cubicBezTo>
                <a:cubicBezTo>
                  <a:pt x="10328666" y="6249586"/>
                  <a:pt x="10352192" y="6231649"/>
                  <a:pt x="10372848" y="6212107"/>
                </a:cubicBezTo>
                <a:lnTo>
                  <a:pt x="10366770" y="6204135"/>
                </a:lnTo>
                <a:lnTo>
                  <a:pt x="10356245" y="6210501"/>
                </a:lnTo>
                <a:cubicBezTo>
                  <a:pt x="10340429" y="6220466"/>
                  <a:pt x="10335589" y="6220909"/>
                  <a:pt x="10327484" y="6192177"/>
                </a:cubicBezTo>
                <a:cubicBezTo>
                  <a:pt x="10323431" y="6179444"/>
                  <a:pt x="10317353" y="6157908"/>
                  <a:pt x="10311668" y="6135598"/>
                </a:cubicBezTo>
                <a:cubicBezTo>
                  <a:pt x="10322587" y="6108914"/>
                  <a:pt x="10334350" y="6086549"/>
                  <a:pt x="10346902" y="6073816"/>
                </a:cubicBezTo>
                <a:cubicBezTo>
                  <a:pt x="10359509" y="6061027"/>
                  <a:pt x="10361085" y="6078189"/>
                  <a:pt x="10378533" y="6078189"/>
                </a:cubicBezTo>
                <a:cubicBezTo>
                  <a:pt x="10390296" y="6078189"/>
                  <a:pt x="10399189" y="6069442"/>
                  <a:pt x="10399189" y="6055879"/>
                </a:cubicBezTo>
                <a:cubicBezTo>
                  <a:pt x="10399189" y="6042315"/>
                  <a:pt x="10390746" y="6034343"/>
                  <a:pt x="10376113" y="6034343"/>
                </a:cubicBezTo>
                <a:cubicBezTo>
                  <a:pt x="10361479" y="6034343"/>
                  <a:pt x="10350166" y="6041928"/>
                  <a:pt x="10338403" y="6055491"/>
                </a:cubicBezTo>
                <a:cubicBezTo>
                  <a:pt x="10327822" y="6068224"/>
                  <a:pt x="10314876" y="6090147"/>
                  <a:pt x="10304745" y="6115668"/>
                </a:cubicBezTo>
                <a:lnTo>
                  <a:pt x="10303507" y="6115668"/>
                </a:lnTo>
                <a:cubicBezTo>
                  <a:pt x="10299061" y="6095351"/>
                  <a:pt x="10295796" y="6081788"/>
                  <a:pt x="10291744" y="6066231"/>
                </a:cubicBezTo>
                <a:cubicBezTo>
                  <a:pt x="10286059" y="6044696"/>
                  <a:pt x="10282851" y="6034343"/>
                  <a:pt x="10269062" y="6034343"/>
                </a:cubicBezTo>
                <a:close/>
                <a:moveTo>
                  <a:pt x="11363097" y="6034288"/>
                </a:moveTo>
                <a:cubicBezTo>
                  <a:pt x="11341259" y="6034288"/>
                  <a:pt x="11318126" y="6052225"/>
                  <a:pt x="11295444" y="6075366"/>
                </a:cubicBezTo>
                <a:lnTo>
                  <a:pt x="11301523" y="6083338"/>
                </a:lnTo>
                <a:lnTo>
                  <a:pt x="11309628" y="6077746"/>
                </a:lnTo>
                <a:cubicBezTo>
                  <a:pt x="11325049" y="6067006"/>
                  <a:pt x="11331522" y="6066563"/>
                  <a:pt x="11331522" y="6075753"/>
                </a:cubicBezTo>
                <a:cubicBezTo>
                  <a:pt x="11331522" y="6078909"/>
                  <a:pt x="11330340" y="6084113"/>
                  <a:pt x="11329102" y="6090092"/>
                </a:cubicBezTo>
                <a:lnTo>
                  <a:pt x="11295895" y="6245157"/>
                </a:lnTo>
                <a:lnTo>
                  <a:pt x="11348576" y="6245157"/>
                </a:lnTo>
                <a:lnTo>
                  <a:pt x="11377337" y="6113232"/>
                </a:lnTo>
                <a:cubicBezTo>
                  <a:pt x="11395178" y="6092472"/>
                  <a:pt x="11419887" y="6069774"/>
                  <a:pt x="11438122" y="6069774"/>
                </a:cubicBezTo>
                <a:cubicBezTo>
                  <a:pt x="11449098" y="6069774"/>
                  <a:pt x="11451124" y="6078134"/>
                  <a:pt x="11443413" y="6111627"/>
                </a:cubicBezTo>
                <a:lnTo>
                  <a:pt x="11424783" y="6192952"/>
                </a:lnTo>
                <a:cubicBezTo>
                  <a:pt x="11421969" y="6205297"/>
                  <a:pt x="11419943" y="6216092"/>
                  <a:pt x="11419943" y="6226832"/>
                </a:cubicBezTo>
                <a:lnTo>
                  <a:pt x="11419830" y="6226832"/>
                </a:lnTo>
                <a:cubicBezTo>
                  <a:pt x="11419830" y="6237960"/>
                  <a:pt x="11425909" y="6249530"/>
                  <a:pt x="11441331" y="6249530"/>
                </a:cubicBezTo>
                <a:cubicBezTo>
                  <a:pt x="11467277" y="6249530"/>
                  <a:pt x="11491592" y="6231206"/>
                  <a:pt x="11512248" y="6212051"/>
                </a:cubicBezTo>
                <a:lnTo>
                  <a:pt x="11506169" y="6204079"/>
                </a:lnTo>
                <a:lnTo>
                  <a:pt x="11495644" y="6210446"/>
                </a:lnTo>
                <a:cubicBezTo>
                  <a:pt x="11481461" y="6219248"/>
                  <a:pt x="11474144" y="6219248"/>
                  <a:pt x="11474144" y="6209671"/>
                </a:cubicBezTo>
                <a:cubicBezTo>
                  <a:pt x="11474144" y="6205297"/>
                  <a:pt x="11474988" y="6201699"/>
                  <a:pt x="11475776" y="6197325"/>
                </a:cubicBezTo>
                <a:lnTo>
                  <a:pt x="11497276" y="6106423"/>
                </a:lnTo>
                <a:cubicBezTo>
                  <a:pt x="11500484" y="6092860"/>
                  <a:pt x="11502117" y="6078521"/>
                  <a:pt x="11502117" y="6070549"/>
                </a:cubicBezTo>
                <a:cubicBezTo>
                  <a:pt x="11502117" y="6050232"/>
                  <a:pt x="11489960" y="6034288"/>
                  <a:pt x="11468459" y="6034288"/>
                </a:cubicBezTo>
                <a:cubicBezTo>
                  <a:pt x="11434802" y="6034288"/>
                  <a:pt x="11406041" y="6062190"/>
                  <a:pt x="11379306" y="6093690"/>
                </a:cubicBezTo>
                <a:lnTo>
                  <a:pt x="11377280" y="6093690"/>
                </a:lnTo>
                <a:cubicBezTo>
                  <a:pt x="11379700" y="6084556"/>
                  <a:pt x="11383359" y="6064183"/>
                  <a:pt x="11383359" y="6055436"/>
                </a:cubicBezTo>
                <a:cubicBezTo>
                  <a:pt x="11383359" y="6044253"/>
                  <a:pt x="11377674" y="6034288"/>
                  <a:pt x="11363097" y="6034288"/>
                </a:cubicBezTo>
                <a:close/>
                <a:moveTo>
                  <a:pt x="10927914" y="6034288"/>
                </a:moveTo>
                <a:cubicBezTo>
                  <a:pt x="10906076" y="6034288"/>
                  <a:pt x="10882944" y="6052225"/>
                  <a:pt x="10860262" y="6075366"/>
                </a:cubicBezTo>
                <a:lnTo>
                  <a:pt x="10866340" y="6083338"/>
                </a:lnTo>
                <a:lnTo>
                  <a:pt x="10874445" y="6077746"/>
                </a:lnTo>
                <a:cubicBezTo>
                  <a:pt x="10889867" y="6067006"/>
                  <a:pt x="10896339" y="6066563"/>
                  <a:pt x="10896339" y="6075753"/>
                </a:cubicBezTo>
                <a:cubicBezTo>
                  <a:pt x="10896339" y="6078909"/>
                  <a:pt x="10895157" y="6084113"/>
                  <a:pt x="10893919" y="6090092"/>
                </a:cubicBezTo>
                <a:lnTo>
                  <a:pt x="10860712" y="6245157"/>
                </a:lnTo>
                <a:lnTo>
                  <a:pt x="10913393" y="6245157"/>
                </a:lnTo>
                <a:lnTo>
                  <a:pt x="10942154" y="6113232"/>
                </a:lnTo>
                <a:cubicBezTo>
                  <a:pt x="10959996" y="6092472"/>
                  <a:pt x="10984704" y="6069774"/>
                  <a:pt x="11002940" y="6069774"/>
                </a:cubicBezTo>
                <a:cubicBezTo>
                  <a:pt x="11013915" y="6069774"/>
                  <a:pt x="11015941" y="6078134"/>
                  <a:pt x="11008231" y="6111627"/>
                </a:cubicBezTo>
                <a:lnTo>
                  <a:pt x="10989601" y="6192952"/>
                </a:lnTo>
                <a:cubicBezTo>
                  <a:pt x="10986787" y="6205297"/>
                  <a:pt x="10984760" y="6216092"/>
                  <a:pt x="10984760" y="6226832"/>
                </a:cubicBezTo>
                <a:lnTo>
                  <a:pt x="10984648" y="6226832"/>
                </a:lnTo>
                <a:cubicBezTo>
                  <a:pt x="10984648" y="6237960"/>
                  <a:pt x="10990726" y="6249530"/>
                  <a:pt x="11006148" y="6249530"/>
                </a:cubicBezTo>
                <a:cubicBezTo>
                  <a:pt x="11032095" y="6249530"/>
                  <a:pt x="11056409" y="6231206"/>
                  <a:pt x="11077065" y="6212051"/>
                </a:cubicBezTo>
                <a:lnTo>
                  <a:pt x="11070986" y="6204079"/>
                </a:lnTo>
                <a:lnTo>
                  <a:pt x="11060461" y="6210446"/>
                </a:lnTo>
                <a:cubicBezTo>
                  <a:pt x="11046278" y="6219248"/>
                  <a:pt x="11038961" y="6219248"/>
                  <a:pt x="11038961" y="6209671"/>
                </a:cubicBezTo>
                <a:cubicBezTo>
                  <a:pt x="11038961" y="6205297"/>
                  <a:pt x="11039806" y="6201699"/>
                  <a:pt x="11040593" y="6197325"/>
                </a:cubicBezTo>
                <a:lnTo>
                  <a:pt x="11062094" y="6106423"/>
                </a:lnTo>
                <a:cubicBezTo>
                  <a:pt x="11065302" y="6092860"/>
                  <a:pt x="11066934" y="6078521"/>
                  <a:pt x="11066934" y="6070549"/>
                </a:cubicBezTo>
                <a:cubicBezTo>
                  <a:pt x="11066934" y="6050232"/>
                  <a:pt x="11054777" y="6034288"/>
                  <a:pt x="11033277" y="6034288"/>
                </a:cubicBezTo>
                <a:cubicBezTo>
                  <a:pt x="10999619" y="6034288"/>
                  <a:pt x="10970858" y="6062190"/>
                  <a:pt x="10944124" y="6093690"/>
                </a:cubicBezTo>
                <a:lnTo>
                  <a:pt x="10942098" y="6093690"/>
                </a:lnTo>
                <a:cubicBezTo>
                  <a:pt x="10944518" y="6084556"/>
                  <a:pt x="10948176" y="6064183"/>
                  <a:pt x="10948176" y="6055436"/>
                </a:cubicBezTo>
                <a:cubicBezTo>
                  <a:pt x="10948176" y="6044253"/>
                  <a:pt x="10942492" y="6034288"/>
                  <a:pt x="10927914" y="6034288"/>
                </a:cubicBezTo>
                <a:close/>
                <a:moveTo>
                  <a:pt x="10575074" y="6034288"/>
                </a:moveTo>
                <a:cubicBezTo>
                  <a:pt x="10541473" y="6034288"/>
                  <a:pt x="10512262" y="6065788"/>
                  <a:pt x="10491606" y="6091310"/>
                </a:cubicBezTo>
                <a:lnTo>
                  <a:pt x="10489974" y="6091310"/>
                </a:lnTo>
                <a:cubicBezTo>
                  <a:pt x="10492844" y="6079739"/>
                  <a:pt x="10495658" y="6063795"/>
                  <a:pt x="10495658" y="6055048"/>
                </a:cubicBezTo>
                <a:cubicBezTo>
                  <a:pt x="10495658" y="6043921"/>
                  <a:pt x="10489974" y="6034343"/>
                  <a:pt x="10476184" y="6034343"/>
                </a:cubicBezTo>
                <a:cubicBezTo>
                  <a:pt x="10452714" y="6034343"/>
                  <a:pt x="10429582" y="6052280"/>
                  <a:pt x="10406900" y="6075421"/>
                </a:cubicBezTo>
                <a:lnTo>
                  <a:pt x="10412978" y="6083393"/>
                </a:lnTo>
                <a:lnTo>
                  <a:pt x="10421083" y="6077802"/>
                </a:lnTo>
                <a:cubicBezTo>
                  <a:pt x="10436505" y="6067062"/>
                  <a:pt x="10442977" y="6066619"/>
                  <a:pt x="10442977" y="6075809"/>
                </a:cubicBezTo>
                <a:cubicBezTo>
                  <a:pt x="10442977" y="6078964"/>
                  <a:pt x="10441795" y="6084168"/>
                  <a:pt x="10440557" y="6090147"/>
                </a:cubicBezTo>
                <a:lnTo>
                  <a:pt x="10400033" y="6291438"/>
                </a:lnTo>
                <a:cubicBezTo>
                  <a:pt x="10396375" y="6307770"/>
                  <a:pt x="10393560" y="6310593"/>
                  <a:pt x="10382191" y="6313361"/>
                </a:cubicBezTo>
                <a:lnTo>
                  <a:pt x="10368402" y="6316960"/>
                </a:lnTo>
                <a:lnTo>
                  <a:pt x="10368402" y="6316904"/>
                </a:lnTo>
                <a:lnTo>
                  <a:pt x="10367164" y="6326094"/>
                </a:lnTo>
                <a:lnTo>
                  <a:pt x="10475340" y="6326094"/>
                </a:lnTo>
                <a:lnTo>
                  <a:pt x="10476972" y="6316904"/>
                </a:lnTo>
                <a:lnTo>
                  <a:pt x="10460369" y="6313306"/>
                </a:lnTo>
                <a:cubicBezTo>
                  <a:pt x="10449450" y="6310925"/>
                  <a:pt x="10449000" y="6308932"/>
                  <a:pt x="10452264" y="6291383"/>
                </a:cubicBezTo>
                <a:lnTo>
                  <a:pt x="10457104" y="6266692"/>
                </a:lnTo>
                <a:cubicBezTo>
                  <a:pt x="10459525" y="6255177"/>
                  <a:pt x="10460763" y="6243994"/>
                  <a:pt x="10460763" y="6243994"/>
                </a:cubicBezTo>
                <a:cubicBezTo>
                  <a:pt x="10469318" y="6247980"/>
                  <a:pt x="10480631" y="6250361"/>
                  <a:pt x="10496446" y="6250361"/>
                </a:cubicBezTo>
                <a:cubicBezTo>
                  <a:pt x="10563761" y="6250361"/>
                  <a:pt x="10621283" y="6183762"/>
                  <a:pt x="10621283" y="6097289"/>
                </a:cubicBezTo>
                <a:cubicBezTo>
                  <a:pt x="10621283" y="6058979"/>
                  <a:pt x="10603441" y="6034288"/>
                  <a:pt x="10575074" y="6034288"/>
                </a:cubicBezTo>
                <a:close/>
                <a:moveTo>
                  <a:pt x="10760303" y="6033956"/>
                </a:moveTo>
                <a:cubicBezTo>
                  <a:pt x="10706383" y="6033956"/>
                  <a:pt x="10641939" y="6082950"/>
                  <a:pt x="10641939" y="6168261"/>
                </a:cubicBezTo>
                <a:lnTo>
                  <a:pt x="10641995" y="6168261"/>
                </a:lnTo>
                <a:cubicBezTo>
                  <a:pt x="10641995" y="6212937"/>
                  <a:pt x="10671206" y="6250804"/>
                  <a:pt x="10724675" y="6250804"/>
                </a:cubicBezTo>
                <a:cubicBezTo>
                  <a:pt x="10778144" y="6250804"/>
                  <a:pt x="10842589" y="6202197"/>
                  <a:pt x="10842589" y="6115281"/>
                </a:cubicBezTo>
                <a:cubicBezTo>
                  <a:pt x="10842589" y="6071435"/>
                  <a:pt x="10814222" y="6033956"/>
                  <a:pt x="10760303" y="6033956"/>
                </a:cubicBezTo>
                <a:close/>
                <a:moveTo>
                  <a:pt x="10132181" y="6033956"/>
                </a:moveTo>
                <a:cubicBezTo>
                  <a:pt x="10079500" y="6033956"/>
                  <a:pt x="10003292" y="6097731"/>
                  <a:pt x="10003292" y="6186585"/>
                </a:cubicBezTo>
                <a:lnTo>
                  <a:pt x="10003292" y="6186641"/>
                </a:lnTo>
                <a:cubicBezTo>
                  <a:pt x="10003292" y="6223289"/>
                  <a:pt x="10026818" y="6250804"/>
                  <a:pt x="10068130" y="6250804"/>
                </a:cubicBezTo>
                <a:cubicBezTo>
                  <a:pt x="10111919" y="6250804"/>
                  <a:pt x="10144338" y="6220909"/>
                  <a:pt x="10160942" y="6201367"/>
                </a:cubicBezTo>
                <a:lnTo>
                  <a:pt x="10153231" y="6194170"/>
                </a:lnTo>
                <a:cubicBezTo>
                  <a:pt x="10133363" y="6210889"/>
                  <a:pt x="10113889" y="6224064"/>
                  <a:pt x="10090813" y="6224064"/>
                </a:cubicBezTo>
                <a:cubicBezTo>
                  <a:pt x="10067736" y="6224064"/>
                  <a:pt x="10056367" y="6207733"/>
                  <a:pt x="10056367" y="6178226"/>
                </a:cubicBezTo>
                <a:cubicBezTo>
                  <a:pt x="10056367" y="6169423"/>
                  <a:pt x="10056761" y="6161064"/>
                  <a:pt x="10057999" y="6152705"/>
                </a:cubicBezTo>
                <a:cubicBezTo>
                  <a:pt x="10122444" y="6138754"/>
                  <a:pt x="10186888" y="6111295"/>
                  <a:pt x="10186888" y="6074203"/>
                </a:cubicBezTo>
                <a:cubicBezTo>
                  <a:pt x="10186888" y="6051505"/>
                  <a:pt x="10170285" y="6033956"/>
                  <a:pt x="10132181" y="6033956"/>
                </a:cubicBezTo>
                <a:close/>
                <a:moveTo>
                  <a:pt x="11223852" y="6033901"/>
                </a:moveTo>
                <a:cubicBezTo>
                  <a:pt x="11171171" y="6033901"/>
                  <a:pt x="11094963" y="6097676"/>
                  <a:pt x="11094963" y="6186585"/>
                </a:cubicBezTo>
                <a:cubicBezTo>
                  <a:pt x="11094963" y="6223234"/>
                  <a:pt x="11118490" y="6250748"/>
                  <a:pt x="11159802" y="6250748"/>
                </a:cubicBezTo>
                <a:cubicBezTo>
                  <a:pt x="11203590" y="6250748"/>
                  <a:pt x="11236009" y="6220853"/>
                  <a:pt x="11252613" y="6201311"/>
                </a:cubicBezTo>
                <a:lnTo>
                  <a:pt x="11244902" y="6194114"/>
                </a:lnTo>
                <a:cubicBezTo>
                  <a:pt x="11225034" y="6210833"/>
                  <a:pt x="11205560" y="6224009"/>
                  <a:pt x="11182484" y="6224009"/>
                </a:cubicBezTo>
                <a:cubicBezTo>
                  <a:pt x="11159408" y="6224009"/>
                  <a:pt x="11148038" y="6207678"/>
                  <a:pt x="11148038" y="6178170"/>
                </a:cubicBezTo>
                <a:cubicBezTo>
                  <a:pt x="11148038" y="6169368"/>
                  <a:pt x="11148432" y="6161009"/>
                  <a:pt x="11149670" y="6152649"/>
                </a:cubicBezTo>
                <a:cubicBezTo>
                  <a:pt x="11214115" y="6138698"/>
                  <a:pt x="11278559" y="6111239"/>
                  <a:pt x="11278559" y="6074148"/>
                </a:cubicBezTo>
                <a:cubicBezTo>
                  <a:pt x="11278559" y="6051450"/>
                  <a:pt x="11261956" y="6033901"/>
                  <a:pt x="11223852" y="6033901"/>
                </a:cubicBezTo>
                <a:close/>
                <a:moveTo>
                  <a:pt x="11622113" y="5986844"/>
                </a:moveTo>
                <a:lnTo>
                  <a:pt x="11576748" y="6006774"/>
                </a:lnTo>
                <a:lnTo>
                  <a:pt x="11569037" y="6040267"/>
                </a:lnTo>
                <a:lnTo>
                  <a:pt x="11537856" y="6051837"/>
                </a:lnTo>
                <a:lnTo>
                  <a:pt x="11536618" y="6060197"/>
                </a:lnTo>
                <a:lnTo>
                  <a:pt x="11564591" y="6060197"/>
                </a:lnTo>
                <a:lnTo>
                  <a:pt x="11536224" y="6192952"/>
                </a:lnTo>
                <a:cubicBezTo>
                  <a:pt x="11533804" y="6204135"/>
                  <a:pt x="11531778" y="6214875"/>
                  <a:pt x="11531778" y="6222846"/>
                </a:cubicBezTo>
                <a:lnTo>
                  <a:pt x="11531665" y="6222846"/>
                </a:lnTo>
                <a:cubicBezTo>
                  <a:pt x="11531665" y="6237572"/>
                  <a:pt x="11538138" y="6249530"/>
                  <a:pt x="11556374" y="6249530"/>
                </a:cubicBezTo>
                <a:cubicBezTo>
                  <a:pt x="11582320" y="6249530"/>
                  <a:pt x="11609899" y="6233586"/>
                  <a:pt x="11641080" y="6203304"/>
                </a:cubicBezTo>
                <a:lnTo>
                  <a:pt x="11634608" y="6195720"/>
                </a:lnTo>
                <a:lnTo>
                  <a:pt x="11622056" y="6203692"/>
                </a:lnTo>
                <a:cubicBezTo>
                  <a:pt x="11594872" y="6221241"/>
                  <a:pt x="11586373" y="6220023"/>
                  <a:pt x="11586373" y="6209283"/>
                </a:cubicBezTo>
                <a:cubicBezTo>
                  <a:pt x="11586373" y="6204522"/>
                  <a:pt x="11587161" y="6199318"/>
                  <a:pt x="11588793" y="6193339"/>
                </a:cubicBezTo>
                <a:lnTo>
                  <a:pt x="11617160" y="6060197"/>
                </a:lnTo>
                <a:lnTo>
                  <a:pt x="11661342" y="6060197"/>
                </a:lnTo>
                <a:lnTo>
                  <a:pt x="11666633" y="6039880"/>
                </a:lnTo>
                <a:lnTo>
                  <a:pt x="11621662" y="6039880"/>
                </a:lnTo>
                <a:lnTo>
                  <a:pt x="11633032" y="59868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3" name="Text Placeholder 10">
            <a:extLst>
              <a:ext uri="{FF2B5EF4-FFF2-40B4-BE49-F238E27FC236}">
                <a16:creationId xmlns:a16="http://schemas.microsoft.com/office/drawing/2014/main" id="{D480A56A-5B40-F1DF-A978-24280B4C41D0}"/>
              </a:ext>
            </a:extLst>
          </p:cNvPr>
          <p:cNvSpPr>
            <a:spLocks noGrp="1"/>
          </p:cNvSpPr>
          <p:nvPr>
            <p:ph type="body" sz="quarter" idx="15" hasCustomPrompt="1"/>
          </p:nvPr>
        </p:nvSpPr>
        <p:spPr>
          <a:xfrm>
            <a:off x="800101" y="4793423"/>
            <a:ext cx="7520066" cy="452628"/>
          </a:xfrm>
        </p:spPr>
        <p:txBody>
          <a:bodyPr lIns="0" tIns="0" rIns="0" bIns="0" anchor="t">
            <a:noAutofit/>
          </a:bodyPr>
          <a:lstStyle>
            <a:lvl1pPr marL="0" indent="0">
              <a:lnSpc>
                <a:spcPct val="88000"/>
              </a:lnSpc>
              <a:spcBef>
                <a:spcPts val="2250"/>
              </a:spcBef>
              <a:buNone/>
              <a:defRPr sz="3825" b="0" cap="none" spc="-45" baseline="0">
                <a:solidFill>
                  <a:schemeClr val="tx1"/>
                </a:solidFill>
              </a:defRPr>
            </a:lvl1pPr>
          </a:lstStyle>
          <a:p>
            <a:pPr marL="0" marR="0" lvl="0" indent="0" algn="l" defTabSz="1371531" rtl="0" eaLnBrk="1" fontAlgn="auto" latinLnBrk="0" hangingPunct="1">
              <a:lnSpc>
                <a:spcPct val="88000"/>
              </a:lnSpc>
              <a:spcBef>
                <a:spcPts val="2250"/>
              </a:spcBef>
              <a:spcAft>
                <a:spcPts val="0"/>
              </a:spcAft>
              <a:buClrTx/>
              <a:buSzTx/>
              <a:buFont typeface="Arial" panose="020B0604020202020204" pitchFamily="34" charset="0"/>
              <a:buNone/>
              <a:tabLst/>
              <a:defRPr/>
            </a:pPr>
            <a:r>
              <a:rPr lang="en-US"/>
              <a:t>00 Month 0000</a:t>
            </a:r>
          </a:p>
        </p:txBody>
      </p:sp>
      <p:sp>
        <p:nvSpPr>
          <p:cNvPr id="8" name="Title 1">
            <a:extLst>
              <a:ext uri="{FF2B5EF4-FFF2-40B4-BE49-F238E27FC236}">
                <a16:creationId xmlns:a16="http://schemas.microsoft.com/office/drawing/2014/main" id="{58C497E2-A3DF-799C-85D2-62EFEE471BCA}"/>
              </a:ext>
            </a:extLst>
          </p:cNvPr>
          <p:cNvSpPr>
            <a:spLocks noGrp="1"/>
          </p:cNvSpPr>
          <p:nvPr>
            <p:ph type="title"/>
          </p:nvPr>
        </p:nvSpPr>
        <p:spPr>
          <a:xfrm>
            <a:off x="800101" y="2167129"/>
            <a:ext cx="16685420" cy="2195201"/>
          </a:xfrm>
        </p:spPr>
        <p:txBody>
          <a:bodyPr lIns="0" tIns="0" rIns="0" bIns="0" anchor="t">
            <a:noAutofit/>
          </a:bodyPr>
          <a:lstStyle>
            <a:lvl1pPr algn="l">
              <a:lnSpc>
                <a:spcPct val="82000"/>
              </a:lnSpc>
              <a:spcBef>
                <a:spcPts val="0"/>
              </a:spcBef>
              <a:defRPr sz="9000" b="1" cap="all" baseline="0">
                <a:solidFill>
                  <a:schemeClr val="tx1"/>
                </a:solidFill>
                <a:latin typeface="+mn-lt"/>
              </a:defRPr>
            </a:lvl1pPr>
          </a:lstStyle>
          <a:p>
            <a:r>
              <a:rPr lang="en-US"/>
              <a:t>Click to edit Master title style</a:t>
            </a:r>
          </a:p>
        </p:txBody>
      </p:sp>
      <p:sp>
        <p:nvSpPr>
          <p:cNvPr id="7" name="Picture Placeholder 6">
            <a:extLst>
              <a:ext uri="{FF2B5EF4-FFF2-40B4-BE49-F238E27FC236}">
                <a16:creationId xmlns:a16="http://schemas.microsoft.com/office/drawing/2014/main" id="{823F2C0C-30A0-3037-3DD2-338C440BAB3B}"/>
              </a:ext>
            </a:extLst>
          </p:cNvPr>
          <p:cNvSpPr>
            <a:spLocks noGrp="1"/>
          </p:cNvSpPr>
          <p:nvPr>
            <p:ph type="pic" sz="quarter" idx="14" hasCustomPrompt="1"/>
          </p:nvPr>
        </p:nvSpPr>
        <p:spPr>
          <a:xfrm>
            <a:off x="800102" y="800100"/>
            <a:ext cx="4114800" cy="685800"/>
          </a:xfrm>
        </p:spPr>
        <p:txBody>
          <a:bodyPr/>
          <a:lstStyle>
            <a:lvl1pPr marL="0" indent="0">
              <a:buNone/>
              <a:defRPr>
                <a:solidFill>
                  <a:schemeClr val="tx1"/>
                </a:solidFill>
              </a:defRPr>
            </a:lvl1pPr>
          </a:lstStyle>
          <a:p>
            <a:r>
              <a:rPr lang="en-US"/>
              <a:t>Black Client Logo</a:t>
            </a:r>
          </a:p>
        </p:txBody>
      </p:sp>
      <p:pic>
        <p:nvPicPr>
          <p:cNvPr id="4" name="Graphic 3">
            <a:extLst>
              <a:ext uri="{FF2B5EF4-FFF2-40B4-BE49-F238E27FC236}">
                <a16:creationId xmlns:a16="http://schemas.microsoft.com/office/drawing/2014/main" id="{C197AA96-8035-92E0-EA1B-07749FFC5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pic>
        <p:nvPicPr>
          <p:cNvPr id="5" name="Graphic 4">
            <a:extLst>
              <a:ext uri="{FF2B5EF4-FFF2-40B4-BE49-F238E27FC236}">
                <a16:creationId xmlns:a16="http://schemas.microsoft.com/office/drawing/2014/main" id="{ED0BDB2A-042F-3A7B-7FF9-E7EC0A82F3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04938" y="8980350"/>
            <a:ext cx="2498979" cy="506550"/>
          </a:xfrm>
          <a:prstGeom prst="rect">
            <a:avLst/>
          </a:prstGeom>
        </p:spPr>
      </p:pic>
    </p:spTree>
    <p:extLst>
      <p:ext uri="{BB962C8B-B14F-4D97-AF65-F5344CB8AC3E}">
        <p14:creationId xmlns:p14="http://schemas.microsoft.com/office/powerpoint/2010/main" val="30034240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Agenda_1">
    <p:bg>
      <p:bgRef idx="1001">
        <a:schemeClr val="bg1"/>
      </p:bgRef>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763B406A-D906-6743-107F-91D2CBFA7626}"/>
              </a:ext>
            </a:extLst>
          </p:cNvPr>
          <p:cNvSpPr>
            <a:spLocks noGrp="1"/>
          </p:cNvSpPr>
          <p:nvPr>
            <p:ph type="body" sz="quarter" idx="13" hasCustomPrompt="1"/>
          </p:nvPr>
        </p:nvSpPr>
        <p:spPr>
          <a:xfrm>
            <a:off x="800101" y="791016"/>
            <a:ext cx="1120073" cy="960120"/>
          </a:xfrm>
        </p:spPr>
        <p:txBody>
          <a:bodyPr lIns="0" tIns="0" rIns="0" bIns="0" anchor="t">
            <a:noAutofit/>
          </a:bodyPr>
          <a:lstStyle>
            <a:lvl1pPr marL="0" indent="0">
              <a:lnSpc>
                <a:spcPct val="86000"/>
              </a:lnSpc>
              <a:spcBef>
                <a:spcPts val="2700"/>
              </a:spcBef>
              <a:buNone/>
              <a:defRPr sz="5175" b="0" i="1" cap="none" baseline="0">
                <a:solidFill>
                  <a:schemeClr val="accent6"/>
                </a:solidFill>
                <a:latin typeface="+mj-lt"/>
              </a:defRPr>
            </a:lvl1pPr>
          </a:lstStyle>
          <a:p>
            <a:pPr lvl="0"/>
            <a:r>
              <a:rPr lang="en-US"/>
              <a:t>00</a:t>
            </a:r>
          </a:p>
        </p:txBody>
      </p:sp>
      <p:sp>
        <p:nvSpPr>
          <p:cNvPr id="19" name="Text Placeholder 10">
            <a:extLst>
              <a:ext uri="{FF2B5EF4-FFF2-40B4-BE49-F238E27FC236}">
                <a16:creationId xmlns:a16="http://schemas.microsoft.com/office/drawing/2014/main" id="{BAD92940-E4E9-594D-8358-F206F3F27032}"/>
              </a:ext>
            </a:extLst>
          </p:cNvPr>
          <p:cNvSpPr>
            <a:spLocks noGrp="1"/>
          </p:cNvSpPr>
          <p:nvPr>
            <p:ph type="body" sz="quarter" idx="14" hasCustomPrompt="1"/>
          </p:nvPr>
        </p:nvSpPr>
        <p:spPr>
          <a:xfrm>
            <a:off x="800101" y="1932893"/>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1" name="Text Placeholder 20">
            <a:extLst>
              <a:ext uri="{FF2B5EF4-FFF2-40B4-BE49-F238E27FC236}">
                <a16:creationId xmlns:a16="http://schemas.microsoft.com/office/drawing/2014/main" id="{5B415782-E547-893A-3D3F-CC9D156AEDE6}"/>
              </a:ext>
            </a:extLst>
          </p:cNvPr>
          <p:cNvSpPr>
            <a:spLocks noGrp="1"/>
          </p:cNvSpPr>
          <p:nvPr>
            <p:ph type="body" sz="quarter" idx="15" hasCustomPrompt="1"/>
          </p:nvPr>
        </p:nvSpPr>
        <p:spPr>
          <a:xfrm>
            <a:off x="2269038" y="791016"/>
            <a:ext cx="15409068" cy="960120"/>
          </a:xfrm>
        </p:spPr>
        <p:txBody>
          <a:bodyPr lIns="0" tIns="0" rIns="0" bIns="0">
            <a:noAutofit/>
          </a:bodyPr>
          <a:lstStyle>
            <a:lvl1pPr marL="0" indent="0">
              <a:lnSpc>
                <a:spcPct val="82000"/>
              </a:lnSpc>
              <a:spcBef>
                <a:spcPts val="0"/>
              </a:spcBef>
              <a:buNone/>
              <a:defRPr sz="9000" b="1" cap="all" baseline="0">
                <a:solidFill>
                  <a:schemeClr val="accent6"/>
                </a:solidFill>
              </a:defRPr>
            </a:lvl1pPr>
          </a:lstStyle>
          <a:p>
            <a:pPr lvl="0"/>
            <a:r>
              <a:rPr lang="en-US"/>
              <a:t>CLICK TO EDIT</a:t>
            </a:r>
          </a:p>
        </p:txBody>
      </p:sp>
      <p:sp>
        <p:nvSpPr>
          <p:cNvPr id="22" name="Text Placeholder 10">
            <a:extLst>
              <a:ext uri="{FF2B5EF4-FFF2-40B4-BE49-F238E27FC236}">
                <a16:creationId xmlns:a16="http://schemas.microsoft.com/office/drawing/2014/main" id="{78AE0F37-4116-C3FD-AB4D-84B015734120}"/>
              </a:ext>
            </a:extLst>
          </p:cNvPr>
          <p:cNvSpPr>
            <a:spLocks noGrp="1"/>
          </p:cNvSpPr>
          <p:nvPr>
            <p:ph type="body" sz="quarter" idx="16" hasCustomPrompt="1"/>
          </p:nvPr>
        </p:nvSpPr>
        <p:spPr>
          <a:xfrm>
            <a:off x="800101" y="3074769"/>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3" name="Text Placeholder 20">
            <a:extLst>
              <a:ext uri="{FF2B5EF4-FFF2-40B4-BE49-F238E27FC236}">
                <a16:creationId xmlns:a16="http://schemas.microsoft.com/office/drawing/2014/main" id="{DF49A492-E16F-6EA4-C1D9-81FD2DC8989B}"/>
              </a:ext>
            </a:extLst>
          </p:cNvPr>
          <p:cNvSpPr>
            <a:spLocks noGrp="1"/>
          </p:cNvSpPr>
          <p:nvPr>
            <p:ph type="body" sz="quarter" idx="17" hasCustomPrompt="1"/>
          </p:nvPr>
        </p:nvSpPr>
        <p:spPr>
          <a:xfrm>
            <a:off x="2269038" y="1932893"/>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4" name="Text Placeholder 10">
            <a:extLst>
              <a:ext uri="{FF2B5EF4-FFF2-40B4-BE49-F238E27FC236}">
                <a16:creationId xmlns:a16="http://schemas.microsoft.com/office/drawing/2014/main" id="{5CEB60A9-AFAB-A151-01A2-0AD321BBD6C2}"/>
              </a:ext>
            </a:extLst>
          </p:cNvPr>
          <p:cNvSpPr>
            <a:spLocks noGrp="1"/>
          </p:cNvSpPr>
          <p:nvPr>
            <p:ph type="body" sz="quarter" idx="18" hasCustomPrompt="1"/>
          </p:nvPr>
        </p:nvSpPr>
        <p:spPr>
          <a:xfrm>
            <a:off x="800101" y="4216646"/>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5" name="Text Placeholder 20">
            <a:extLst>
              <a:ext uri="{FF2B5EF4-FFF2-40B4-BE49-F238E27FC236}">
                <a16:creationId xmlns:a16="http://schemas.microsoft.com/office/drawing/2014/main" id="{090E366A-D6EB-851A-ED58-B9AC5001AFFA}"/>
              </a:ext>
            </a:extLst>
          </p:cNvPr>
          <p:cNvSpPr>
            <a:spLocks noGrp="1"/>
          </p:cNvSpPr>
          <p:nvPr>
            <p:ph type="body" sz="quarter" idx="19" hasCustomPrompt="1"/>
          </p:nvPr>
        </p:nvSpPr>
        <p:spPr>
          <a:xfrm>
            <a:off x="2269038" y="3074769"/>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6" name="Text Placeholder 10">
            <a:extLst>
              <a:ext uri="{FF2B5EF4-FFF2-40B4-BE49-F238E27FC236}">
                <a16:creationId xmlns:a16="http://schemas.microsoft.com/office/drawing/2014/main" id="{E0241E71-4BE7-7B17-0980-8725CDD16B56}"/>
              </a:ext>
            </a:extLst>
          </p:cNvPr>
          <p:cNvSpPr>
            <a:spLocks noGrp="1"/>
          </p:cNvSpPr>
          <p:nvPr>
            <p:ph type="body" sz="quarter" idx="20" hasCustomPrompt="1"/>
          </p:nvPr>
        </p:nvSpPr>
        <p:spPr>
          <a:xfrm>
            <a:off x="800101" y="5358522"/>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7" name="Text Placeholder 20">
            <a:extLst>
              <a:ext uri="{FF2B5EF4-FFF2-40B4-BE49-F238E27FC236}">
                <a16:creationId xmlns:a16="http://schemas.microsoft.com/office/drawing/2014/main" id="{6C10A043-49D7-DB89-01B7-0D801B929873}"/>
              </a:ext>
            </a:extLst>
          </p:cNvPr>
          <p:cNvSpPr>
            <a:spLocks noGrp="1"/>
          </p:cNvSpPr>
          <p:nvPr>
            <p:ph type="body" sz="quarter" idx="21" hasCustomPrompt="1"/>
          </p:nvPr>
        </p:nvSpPr>
        <p:spPr>
          <a:xfrm>
            <a:off x="2269038" y="4216646"/>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8" name="Text Placeholder 10">
            <a:extLst>
              <a:ext uri="{FF2B5EF4-FFF2-40B4-BE49-F238E27FC236}">
                <a16:creationId xmlns:a16="http://schemas.microsoft.com/office/drawing/2014/main" id="{DD4BBAB0-C967-5BAA-9D6A-DB9D7F7E04FD}"/>
              </a:ext>
            </a:extLst>
          </p:cNvPr>
          <p:cNvSpPr>
            <a:spLocks noGrp="1"/>
          </p:cNvSpPr>
          <p:nvPr>
            <p:ph type="body" sz="quarter" idx="22" hasCustomPrompt="1"/>
          </p:nvPr>
        </p:nvSpPr>
        <p:spPr>
          <a:xfrm>
            <a:off x="801238" y="6500398"/>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29" name="Text Placeholder 20">
            <a:extLst>
              <a:ext uri="{FF2B5EF4-FFF2-40B4-BE49-F238E27FC236}">
                <a16:creationId xmlns:a16="http://schemas.microsoft.com/office/drawing/2014/main" id="{E922D174-94B2-849A-FAD1-1A5317B9D93A}"/>
              </a:ext>
            </a:extLst>
          </p:cNvPr>
          <p:cNvSpPr>
            <a:spLocks noGrp="1"/>
          </p:cNvSpPr>
          <p:nvPr>
            <p:ph type="body" sz="quarter" idx="23" hasCustomPrompt="1"/>
          </p:nvPr>
        </p:nvSpPr>
        <p:spPr>
          <a:xfrm>
            <a:off x="2270175" y="5358522"/>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30" name="Text Placeholder 10">
            <a:extLst>
              <a:ext uri="{FF2B5EF4-FFF2-40B4-BE49-F238E27FC236}">
                <a16:creationId xmlns:a16="http://schemas.microsoft.com/office/drawing/2014/main" id="{96B0BB37-7FD5-6A3C-EBDF-1F5C3891F6E0}"/>
              </a:ext>
            </a:extLst>
          </p:cNvPr>
          <p:cNvSpPr>
            <a:spLocks noGrp="1"/>
          </p:cNvSpPr>
          <p:nvPr>
            <p:ph type="body" sz="quarter" idx="24" hasCustomPrompt="1"/>
          </p:nvPr>
        </p:nvSpPr>
        <p:spPr>
          <a:xfrm>
            <a:off x="800101" y="7642275"/>
            <a:ext cx="1120073" cy="960120"/>
          </a:xfrm>
        </p:spPr>
        <p:txBody>
          <a:bodyPr lIns="0" tIns="0" rIns="0" bIns="0" anchor="t">
            <a:noAutofit/>
          </a:bodyPr>
          <a:lstStyle>
            <a:lvl1pPr marL="0" indent="0">
              <a:lnSpc>
                <a:spcPct val="86000"/>
              </a:lnSpc>
              <a:spcBef>
                <a:spcPts val="2700"/>
              </a:spcBef>
              <a:buNone/>
              <a:defRPr sz="5175" b="0" i="1" cap="none" baseline="0">
                <a:solidFill>
                  <a:schemeClr val="accent4"/>
                </a:solidFill>
                <a:latin typeface="+mj-lt"/>
              </a:defRPr>
            </a:lvl1pPr>
          </a:lstStyle>
          <a:p>
            <a:pPr lvl="0"/>
            <a:r>
              <a:rPr lang="en-US"/>
              <a:t>00</a:t>
            </a:r>
          </a:p>
        </p:txBody>
      </p:sp>
      <p:sp>
        <p:nvSpPr>
          <p:cNvPr id="31" name="Text Placeholder 20">
            <a:extLst>
              <a:ext uri="{FF2B5EF4-FFF2-40B4-BE49-F238E27FC236}">
                <a16:creationId xmlns:a16="http://schemas.microsoft.com/office/drawing/2014/main" id="{97F67190-4FEE-D328-0BA6-FEA624B6B4B1}"/>
              </a:ext>
            </a:extLst>
          </p:cNvPr>
          <p:cNvSpPr>
            <a:spLocks noGrp="1"/>
          </p:cNvSpPr>
          <p:nvPr>
            <p:ph type="body" sz="quarter" idx="25" hasCustomPrompt="1"/>
          </p:nvPr>
        </p:nvSpPr>
        <p:spPr>
          <a:xfrm>
            <a:off x="2269038" y="6500397"/>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32" name="Text Placeholder 20">
            <a:extLst>
              <a:ext uri="{FF2B5EF4-FFF2-40B4-BE49-F238E27FC236}">
                <a16:creationId xmlns:a16="http://schemas.microsoft.com/office/drawing/2014/main" id="{64268157-66CD-37C5-3096-069DF1F72CEC}"/>
              </a:ext>
            </a:extLst>
          </p:cNvPr>
          <p:cNvSpPr>
            <a:spLocks noGrp="1"/>
          </p:cNvSpPr>
          <p:nvPr>
            <p:ph type="body" sz="quarter" idx="26" hasCustomPrompt="1"/>
          </p:nvPr>
        </p:nvSpPr>
        <p:spPr>
          <a:xfrm>
            <a:off x="2269038" y="7642275"/>
            <a:ext cx="15409068" cy="960120"/>
          </a:xfrm>
        </p:spPr>
        <p:txBody>
          <a:bodyPr lIns="0" tIns="0" rIns="0" bIns="0">
            <a:noAutofit/>
          </a:bodyPr>
          <a:lstStyle>
            <a:lvl1pPr marL="0" indent="0">
              <a:lnSpc>
                <a:spcPct val="82000"/>
              </a:lnSpc>
              <a:spcBef>
                <a:spcPts val="0"/>
              </a:spcBef>
              <a:buNone/>
              <a:defRPr sz="9000" b="1" cap="all" baseline="0">
                <a:solidFill>
                  <a:schemeClr val="accent4"/>
                </a:solidFill>
              </a:defRPr>
            </a:lvl1pPr>
          </a:lstStyle>
          <a:p>
            <a:pPr lvl="0"/>
            <a:r>
              <a:rPr lang="en-US"/>
              <a:t>CLICK TO EDIT</a:t>
            </a:r>
          </a:p>
        </p:txBody>
      </p:sp>
      <p:sp>
        <p:nvSpPr>
          <p:cNvPr id="2" name="Date Placeholder 1">
            <a:extLst>
              <a:ext uri="{FF2B5EF4-FFF2-40B4-BE49-F238E27FC236}">
                <a16:creationId xmlns:a16="http://schemas.microsoft.com/office/drawing/2014/main" id="{EFD12D26-89B3-E029-DFB3-F81F9B304182}"/>
              </a:ext>
            </a:extLst>
          </p:cNvPr>
          <p:cNvSpPr>
            <a:spLocks noGrp="1"/>
          </p:cNvSpPr>
          <p:nvPr>
            <p:ph type="dt" sz="half" idx="27"/>
          </p:nvPr>
        </p:nvSpPr>
        <p:spPr/>
        <p:txBody>
          <a:bodyPr/>
          <a:lstStyle/>
          <a:p>
            <a:r>
              <a:rPr lang="en-US"/>
              <a:t>© 2024 Colle McVoy</a:t>
            </a:r>
          </a:p>
        </p:txBody>
      </p:sp>
      <p:sp>
        <p:nvSpPr>
          <p:cNvPr id="3" name="Footer Placeholder 2">
            <a:extLst>
              <a:ext uri="{FF2B5EF4-FFF2-40B4-BE49-F238E27FC236}">
                <a16:creationId xmlns:a16="http://schemas.microsoft.com/office/drawing/2014/main" id="{6361958D-C2AD-529C-E5E5-DC7B8088074A}"/>
              </a:ext>
            </a:extLst>
          </p:cNvPr>
          <p:cNvSpPr>
            <a:spLocks noGrp="1"/>
          </p:cNvSpPr>
          <p:nvPr>
            <p:ph type="ftr" sz="quarter" idx="28"/>
          </p:nvPr>
        </p:nvSpPr>
        <p:spPr/>
        <p:txBody>
          <a:bodyPr/>
          <a:lstStyle/>
          <a:p>
            <a:r>
              <a:rPr lang="en-US"/>
              <a:t>FY26 Annual Planning</a:t>
            </a:r>
          </a:p>
        </p:txBody>
      </p:sp>
      <p:sp>
        <p:nvSpPr>
          <p:cNvPr id="4" name="Slide Number Placeholder 3">
            <a:extLst>
              <a:ext uri="{FF2B5EF4-FFF2-40B4-BE49-F238E27FC236}">
                <a16:creationId xmlns:a16="http://schemas.microsoft.com/office/drawing/2014/main" id="{89E71E0D-1EB4-9F64-C1F6-FF09349D9028}"/>
              </a:ext>
            </a:extLst>
          </p:cNvPr>
          <p:cNvSpPr>
            <a:spLocks noGrp="1"/>
          </p:cNvSpPr>
          <p:nvPr>
            <p:ph type="sldNum" sz="quarter" idx="29"/>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1002518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able of Contents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0101"/>
            <a:ext cx="6817523" cy="1911185"/>
          </a:xfrm>
        </p:spPr>
        <p:txBody>
          <a:bodyPr lIns="0" tIns="0" rIns="0" bIns="0" anchor="t">
            <a:noAutofit/>
          </a:bodyPr>
          <a:lstStyle>
            <a:lvl1pPr>
              <a:lnSpc>
                <a:spcPct val="86000"/>
              </a:lnSpc>
              <a:spcBef>
                <a:spcPts val="0"/>
              </a:spcBef>
              <a:defRPr sz="7800">
                <a:solidFill>
                  <a:schemeClr val="tx2"/>
                </a:solidFill>
              </a:defRPr>
            </a:lvl1pPr>
          </a:lstStyle>
          <a:p>
            <a:r>
              <a:rPr lang="en-US"/>
              <a:t>Click to edit Master title style</a:t>
            </a:r>
          </a:p>
        </p:txBody>
      </p:sp>
      <p:sp>
        <p:nvSpPr>
          <p:cNvPr id="6" name="Text Placeholder 10">
            <a:extLst>
              <a:ext uri="{FF2B5EF4-FFF2-40B4-BE49-F238E27FC236}">
                <a16:creationId xmlns:a16="http://schemas.microsoft.com/office/drawing/2014/main" id="{6296CF95-D475-BA89-7901-BC51E7F5A59C}"/>
              </a:ext>
            </a:extLst>
          </p:cNvPr>
          <p:cNvSpPr>
            <a:spLocks noGrp="1"/>
          </p:cNvSpPr>
          <p:nvPr>
            <p:ph type="body" sz="quarter" idx="13"/>
          </p:nvPr>
        </p:nvSpPr>
        <p:spPr>
          <a:xfrm>
            <a:off x="10663238" y="800100"/>
            <a:ext cx="6824661" cy="7315200"/>
          </a:xfrm>
        </p:spPr>
        <p:txBody>
          <a:bodyPr lIns="0" tIns="0" rIns="0" bIns="0" anchor="t">
            <a:noAutofit/>
          </a:bodyPr>
          <a:lstStyle>
            <a:lvl1pPr marL="0" indent="0">
              <a:lnSpc>
                <a:spcPct val="90000"/>
              </a:lnSpc>
              <a:spcBef>
                <a:spcPts val="1350"/>
              </a:spcBef>
              <a:buNone/>
              <a:defRPr sz="3825" b="0" cap="none" spc="0" baseline="0">
                <a:latin typeface="+mn-lt"/>
              </a:defRPr>
            </a:lvl1pPr>
          </a:lstStyle>
          <a:p>
            <a:pPr lvl="0"/>
            <a:r>
              <a:rPr lang="en-US"/>
              <a:t>Click to edit Master text styles</a:t>
            </a:r>
          </a:p>
        </p:txBody>
      </p:sp>
      <p:sp>
        <p:nvSpPr>
          <p:cNvPr id="7" name="Text Placeholder 10">
            <a:extLst>
              <a:ext uri="{FF2B5EF4-FFF2-40B4-BE49-F238E27FC236}">
                <a16:creationId xmlns:a16="http://schemas.microsoft.com/office/drawing/2014/main" id="{5DEC92A0-A4DF-4868-4650-77B2E074A311}"/>
              </a:ext>
            </a:extLst>
          </p:cNvPr>
          <p:cNvSpPr>
            <a:spLocks noGrp="1"/>
          </p:cNvSpPr>
          <p:nvPr>
            <p:ph type="body" sz="quarter" idx="14"/>
          </p:nvPr>
        </p:nvSpPr>
        <p:spPr>
          <a:xfrm>
            <a:off x="9258301" y="800100"/>
            <a:ext cx="1176338" cy="7315200"/>
          </a:xfrm>
        </p:spPr>
        <p:txBody>
          <a:bodyPr lIns="0" tIns="0" rIns="0" bIns="0" anchor="t">
            <a:noAutofit/>
          </a:bodyPr>
          <a:lstStyle>
            <a:lvl1pPr marL="0" indent="0">
              <a:lnSpc>
                <a:spcPct val="90000"/>
              </a:lnSpc>
              <a:spcBef>
                <a:spcPts val="1350"/>
              </a:spcBef>
              <a:buNone/>
              <a:defRPr sz="3825" b="0" cap="none" spc="0" baseline="0">
                <a:latin typeface="+mj-lt"/>
              </a:defRPr>
            </a:lvl1pPr>
          </a:lstStyle>
          <a:p>
            <a:pPr lvl="0"/>
            <a:r>
              <a:rPr lang="en-US"/>
              <a:t>Click to edit Master text styles</a:t>
            </a:r>
          </a:p>
        </p:txBody>
      </p:sp>
      <p:sp>
        <p:nvSpPr>
          <p:cNvPr id="8" name="Date Placeholder 7">
            <a:extLst>
              <a:ext uri="{FF2B5EF4-FFF2-40B4-BE49-F238E27FC236}">
                <a16:creationId xmlns:a16="http://schemas.microsoft.com/office/drawing/2014/main" id="{073EB529-6F08-39EC-143E-CCF49B511992}"/>
              </a:ext>
            </a:extLst>
          </p:cNvPr>
          <p:cNvSpPr>
            <a:spLocks noGrp="1"/>
          </p:cNvSpPr>
          <p:nvPr>
            <p:ph type="dt" sz="half" idx="15"/>
          </p:nvPr>
        </p:nvSpPr>
        <p:spPr/>
        <p:txBody>
          <a:bodyPr/>
          <a:lstStyle/>
          <a:p>
            <a:r>
              <a:rPr lang="en-US"/>
              <a:t>© 2024 Colle McVoy</a:t>
            </a:r>
          </a:p>
        </p:txBody>
      </p:sp>
      <p:sp>
        <p:nvSpPr>
          <p:cNvPr id="9" name="Footer Placeholder 8">
            <a:extLst>
              <a:ext uri="{FF2B5EF4-FFF2-40B4-BE49-F238E27FC236}">
                <a16:creationId xmlns:a16="http://schemas.microsoft.com/office/drawing/2014/main" id="{D508325D-A5B1-6965-5D2F-58B134AA3FF8}"/>
              </a:ext>
            </a:extLst>
          </p:cNvPr>
          <p:cNvSpPr>
            <a:spLocks noGrp="1"/>
          </p:cNvSpPr>
          <p:nvPr>
            <p:ph type="ftr" sz="quarter" idx="16"/>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136D016D-9164-1CF5-0EFB-4DB34D941261}"/>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14638384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able of Contents_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A2790BE-4F2E-FD75-0833-1D594AB58A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272" t="31448" r="23201" b="26564"/>
          <a:stretch>
            <a:fillRect/>
          </a:stretch>
        </p:blipFill>
        <p:spPr>
          <a:xfrm flipH="1">
            <a:off x="-3" y="0"/>
            <a:ext cx="5029203" cy="10287000"/>
          </a:xfrm>
          <a:custGeom>
            <a:avLst/>
            <a:gdLst>
              <a:gd name="connsiteX0" fmla="*/ 3352802 w 3352802"/>
              <a:gd name="connsiteY0" fmla="*/ 0 h 6858000"/>
              <a:gd name="connsiteX1" fmla="*/ 0 w 3352802"/>
              <a:gd name="connsiteY1" fmla="*/ 0 h 6858000"/>
              <a:gd name="connsiteX2" fmla="*/ 0 w 3352802"/>
              <a:gd name="connsiteY2" fmla="*/ 6858000 h 6858000"/>
              <a:gd name="connsiteX3" fmla="*/ 3352802 w 33528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52802" h="6858000">
                <a:moveTo>
                  <a:pt x="3352802" y="0"/>
                </a:moveTo>
                <a:lnTo>
                  <a:pt x="0" y="0"/>
                </a:lnTo>
                <a:lnTo>
                  <a:pt x="0" y="6858000"/>
                </a:lnTo>
                <a:lnTo>
                  <a:pt x="3352802" y="6858000"/>
                </a:lnTo>
                <a:close/>
              </a:path>
            </a:pathLst>
          </a:custGeom>
        </p:spPr>
      </p:pic>
      <p:sp>
        <p:nvSpPr>
          <p:cNvPr id="3" name="Date Placeholder 2">
            <a:extLst>
              <a:ext uri="{FF2B5EF4-FFF2-40B4-BE49-F238E27FC236}">
                <a16:creationId xmlns:a16="http://schemas.microsoft.com/office/drawing/2014/main" id="{62F60CAE-0084-B693-48F5-370FBEC843A6}"/>
              </a:ext>
            </a:extLst>
          </p:cNvPr>
          <p:cNvSpPr>
            <a:spLocks noGrp="1"/>
          </p:cNvSpPr>
          <p:nvPr>
            <p:ph type="dt" sz="half" idx="10"/>
          </p:nvPr>
        </p:nvSpPr>
        <p:spPr/>
        <p:txBody>
          <a:bodyPr/>
          <a:lstStyle>
            <a:lvl1pPr>
              <a:defRPr>
                <a:solidFill>
                  <a:schemeClr val="tx1"/>
                </a:solidFill>
              </a:defRPr>
            </a:lvl1pPr>
          </a:lstStyle>
          <a:p>
            <a:r>
              <a:rPr lang="en-US"/>
              <a:t>© 2024 Colle McVoy</a:t>
            </a:r>
          </a:p>
        </p:txBody>
      </p:sp>
      <p:sp>
        <p:nvSpPr>
          <p:cNvPr id="4" name="Footer Placeholder 3">
            <a:extLst>
              <a:ext uri="{FF2B5EF4-FFF2-40B4-BE49-F238E27FC236}">
                <a16:creationId xmlns:a16="http://schemas.microsoft.com/office/drawing/2014/main" id="{52533B77-A58A-A540-4A09-3C4655D62B79}"/>
              </a:ext>
            </a:extLst>
          </p:cNvPr>
          <p:cNvSpPr>
            <a:spLocks noGrp="1"/>
          </p:cNvSpPr>
          <p:nvPr>
            <p:ph type="ftr" sz="quarter" idx="11"/>
          </p:nvPr>
        </p:nvSpPr>
        <p:spPr/>
        <p:txBody>
          <a:bodyPr/>
          <a:lstStyle>
            <a:lvl1pPr>
              <a:defRPr>
                <a:solidFill>
                  <a:schemeClr val="tx1"/>
                </a:solidFill>
              </a:defRPr>
            </a:lvl1pPr>
          </a:lstStyle>
          <a:p>
            <a:r>
              <a:rPr lang="en-US"/>
              <a:t>FY26 Annual Planning</a:t>
            </a:r>
          </a:p>
        </p:txBody>
      </p:sp>
      <p:sp>
        <p:nvSpPr>
          <p:cNvPr id="5" name="Slide Number Placeholder 4">
            <a:extLst>
              <a:ext uri="{FF2B5EF4-FFF2-40B4-BE49-F238E27FC236}">
                <a16:creationId xmlns:a16="http://schemas.microsoft.com/office/drawing/2014/main" id="{E3CAE2B8-71EA-829C-9931-E16FE7EE6511}"/>
              </a:ext>
            </a:extLst>
          </p:cNvPr>
          <p:cNvSpPr>
            <a:spLocks noGrp="1"/>
          </p:cNvSpPr>
          <p:nvPr>
            <p:ph type="sldNum" sz="quarter" idx="12"/>
          </p:nvPr>
        </p:nvSpPr>
        <p:spPr/>
        <p:txBody>
          <a:bodyPr/>
          <a:lstStyle>
            <a:lvl1pPr>
              <a:defRPr>
                <a:solidFill>
                  <a:schemeClr val="tx1"/>
                </a:solidFill>
              </a:defRPr>
            </a:lvl1pPr>
          </a:lstStyle>
          <a:p>
            <a:fld id="{72532D0A-5A8B-40E1-85A8-9A958C03DD06}" type="slidenum">
              <a:rPr lang="en-US" smtClean="0"/>
              <a:pPr/>
              <a:t>‹#›</a:t>
            </a:fld>
            <a:endParaRPr lang="en-US"/>
          </a:p>
        </p:txBody>
      </p:sp>
      <p:sp>
        <p:nvSpPr>
          <p:cNvPr id="6" name="Text Placeholder 10">
            <a:extLst>
              <a:ext uri="{FF2B5EF4-FFF2-40B4-BE49-F238E27FC236}">
                <a16:creationId xmlns:a16="http://schemas.microsoft.com/office/drawing/2014/main" id="{6296CF95-D475-BA89-7901-BC51E7F5A59C}"/>
              </a:ext>
            </a:extLst>
          </p:cNvPr>
          <p:cNvSpPr>
            <a:spLocks noGrp="1"/>
          </p:cNvSpPr>
          <p:nvPr>
            <p:ph type="body" sz="quarter" idx="13"/>
          </p:nvPr>
        </p:nvSpPr>
        <p:spPr>
          <a:xfrm>
            <a:off x="6460333" y="2057400"/>
            <a:ext cx="9613106" cy="6057900"/>
          </a:xfrm>
        </p:spPr>
        <p:txBody>
          <a:bodyPr lIns="0" tIns="0" rIns="0" bIns="0" anchor="t">
            <a:noAutofit/>
          </a:bodyPr>
          <a:lstStyle>
            <a:lvl1pPr marL="0" indent="0">
              <a:lnSpc>
                <a:spcPct val="90000"/>
              </a:lnSpc>
              <a:spcBef>
                <a:spcPts val="1350"/>
              </a:spcBef>
              <a:buNone/>
              <a:defRPr sz="3825" b="0" cap="none" spc="0" baseline="0">
                <a:latin typeface="+mn-lt"/>
              </a:defRPr>
            </a:lvl1pPr>
          </a:lstStyle>
          <a:p>
            <a:pPr lvl="0"/>
            <a:r>
              <a:rPr lang="en-US"/>
              <a:t>Click to edit Master text styles</a:t>
            </a:r>
          </a:p>
        </p:txBody>
      </p:sp>
      <p:sp>
        <p:nvSpPr>
          <p:cNvPr id="9" name="Title 1">
            <a:extLst>
              <a:ext uri="{FF2B5EF4-FFF2-40B4-BE49-F238E27FC236}">
                <a16:creationId xmlns:a16="http://schemas.microsoft.com/office/drawing/2014/main" id="{92F2DC97-4666-20E8-24A6-EF94A6F146AF}"/>
              </a:ext>
            </a:extLst>
          </p:cNvPr>
          <p:cNvSpPr>
            <a:spLocks noGrp="1"/>
          </p:cNvSpPr>
          <p:nvPr>
            <p:ph type="title"/>
          </p:nvPr>
        </p:nvSpPr>
        <p:spPr>
          <a:xfrm>
            <a:off x="6460333" y="800100"/>
            <a:ext cx="11025188"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Text Placeholder 10">
            <a:extLst>
              <a:ext uri="{FF2B5EF4-FFF2-40B4-BE49-F238E27FC236}">
                <a16:creationId xmlns:a16="http://schemas.microsoft.com/office/drawing/2014/main" id="{FA574A79-1E4C-C61E-FBCD-87A14750B664}"/>
              </a:ext>
            </a:extLst>
          </p:cNvPr>
          <p:cNvSpPr>
            <a:spLocks noGrp="1"/>
          </p:cNvSpPr>
          <p:nvPr>
            <p:ph type="body" sz="quarter" idx="14" hasCustomPrompt="1"/>
          </p:nvPr>
        </p:nvSpPr>
        <p:spPr>
          <a:xfrm>
            <a:off x="16306801" y="2057400"/>
            <a:ext cx="1197770" cy="6057900"/>
          </a:xfrm>
        </p:spPr>
        <p:txBody>
          <a:bodyPr lIns="0" tIns="0" rIns="0" bIns="0" anchor="t">
            <a:noAutofit/>
          </a:bodyPr>
          <a:lstStyle>
            <a:lvl1pPr marL="0" indent="0" algn="r">
              <a:lnSpc>
                <a:spcPct val="90000"/>
              </a:lnSpc>
              <a:spcBef>
                <a:spcPts val="1350"/>
              </a:spcBef>
              <a:buNone/>
              <a:defRPr sz="3825" b="0" cap="none" spc="0" baseline="0">
                <a:latin typeface="+mn-lt"/>
              </a:defRPr>
            </a:lvl1pPr>
          </a:lstStyle>
          <a:p>
            <a:pPr lvl="0"/>
            <a:r>
              <a:rPr lang="en-US"/>
              <a:t>#</a:t>
            </a:r>
          </a:p>
        </p:txBody>
      </p:sp>
      <p:pic>
        <p:nvPicPr>
          <p:cNvPr id="7" name="Graphic 6">
            <a:extLst>
              <a:ext uri="{FF2B5EF4-FFF2-40B4-BE49-F238E27FC236}">
                <a16:creationId xmlns:a16="http://schemas.microsoft.com/office/drawing/2014/main" id="{A56F4475-B0EE-6294-EBB8-02F3CB578F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272" t="31448" r="23201" b="26564"/>
          <a:stretch>
            <a:fillRect/>
          </a:stretch>
        </p:blipFill>
        <p:spPr>
          <a:xfrm flipH="1">
            <a:off x="-3" y="0"/>
            <a:ext cx="5029203" cy="10287000"/>
          </a:xfrm>
          <a:custGeom>
            <a:avLst/>
            <a:gdLst>
              <a:gd name="connsiteX0" fmla="*/ 3352802 w 3352802"/>
              <a:gd name="connsiteY0" fmla="*/ 0 h 6858000"/>
              <a:gd name="connsiteX1" fmla="*/ 0 w 3352802"/>
              <a:gd name="connsiteY1" fmla="*/ 0 h 6858000"/>
              <a:gd name="connsiteX2" fmla="*/ 0 w 3352802"/>
              <a:gd name="connsiteY2" fmla="*/ 6858000 h 6858000"/>
              <a:gd name="connsiteX3" fmla="*/ 3352802 w 33528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52802" h="6858000">
                <a:moveTo>
                  <a:pt x="3352802" y="0"/>
                </a:moveTo>
                <a:lnTo>
                  <a:pt x="0" y="0"/>
                </a:lnTo>
                <a:lnTo>
                  <a:pt x="0" y="6858000"/>
                </a:lnTo>
                <a:lnTo>
                  <a:pt x="3352802" y="6858000"/>
                </a:lnTo>
                <a:close/>
              </a:path>
            </a:pathLst>
          </a:custGeom>
        </p:spPr>
      </p:pic>
    </p:spTree>
    <p:extLst>
      <p:ext uri="{BB962C8B-B14F-4D97-AF65-F5344CB8AC3E}">
        <p14:creationId xmlns:p14="http://schemas.microsoft.com/office/powerpoint/2010/main" val="3039063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vider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0101"/>
            <a:ext cx="11315700" cy="1911185"/>
          </a:xfrm>
        </p:spPr>
        <p:txBody>
          <a:bodyPr lIns="0" tIns="0" rIns="0" bIns="0" anchor="t">
            <a:noAutofit/>
          </a:bodyPr>
          <a:lstStyle>
            <a:lvl1pPr>
              <a:lnSpc>
                <a:spcPct val="86000"/>
              </a:lnSpc>
              <a:spcBef>
                <a:spcPts val="0"/>
              </a:spcBef>
              <a:defRPr sz="7800">
                <a:solidFill>
                  <a:schemeClr val="accent6"/>
                </a:solidFill>
              </a:defRPr>
            </a:lvl1pPr>
          </a:lstStyle>
          <a:p>
            <a:r>
              <a:rPr lang="en-US"/>
              <a:t>Click to edit Master title style</a:t>
            </a:r>
          </a:p>
        </p:txBody>
      </p:sp>
      <p:sp>
        <p:nvSpPr>
          <p:cNvPr id="3" name="Date Placeholder 2">
            <a:extLst>
              <a:ext uri="{FF2B5EF4-FFF2-40B4-BE49-F238E27FC236}">
                <a16:creationId xmlns:a16="http://schemas.microsoft.com/office/drawing/2014/main" id="{62F60CAE-0084-B693-48F5-370FBEC843A6}"/>
              </a:ext>
            </a:extLst>
          </p:cNvPr>
          <p:cNvSpPr>
            <a:spLocks noGrp="1"/>
          </p:cNvSpPr>
          <p:nvPr>
            <p:ph type="dt" sz="half" idx="10"/>
          </p:nvPr>
        </p:nvSpPr>
        <p:spPr/>
        <p:txBody>
          <a:bodyPr/>
          <a:lstStyle>
            <a:lvl1pPr>
              <a:defRPr>
                <a:solidFill>
                  <a:schemeClr val="tx1"/>
                </a:solidFill>
              </a:defRPr>
            </a:lvl1pPr>
          </a:lstStyle>
          <a:p>
            <a:r>
              <a:rPr lang="en-US"/>
              <a:t>© 2024 Colle McVoy</a:t>
            </a:r>
          </a:p>
        </p:txBody>
      </p:sp>
      <p:sp>
        <p:nvSpPr>
          <p:cNvPr id="4" name="Footer Placeholder 3">
            <a:extLst>
              <a:ext uri="{FF2B5EF4-FFF2-40B4-BE49-F238E27FC236}">
                <a16:creationId xmlns:a16="http://schemas.microsoft.com/office/drawing/2014/main" id="{52533B77-A58A-A540-4A09-3C4655D62B79}"/>
              </a:ext>
            </a:extLst>
          </p:cNvPr>
          <p:cNvSpPr>
            <a:spLocks noGrp="1"/>
          </p:cNvSpPr>
          <p:nvPr>
            <p:ph type="ftr" sz="quarter" idx="11"/>
          </p:nvPr>
        </p:nvSpPr>
        <p:spPr/>
        <p:txBody>
          <a:bodyPr/>
          <a:lstStyle>
            <a:lvl1pPr>
              <a:defRPr>
                <a:solidFill>
                  <a:schemeClr val="tx1"/>
                </a:solidFill>
              </a:defRPr>
            </a:lvl1pPr>
          </a:lstStyle>
          <a:p>
            <a:r>
              <a:rPr lang="en-US"/>
              <a:t>FY26 Annual Planning</a:t>
            </a:r>
          </a:p>
        </p:txBody>
      </p:sp>
      <p:sp>
        <p:nvSpPr>
          <p:cNvPr id="5" name="Slide Number Placeholder 4">
            <a:extLst>
              <a:ext uri="{FF2B5EF4-FFF2-40B4-BE49-F238E27FC236}">
                <a16:creationId xmlns:a16="http://schemas.microsoft.com/office/drawing/2014/main" id="{E3CAE2B8-71EA-829C-9931-E16FE7EE6511}"/>
              </a:ext>
            </a:extLst>
          </p:cNvPr>
          <p:cNvSpPr>
            <a:spLocks noGrp="1"/>
          </p:cNvSpPr>
          <p:nvPr>
            <p:ph type="sldNum" sz="quarter" idx="12"/>
          </p:nvPr>
        </p:nvSpPr>
        <p:spPr/>
        <p:txBody>
          <a:bodyPr/>
          <a:lstStyle>
            <a:lvl1pPr>
              <a:defRPr>
                <a:solidFill>
                  <a:schemeClr val="tx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29269898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ld_Text_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3257550"/>
            <a:ext cx="16683044" cy="3771900"/>
          </a:xfrm>
        </p:spPr>
        <p:txBody>
          <a:bodyPr lIns="0" tIns="0" rIns="0" bIns="0">
            <a:noAutofit/>
          </a:bodyPr>
          <a:lstStyle>
            <a:lvl1pPr>
              <a:lnSpc>
                <a:spcPct val="82000"/>
              </a:lnSpc>
              <a:spcBef>
                <a:spcPts val="0"/>
              </a:spcBef>
              <a:defRPr sz="9000" b="1" cap="all" baseline="0">
                <a:solidFill>
                  <a:schemeClr val="bg1"/>
                </a:solidFill>
                <a:latin typeface="+mn-lt"/>
              </a:defRPr>
            </a:lvl1pPr>
          </a:lstStyle>
          <a:p>
            <a:r>
              <a:rPr lang="en-US"/>
              <a:t>Click to edit Master title style</a:t>
            </a:r>
          </a:p>
        </p:txBody>
      </p:sp>
      <p:sp>
        <p:nvSpPr>
          <p:cNvPr id="4" name="Date Placeholder 3">
            <a:extLst>
              <a:ext uri="{FF2B5EF4-FFF2-40B4-BE49-F238E27FC236}">
                <a16:creationId xmlns:a16="http://schemas.microsoft.com/office/drawing/2014/main" id="{67C71E6E-3D1A-31C4-34EC-5384B059F203}"/>
              </a:ext>
            </a:extLst>
          </p:cNvPr>
          <p:cNvSpPr>
            <a:spLocks noGrp="1"/>
          </p:cNvSpPr>
          <p:nvPr>
            <p:ph type="dt" sz="half" idx="15"/>
          </p:nvPr>
        </p:nvSpPr>
        <p:spPr/>
        <p:txBody>
          <a:bodyPr/>
          <a:lstStyle>
            <a:lvl1pPr>
              <a:defRPr>
                <a:solidFill>
                  <a:schemeClr val="bg1"/>
                </a:solidFill>
              </a:defRPr>
            </a:lvl1pPr>
          </a:lstStyle>
          <a:p>
            <a:r>
              <a:rPr lang="en-US"/>
              <a:t>© 2024 Colle McVoy</a:t>
            </a:r>
          </a:p>
        </p:txBody>
      </p:sp>
      <p:sp>
        <p:nvSpPr>
          <p:cNvPr id="5" name="Footer Placeholder 4">
            <a:extLst>
              <a:ext uri="{FF2B5EF4-FFF2-40B4-BE49-F238E27FC236}">
                <a16:creationId xmlns:a16="http://schemas.microsoft.com/office/drawing/2014/main" id="{9EA6A5ED-205E-FEE4-5614-E2C41F5B263E}"/>
              </a:ext>
            </a:extLst>
          </p:cNvPr>
          <p:cNvSpPr>
            <a:spLocks noGrp="1"/>
          </p:cNvSpPr>
          <p:nvPr>
            <p:ph type="ftr" sz="quarter" idx="16"/>
          </p:nvPr>
        </p:nvSpPr>
        <p:spPr/>
        <p:txBody>
          <a:bodyPr/>
          <a:lstStyle>
            <a:lvl1pPr>
              <a:defRPr>
                <a:solidFill>
                  <a:schemeClr val="bg1"/>
                </a:solidFill>
              </a:defRPr>
            </a:lvl1pPr>
          </a:lstStyle>
          <a:p>
            <a:r>
              <a:rPr lang="en-US"/>
              <a:t>FY26 Annual Planning</a:t>
            </a:r>
          </a:p>
        </p:txBody>
      </p:sp>
      <p:sp>
        <p:nvSpPr>
          <p:cNvPr id="9" name="Slide Number Placeholder 8">
            <a:extLst>
              <a:ext uri="{FF2B5EF4-FFF2-40B4-BE49-F238E27FC236}">
                <a16:creationId xmlns:a16="http://schemas.microsoft.com/office/drawing/2014/main" id="{CA56652D-1867-E8BC-EF46-A7BBED3819AC}"/>
              </a:ext>
            </a:extLst>
          </p:cNvPr>
          <p:cNvSpPr>
            <a:spLocks noGrp="1"/>
          </p:cNvSpPr>
          <p:nvPr>
            <p:ph type="sldNum" sz="quarter" idx="17"/>
          </p:nvPr>
        </p:nvSpPr>
        <p:spPr/>
        <p:txBody>
          <a:bodyPr/>
          <a:lstStyle>
            <a:lvl1pPr>
              <a:defRPr>
                <a:solidFill>
                  <a:schemeClr val="bg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38017485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296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ld_Text_2">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3DF9C-226F-FC51-594B-2659F56FBE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3257550"/>
            <a:ext cx="16683044" cy="3771900"/>
          </a:xfrm>
        </p:spPr>
        <p:txBody>
          <a:bodyPr lIns="0" tIns="0" rIns="0" bIns="0">
            <a:noAutofit/>
          </a:bodyPr>
          <a:lstStyle>
            <a:lvl1pPr>
              <a:lnSpc>
                <a:spcPct val="82000"/>
              </a:lnSpc>
              <a:spcBef>
                <a:spcPts val="0"/>
              </a:spcBef>
              <a:defRPr sz="9000" b="1" cap="all" baseline="0">
                <a:solidFill>
                  <a:schemeClr val="bg1"/>
                </a:solidFill>
                <a:latin typeface="+mn-lt"/>
              </a:defRPr>
            </a:lvl1pPr>
          </a:lstStyle>
          <a:p>
            <a:r>
              <a:rPr lang="en-US"/>
              <a:t>Click to edit Master title style</a:t>
            </a:r>
          </a:p>
        </p:txBody>
      </p:sp>
      <p:sp>
        <p:nvSpPr>
          <p:cNvPr id="4" name="Date Placeholder 3">
            <a:extLst>
              <a:ext uri="{FF2B5EF4-FFF2-40B4-BE49-F238E27FC236}">
                <a16:creationId xmlns:a16="http://schemas.microsoft.com/office/drawing/2014/main" id="{67C71E6E-3D1A-31C4-34EC-5384B059F203}"/>
              </a:ext>
            </a:extLst>
          </p:cNvPr>
          <p:cNvSpPr>
            <a:spLocks noGrp="1"/>
          </p:cNvSpPr>
          <p:nvPr>
            <p:ph type="dt" sz="half" idx="15"/>
          </p:nvPr>
        </p:nvSpPr>
        <p:spPr/>
        <p:txBody>
          <a:bodyPr/>
          <a:lstStyle>
            <a:lvl1pPr>
              <a:defRPr>
                <a:solidFill>
                  <a:schemeClr val="bg1"/>
                </a:solidFill>
              </a:defRPr>
            </a:lvl1pPr>
          </a:lstStyle>
          <a:p>
            <a:r>
              <a:rPr lang="en-US"/>
              <a:t>© 2024 Colle McVoy</a:t>
            </a:r>
          </a:p>
        </p:txBody>
      </p:sp>
      <p:sp>
        <p:nvSpPr>
          <p:cNvPr id="5" name="Footer Placeholder 4">
            <a:extLst>
              <a:ext uri="{FF2B5EF4-FFF2-40B4-BE49-F238E27FC236}">
                <a16:creationId xmlns:a16="http://schemas.microsoft.com/office/drawing/2014/main" id="{9EA6A5ED-205E-FEE4-5614-E2C41F5B263E}"/>
              </a:ext>
            </a:extLst>
          </p:cNvPr>
          <p:cNvSpPr>
            <a:spLocks noGrp="1"/>
          </p:cNvSpPr>
          <p:nvPr>
            <p:ph type="ftr" sz="quarter" idx="16"/>
          </p:nvPr>
        </p:nvSpPr>
        <p:spPr/>
        <p:txBody>
          <a:bodyPr/>
          <a:lstStyle>
            <a:lvl1pPr>
              <a:defRPr>
                <a:solidFill>
                  <a:schemeClr val="bg1"/>
                </a:solidFill>
              </a:defRPr>
            </a:lvl1pPr>
          </a:lstStyle>
          <a:p>
            <a:r>
              <a:rPr lang="en-US"/>
              <a:t>FY26 Annual Planning</a:t>
            </a:r>
          </a:p>
        </p:txBody>
      </p:sp>
      <p:sp>
        <p:nvSpPr>
          <p:cNvPr id="9" name="Slide Number Placeholder 8">
            <a:extLst>
              <a:ext uri="{FF2B5EF4-FFF2-40B4-BE49-F238E27FC236}">
                <a16:creationId xmlns:a16="http://schemas.microsoft.com/office/drawing/2014/main" id="{CA56652D-1867-E8BC-EF46-A7BBED3819AC}"/>
              </a:ext>
            </a:extLst>
          </p:cNvPr>
          <p:cNvSpPr>
            <a:spLocks noGrp="1"/>
          </p:cNvSpPr>
          <p:nvPr>
            <p:ph type="sldNum" sz="quarter" idx="17"/>
          </p:nvPr>
        </p:nvSpPr>
        <p:spPr/>
        <p:txBody>
          <a:bodyPr/>
          <a:lstStyle>
            <a:lvl1pPr>
              <a:defRPr>
                <a:solidFill>
                  <a:schemeClr val="bg1"/>
                </a:solidFill>
              </a:defRPr>
            </a:lvl1pPr>
          </a:lstStyle>
          <a:p>
            <a:fld id="{72532D0A-5A8B-40E1-85A8-9A958C03DD06}" type="slidenum">
              <a:rPr lang="en-US" smtClean="0"/>
              <a:pPr/>
              <a:t>‹#›</a:t>
            </a:fld>
            <a:endParaRPr lang="en-US"/>
          </a:p>
        </p:txBody>
      </p:sp>
      <p:pic>
        <p:nvPicPr>
          <p:cNvPr id="3" name="Picture 2">
            <a:extLst>
              <a:ext uri="{FF2B5EF4-FFF2-40B4-BE49-F238E27FC236}">
                <a16:creationId xmlns:a16="http://schemas.microsoft.com/office/drawing/2014/main" id="{3DFCA234-733E-507D-ADA2-FF36B48608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Tree>
    <p:extLst>
      <p:ext uri="{BB962C8B-B14F-4D97-AF65-F5344CB8AC3E}">
        <p14:creationId xmlns:p14="http://schemas.microsoft.com/office/powerpoint/2010/main" val="36079620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old_Text_Full_Bleed_Photo_1">
    <p:bg>
      <p:bgRef idx="1001">
        <a:schemeClr val="bg1"/>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0FAE56A7-3AE6-2836-837A-255319931420}"/>
              </a:ext>
            </a:extLst>
          </p:cNvPr>
          <p:cNvSpPr>
            <a:spLocks noGrp="1"/>
          </p:cNvSpPr>
          <p:nvPr>
            <p:ph type="pic" sz="quarter" idx="14"/>
          </p:nvPr>
        </p:nvSpPr>
        <p:spPr>
          <a:xfrm>
            <a:off x="0" y="0"/>
            <a:ext cx="18288000" cy="10287000"/>
          </a:xfrm>
          <a:ln>
            <a:noFill/>
          </a:ln>
        </p:spPr>
        <p:txBody>
          <a:bodyPr/>
          <a:lstStyle>
            <a:lvl1pP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3257550"/>
            <a:ext cx="16683044" cy="3771900"/>
          </a:xfrm>
        </p:spPr>
        <p:txBody>
          <a:bodyPr lIns="0" tIns="0" rIns="0" bIns="0">
            <a:noAutofit/>
          </a:bodyPr>
          <a:lstStyle>
            <a:lvl1pPr>
              <a:lnSpc>
                <a:spcPct val="82000"/>
              </a:lnSpc>
              <a:spcBef>
                <a:spcPts val="0"/>
              </a:spcBef>
              <a:defRPr sz="9000" b="1" cap="all" baseline="0">
                <a:solidFill>
                  <a:schemeClr val="tx1"/>
                </a:solidFill>
                <a:latin typeface="+mn-lt"/>
              </a:defRPr>
            </a:lvl1pPr>
          </a:lstStyle>
          <a:p>
            <a:r>
              <a:rPr lang="en-US"/>
              <a:t>Click to edit Master title style</a:t>
            </a:r>
          </a:p>
        </p:txBody>
      </p:sp>
      <p:sp>
        <p:nvSpPr>
          <p:cNvPr id="4" name="Date Placeholder 3">
            <a:extLst>
              <a:ext uri="{FF2B5EF4-FFF2-40B4-BE49-F238E27FC236}">
                <a16:creationId xmlns:a16="http://schemas.microsoft.com/office/drawing/2014/main" id="{67C71E6E-3D1A-31C4-34EC-5384B059F203}"/>
              </a:ext>
            </a:extLst>
          </p:cNvPr>
          <p:cNvSpPr>
            <a:spLocks noGrp="1"/>
          </p:cNvSpPr>
          <p:nvPr>
            <p:ph type="dt" sz="half" idx="15"/>
          </p:nvPr>
        </p:nvSpPr>
        <p:spPr/>
        <p:txBody>
          <a:bodyPr/>
          <a:lstStyle>
            <a:lvl1pPr>
              <a:defRPr>
                <a:solidFill>
                  <a:schemeClr val="tx1"/>
                </a:solidFill>
              </a:defRPr>
            </a:lvl1pPr>
          </a:lstStyle>
          <a:p>
            <a:r>
              <a:rPr lang="en-US"/>
              <a:t>© 2024 Colle McVoy</a:t>
            </a:r>
          </a:p>
        </p:txBody>
      </p:sp>
      <p:sp>
        <p:nvSpPr>
          <p:cNvPr id="5" name="Footer Placeholder 4">
            <a:extLst>
              <a:ext uri="{FF2B5EF4-FFF2-40B4-BE49-F238E27FC236}">
                <a16:creationId xmlns:a16="http://schemas.microsoft.com/office/drawing/2014/main" id="{9EA6A5ED-205E-FEE4-5614-E2C41F5B263E}"/>
              </a:ext>
            </a:extLst>
          </p:cNvPr>
          <p:cNvSpPr>
            <a:spLocks noGrp="1"/>
          </p:cNvSpPr>
          <p:nvPr>
            <p:ph type="ftr" sz="quarter" idx="16"/>
          </p:nvPr>
        </p:nvSpPr>
        <p:spPr/>
        <p:txBody>
          <a:bodyPr/>
          <a:lstStyle>
            <a:lvl1pPr>
              <a:defRPr>
                <a:solidFill>
                  <a:schemeClr val="tx1"/>
                </a:solidFill>
              </a:defRPr>
            </a:lvl1pPr>
          </a:lstStyle>
          <a:p>
            <a:r>
              <a:rPr lang="en-US"/>
              <a:t>FY26 Annual Planning</a:t>
            </a:r>
          </a:p>
        </p:txBody>
      </p:sp>
      <p:sp>
        <p:nvSpPr>
          <p:cNvPr id="9" name="Slide Number Placeholder 8">
            <a:extLst>
              <a:ext uri="{FF2B5EF4-FFF2-40B4-BE49-F238E27FC236}">
                <a16:creationId xmlns:a16="http://schemas.microsoft.com/office/drawing/2014/main" id="{CA56652D-1867-E8BC-EF46-A7BBED3819AC}"/>
              </a:ext>
            </a:extLst>
          </p:cNvPr>
          <p:cNvSpPr>
            <a:spLocks noGrp="1"/>
          </p:cNvSpPr>
          <p:nvPr>
            <p:ph type="sldNum" sz="quarter" idx="17"/>
          </p:nvPr>
        </p:nvSpPr>
        <p:spPr/>
        <p:txBody>
          <a:bodyPr/>
          <a:lstStyle>
            <a:lvl1pPr>
              <a:defRPr>
                <a:solidFill>
                  <a:schemeClr val="tx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20793077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old_Text_Full_Bleed_Photo_2">
    <p:bg>
      <p:bgRef idx="1001">
        <a:schemeClr val="bg1"/>
      </p:bgRef>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D5CD311-84E6-3108-2AC7-E6DF6EBDDC12}"/>
              </a:ext>
            </a:extLst>
          </p:cNvPr>
          <p:cNvSpPr>
            <a:spLocks noGrp="1"/>
          </p:cNvSpPr>
          <p:nvPr>
            <p:ph type="pic" sz="quarter" idx="14"/>
          </p:nvPr>
        </p:nvSpPr>
        <p:spPr>
          <a:xfrm>
            <a:off x="0" y="0"/>
            <a:ext cx="18288000" cy="10287000"/>
          </a:xfrm>
          <a:ln>
            <a:noFill/>
          </a:ln>
        </p:spPr>
        <p:txBody>
          <a:bodyPr anchor="ctr"/>
          <a:lstStyle>
            <a:lvl1pPr algn="ct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800100"/>
            <a:ext cx="16683044" cy="3771900"/>
          </a:xfrm>
        </p:spPr>
        <p:txBody>
          <a:bodyPr lIns="0" tIns="0" rIns="0" bIns="0" anchor="t">
            <a:noAutofit/>
          </a:bodyPr>
          <a:lstStyle>
            <a:lvl1pPr>
              <a:lnSpc>
                <a:spcPct val="82000"/>
              </a:lnSpc>
              <a:spcBef>
                <a:spcPts val="0"/>
              </a:spcBef>
              <a:defRPr sz="9000" b="1" cap="all" baseline="0">
                <a:solidFill>
                  <a:schemeClr val="tx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570CBE23-3B83-F137-AFE6-59AEDF67D985}"/>
              </a:ext>
            </a:extLst>
          </p:cNvPr>
          <p:cNvSpPr>
            <a:spLocks noGrp="1"/>
          </p:cNvSpPr>
          <p:nvPr>
            <p:ph type="dt" sz="half" idx="15"/>
          </p:nvPr>
        </p:nvSpPr>
        <p:spPr/>
        <p:txBody>
          <a:bodyPr/>
          <a:lstStyle/>
          <a:p>
            <a:r>
              <a:rPr lang="en-US"/>
              <a:t>© 2024 Colle McVoy</a:t>
            </a:r>
          </a:p>
        </p:txBody>
      </p:sp>
      <p:sp>
        <p:nvSpPr>
          <p:cNvPr id="4" name="Footer Placeholder 3">
            <a:extLst>
              <a:ext uri="{FF2B5EF4-FFF2-40B4-BE49-F238E27FC236}">
                <a16:creationId xmlns:a16="http://schemas.microsoft.com/office/drawing/2014/main" id="{B21CBF1E-0908-1680-73F5-8A528F9CEF56}"/>
              </a:ext>
            </a:extLst>
          </p:cNvPr>
          <p:cNvSpPr>
            <a:spLocks noGrp="1"/>
          </p:cNvSpPr>
          <p:nvPr>
            <p:ph type="ftr" sz="quarter" idx="16"/>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BC5A7800-FAD6-F5AF-D898-7D092B79BA91}"/>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419522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_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8" y="800100"/>
            <a:ext cx="11163306"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1" name="Text Placeholder 10">
            <a:extLst>
              <a:ext uri="{FF2B5EF4-FFF2-40B4-BE49-F238E27FC236}">
                <a16:creationId xmlns:a16="http://schemas.microsoft.com/office/drawing/2014/main" id="{88864B27-A465-0610-B6B5-7E8460AF1D99}"/>
              </a:ext>
            </a:extLst>
          </p:cNvPr>
          <p:cNvSpPr>
            <a:spLocks noGrp="1"/>
          </p:cNvSpPr>
          <p:nvPr>
            <p:ph type="body" sz="quarter" idx="13"/>
          </p:nvPr>
        </p:nvSpPr>
        <p:spPr>
          <a:xfrm>
            <a:off x="802478" y="3092013"/>
            <a:ext cx="11163305"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3" name="Date Placeholder 2">
            <a:extLst>
              <a:ext uri="{FF2B5EF4-FFF2-40B4-BE49-F238E27FC236}">
                <a16:creationId xmlns:a16="http://schemas.microsoft.com/office/drawing/2014/main" id="{D5D349C5-0E8E-93B6-FE06-750AAD5D9645}"/>
              </a:ext>
            </a:extLst>
          </p:cNvPr>
          <p:cNvSpPr>
            <a:spLocks noGrp="1"/>
          </p:cNvSpPr>
          <p:nvPr>
            <p:ph type="dt" sz="half" idx="14"/>
          </p:nvPr>
        </p:nvSpPr>
        <p:spPr/>
        <p:txBody>
          <a:bodyPr/>
          <a:lstStyle/>
          <a:p>
            <a:r>
              <a:rPr lang="en-US"/>
              <a:t>© 2024 Colle McVoy</a:t>
            </a:r>
          </a:p>
        </p:txBody>
      </p:sp>
      <p:sp>
        <p:nvSpPr>
          <p:cNvPr id="4" name="Footer Placeholder 3">
            <a:extLst>
              <a:ext uri="{FF2B5EF4-FFF2-40B4-BE49-F238E27FC236}">
                <a16:creationId xmlns:a16="http://schemas.microsoft.com/office/drawing/2014/main" id="{EAEAA3B1-8D5B-860A-CFC4-12A349B966F7}"/>
              </a:ext>
            </a:extLst>
          </p:cNvPr>
          <p:cNvSpPr>
            <a:spLocks noGrp="1"/>
          </p:cNvSpPr>
          <p:nvPr>
            <p:ph type="ftr" sz="quarter" idx="15"/>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B1126AF8-C86F-CF61-E891-8CA7F0CD46C5}"/>
              </a:ext>
            </a:extLst>
          </p:cNvPr>
          <p:cNvSpPr>
            <a:spLocks noGrp="1"/>
          </p:cNvSpPr>
          <p:nvPr>
            <p:ph type="sldNum" sz="quarter" idx="16"/>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1204104492"/>
      </p:ext>
    </p:extLst>
  </p:cSld>
  <p:clrMapOvr>
    <a:masterClrMapping/>
  </p:clrMapOvr>
  <p:transition>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_Content_Full_Bleed_Photo_1">
    <p:bg>
      <p:bgRef idx="1001">
        <a:schemeClr val="bg1"/>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1395161-1DCF-370F-1E36-206FC1538489}"/>
              </a:ext>
            </a:extLst>
          </p:cNvPr>
          <p:cNvSpPr>
            <a:spLocks noGrp="1"/>
          </p:cNvSpPr>
          <p:nvPr>
            <p:ph type="pic" sz="quarter" idx="14"/>
          </p:nvPr>
        </p:nvSpPr>
        <p:spPr>
          <a:xfrm>
            <a:off x="0" y="0"/>
            <a:ext cx="18288000" cy="10287000"/>
          </a:xfrm>
          <a:ln>
            <a:noFill/>
          </a:ln>
        </p:spPr>
        <p:txBody>
          <a:bodyPr anchor="ctr"/>
          <a:lstStyle>
            <a:lvl1pPr algn="ct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599528D2-F186-2633-A808-9BAF7384A0D3}"/>
              </a:ext>
            </a:extLst>
          </p:cNvPr>
          <p:cNvSpPr>
            <a:spLocks noGrp="1"/>
          </p:cNvSpPr>
          <p:nvPr>
            <p:ph type="title"/>
          </p:nvPr>
        </p:nvSpPr>
        <p:spPr>
          <a:xfrm>
            <a:off x="802478" y="800100"/>
            <a:ext cx="11163306"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792E2CA7-D306-1344-1AF9-48CA48F91A7B}"/>
              </a:ext>
            </a:extLst>
          </p:cNvPr>
          <p:cNvSpPr>
            <a:spLocks noGrp="1"/>
          </p:cNvSpPr>
          <p:nvPr>
            <p:ph type="body" sz="quarter" idx="13"/>
          </p:nvPr>
        </p:nvSpPr>
        <p:spPr>
          <a:xfrm>
            <a:off x="802478" y="3092013"/>
            <a:ext cx="11163305"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10" name="Date Placeholder 9">
            <a:extLst>
              <a:ext uri="{FF2B5EF4-FFF2-40B4-BE49-F238E27FC236}">
                <a16:creationId xmlns:a16="http://schemas.microsoft.com/office/drawing/2014/main" id="{07118BB8-FA9B-B8A8-0DB6-BE4EF96DCAFB}"/>
              </a:ext>
            </a:extLst>
          </p:cNvPr>
          <p:cNvSpPr>
            <a:spLocks noGrp="1"/>
          </p:cNvSpPr>
          <p:nvPr>
            <p:ph type="dt" sz="half" idx="15"/>
          </p:nvPr>
        </p:nvSpPr>
        <p:spPr/>
        <p:txBody>
          <a:bodyPr/>
          <a:lstStyle/>
          <a:p>
            <a:r>
              <a:rPr lang="en-US"/>
              <a:t>© 2024 Colle McVoy</a:t>
            </a:r>
          </a:p>
        </p:txBody>
      </p:sp>
      <p:sp>
        <p:nvSpPr>
          <p:cNvPr id="11" name="Footer Placeholder 10">
            <a:extLst>
              <a:ext uri="{FF2B5EF4-FFF2-40B4-BE49-F238E27FC236}">
                <a16:creationId xmlns:a16="http://schemas.microsoft.com/office/drawing/2014/main" id="{A71B32CC-E1A0-D78E-1004-4E9F7B716A74}"/>
              </a:ext>
            </a:extLst>
          </p:cNvPr>
          <p:cNvSpPr>
            <a:spLocks noGrp="1"/>
          </p:cNvSpPr>
          <p:nvPr>
            <p:ph type="ftr" sz="quarter" idx="16"/>
          </p:nvPr>
        </p:nvSpPr>
        <p:spPr/>
        <p:txBody>
          <a:bodyPr/>
          <a:lstStyle/>
          <a:p>
            <a:r>
              <a:rPr lang="en-US"/>
              <a:t>FY26 Annual Planning</a:t>
            </a:r>
          </a:p>
        </p:txBody>
      </p:sp>
      <p:sp>
        <p:nvSpPr>
          <p:cNvPr id="12" name="Slide Number Placeholder 11">
            <a:extLst>
              <a:ext uri="{FF2B5EF4-FFF2-40B4-BE49-F238E27FC236}">
                <a16:creationId xmlns:a16="http://schemas.microsoft.com/office/drawing/2014/main" id="{926FF8B2-6CD9-94E5-B5A5-E3A39B3A45DA}"/>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5265729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_Content_Full_Bleed_Photo_2">
    <p:bg>
      <p:bgRef idx="1001">
        <a:schemeClr val="bg1"/>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1395161-1DCF-370F-1E36-206FC1538489}"/>
              </a:ext>
            </a:extLst>
          </p:cNvPr>
          <p:cNvSpPr>
            <a:spLocks noGrp="1"/>
          </p:cNvSpPr>
          <p:nvPr>
            <p:ph type="pic" sz="quarter" idx="14"/>
          </p:nvPr>
        </p:nvSpPr>
        <p:spPr>
          <a:xfrm>
            <a:off x="0" y="0"/>
            <a:ext cx="18288000" cy="10287000"/>
          </a:xfrm>
          <a:ln>
            <a:noFill/>
          </a:ln>
        </p:spPr>
        <p:txBody>
          <a:bodyPr anchor="ctr"/>
          <a:lstStyle>
            <a:lvl1pPr algn="ct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599528D2-F186-2633-A808-9BAF7384A0D3}"/>
              </a:ext>
            </a:extLst>
          </p:cNvPr>
          <p:cNvSpPr>
            <a:spLocks noGrp="1"/>
          </p:cNvSpPr>
          <p:nvPr>
            <p:ph type="title"/>
          </p:nvPr>
        </p:nvSpPr>
        <p:spPr>
          <a:xfrm>
            <a:off x="802478" y="800100"/>
            <a:ext cx="11163306"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792E2CA7-D306-1344-1AF9-48CA48F91A7B}"/>
              </a:ext>
            </a:extLst>
          </p:cNvPr>
          <p:cNvSpPr>
            <a:spLocks noGrp="1"/>
          </p:cNvSpPr>
          <p:nvPr>
            <p:ph type="body" sz="quarter" idx="13"/>
          </p:nvPr>
        </p:nvSpPr>
        <p:spPr>
          <a:xfrm>
            <a:off x="802478" y="1943100"/>
            <a:ext cx="11163305" cy="37719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10" name="Date Placeholder 9">
            <a:extLst>
              <a:ext uri="{FF2B5EF4-FFF2-40B4-BE49-F238E27FC236}">
                <a16:creationId xmlns:a16="http://schemas.microsoft.com/office/drawing/2014/main" id="{07118BB8-FA9B-B8A8-0DB6-BE4EF96DCAFB}"/>
              </a:ext>
            </a:extLst>
          </p:cNvPr>
          <p:cNvSpPr>
            <a:spLocks noGrp="1"/>
          </p:cNvSpPr>
          <p:nvPr>
            <p:ph type="dt" sz="half" idx="15"/>
          </p:nvPr>
        </p:nvSpPr>
        <p:spPr/>
        <p:txBody>
          <a:bodyPr/>
          <a:lstStyle/>
          <a:p>
            <a:r>
              <a:rPr lang="en-US"/>
              <a:t>© 2024 Colle McVoy</a:t>
            </a:r>
          </a:p>
        </p:txBody>
      </p:sp>
      <p:sp>
        <p:nvSpPr>
          <p:cNvPr id="11" name="Footer Placeholder 10">
            <a:extLst>
              <a:ext uri="{FF2B5EF4-FFF2-40B4-BE49-F238E27FC236}">
                <a16:creationId xmlns:a16="http://schemas.microsoft.com/office/drawing/2014/main" id="{A71B32CC-E1A0-D78E-1004-4E9F7B716A74}"/>
              </a:ext>
            </a:extLst>
          </p:cNvPr>
          <p:cNvSpPr>
            <a:spLocks noGrp="1"/>
          </p:cNvSpPr>
          <p:nvPr>
            <p:ph type="ftr" sz="quarter" idx="16"/>
          </p:nvPr>
        </p:nvSpPr>
        <p:spPr/>
        <p:txBody>
          <a:bodyPr/>
          <a:lstStyle/>
          <a:p>
            <a:r>
              <a:rPr lang="en-US"/>
              <a:t>FY26 Annual Planning</a:t>
            </a:r>
          </a:p>
        </p:txBody>
      </p:sp>
      <p:sp>
        <p:nvSpPr>
          <p:cNvPr id="12" name="Slide Number Placeholder 11">
            <a:extLst>
              <a:ext uri="{FF2B5EF4-FFF2-40B4-BE49-F238E27FC236}">
                <a16:creationId xmlns:a16="http://schemas.microsoft.com/office/drawing/2014/main" id="{926FF8B2-6CD9-94E5-B5A5-E3A39B3A45DA}"/>
              </a:ext>
            </a:extLst>
          </p:cNvPr>
          <p:cNvSpPr>
            <a:spLocks noGrp="1"/>
          </p:cNvSpPr>
          <p:nvPr>
            <p:ph type="sldNum" sz="quarter" idx="17"/>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3298582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_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8864B27-A465-0610-B6B5-7E8460AF1D99}"/>
              </a:ext>
            </a:extLst>
          </p:cNvPr>
          <p:cNvSpPr>
            <a:spLocks noGrp="1"/>
          </p:cNvSpPr>
          <p:nvPr>
            <p:ph type="body" sz="quarter" idx="13" hasCustomPrompt="1"/>
          </p:nvPr>
        </p:nvSpPr>
        <p:spPr>
          <a:xfrm>
            <a:off x="802478" y="3092013"/>
            <a:ext cx="11163305" cy="3771900"/>
          </a:xfrm>
        </p:spPr>
        <p:txBody>
          <a:bodyPr lIns="0" tIns="0" rIns="0" bIns="0" anchor="ctr">
            <a:noAutofit/>
          </a:bodyPr>
          <a:lstStyle>
            <a:lvl1pPr marL="0" indent="0">
              <a:lnSpc>
                <a:spcPct val="86000"/>
              </a:lnSpc>
              <a:spcBef>
                <a:spcPts val="2700"/>
              </a:spcBef>
              <a:buNone/>
              <a:defRPr sz="5175" b="0" i="1" cap="none" spc="0" baseline="0">
                <a:latin typeface="Publico Headline Roman" panose="02040502060504060203" pitchFamily="18" charset="0"/>
              </a:defRPr>
            </a:lvl1pPr>
          </a:lstStyle>
          <a:p>
            <a:pPr lvl="0"/>
            <a:r>
              <a:rPr lang="en-US"/>
              <a:t>Quote here</a:t>
            </a:r>
          </a:p>
        </p:txBody>
      </p:sp>
      <p:sp>
        <p:nvSpPr>
          <p:cNvPr id="3" name="Date Placeholder 2">
            <a:extLst>
              <a:ext uri="{FF2B5EF4-FFF2-40B4-BE49-F238E27FC236}">
                <a16:creationId xmlns:a16="http://schemas.microsoft.com/office/drawing/2014/main" id="{D5D349C5-0E8E-93B6-FE06-750AAD5D9645}"/>
              </a:ext>
            </a:extLst>
          </p:cNvPr>
          <p:cNvSpPr>
            <a:spLocks noGrp="1"/>
          </p:cNvSpPr>
          <p:nvPr>
            <p:ph type="dt" sz="half" idx="14"/>
          </p:nvPr>
        </p:nvSpPr>
        <p:spPr/>
        <p:txBody>
          <a:bodyPr/>
          <a:lstStyle/>
          <a:p>
            <a:r>
              <a:rPr lang="en-US"/>
              <a:t>© 2024 Colle McVoy</a:t>
            </a:r>
          </a:p>
        </p:txBody>
      </p:sp>
      <p:sp>
        <p:nvSpPr>
          <p:cNvPr id="4" name="Footer Placeholder 3">
            <a:extLst>
              <a:ext uri="{FF2B5EF4-FFF2-40B4-BE49-F238E27FC236}">
                <a16:creationId xmlns:a16="http://schemas.microsoft.com/office/drawing/2014/main" id="{EAEAA3B1-8D5B-860A-CFC4-12A349B966F7}"/>
              </a:ext>
            </a:extLst>
          </p:cNvPr>
          <p:cNvSpPr>
            <a:spLocks noGrp="1"/>
          </p:cNvSpPr>
          <p:nvPr>
            <p:ph type="ftr" sz="quarter" idx="15"/>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B1126AF8-C86F-CF61-E891-8CA7F0CD46C5}"/>
              </a:ext>
            </a:extLst>
          </p:cNvPr>
          <p:cNvSpPr>
            <a:spLocks noGrp="1"/>
          </p:cNvSpPr>
          <p:nvPr>
            <p:ph type="sldNum" sz="quarter" idx="16"/>
          </p:nvPr>
        </p:nvSpPr>
        <p:spPr/>
        <p:txBody>
          <a:bodyPr/>
          <a:lstStyle/>
          <a:p>
            <a:fld id="{72532D0A-5A8B-40E1-85A8-9A958C03DD06}" type="slidenum">
              <a:rPr lang="en-US" smtClean="0"/>
              <a:pPr/>
              <a:t>‹#›</a:t>
            </a:fld>
            <a:endParaRPr lang="en-US"/>
          </a:p>
        </p:txBody>
      </p:sp>
      <p:sp>
        <p:nvSpPr>
          <p:cNvPr id="6" name="Text Placeholder 10">
            <a:extLst>
              <a:ext uri="{FF2B5EF4-FFF2-40B4-BE49-F238E27FC236}">
                <a16:creationId xmlns:a16="http://schemas.microsoft.com/office/drawing/2014/main" id="{E0859BED-FBD1-7C4C-ED97-5BD4299BC3A1}"/>
              </a:ext>
            </a:extLst>
          </p:cNvPr>
          <p:cNvSpPr>
            <a:spLocks noGrp="1"/>
          </p:cNvSpPr>
          <p:nvPr>
            <p:ph type="body" sz="quarter" idx="17" hasCustomPrompt="1"/>
          </p:nvPr>
        </p:nvSpPr>
        <p:spPr>
          <a:xfrm>
            <a:off x="800101" y="7223039"/>
            <a:ext cx="7520066" cy="337625"/>
          </a:xfrm>
        </p:spPr>
        <p:txBody>
          <a:bodyPr lIns="0" tIns="0" rIns="0" bIns="0" anchor="t">
            <a:noAutofit/>
          </a:bodyPr>
          <a:lstStyle>
            <a:lvl1pPr marL="0" indent="0">
              <a:lnSpc>
                <a:spcPct val="95000"/>
              </a:lnSpc>
              <a:spcBef>
                <a:spcPts val="2250"/>
              </a:spcBef>
              <a:buNone/>
              <a:defRPr sz="2550" b="0" cap="none" spc="-30" baseline="0">
                <a:solidFill>
                  <a:schemeClr val="tx1"/>
                </a:solidFill>
              </a:defRPr>
            </a:lvl1pPr>
          </a:lstStyle>
          <a:p>
            <a:pPr lvl="0"/>
            <a:r>
              <a:rPr lang="en-US"/>
              <a:t>Name</a:t>
            </a:r>
          </a:p>
        </p:txBody>
      </p:sp>
      <p:pic>
        <p:nvPicPr>
          <p:cNvPr id="8" name="Graphic 7">
            <a:extLst>
              <a:ext uri="{FF2B5EF4-FFF2-40B4-BE49-F238E27FC236}">
                <a16:creationId xmlns:a16="http://schemas.microsoft.com/office/drawing/2014/main" id="{EC19B4EE-F39F-4605-DD4D-B7FCF0EFA6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388" y="800415"/>
            <a:ext cx="989412" cy="799140"/>
          </a:xfrm>
          <a:prstGeom prst="rect">
            <a:avLst/>
          </a:prstGeom>
        </p:spPr>
      </p:pic>
      <p:pic>
        <p:nvPicPr>
          <p:cNvPr id="2" name="Graphic 1">
            <a:extLst>
              <a:ext uri="{FF2B5EF4-FFF2-40B4-BE49-F238E27FC236}">
                <a16:creationId xmlns:a16="http://schemas.microsoft.com/office/drawing/2014/main" id="{30393851-CA4E-F9AA-7387-2BF3638CDC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388" y="800415"/>
            <a:ext cx="989412" cy="799140"/>
          </a:xfrm>
          <a:prstGeom prst="rect">
            <a:avLst/>
          </a:prstGeom>
        </p:spPr>
      </p:pic>
    </p:spTree>
    <p:extLst>
      <p:ext uri="{BB962C8B-B14F-4D97-AF65-F5344CB8AC3E}">
        <p14:creationId xmlns:p14="http://schemas.microsoft.com/office/powerpoint/2010/main" val="839445560"/>
      </p:ext>
    </p:extLst>
  </p:cSld>
  <p:clrMapOvr>
    <a:masterClrMapping/>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_2">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8864B27-A465-0610-B6B5-7E8460AF1D99}"/>
              </a:ext>
            </a:extLst>
          </p:cNvPr>
          <p:cNvSpPr>
            <a:spLocks noGrp="1"/>
          </p:cNvSpPr>
          <p:nvPr>
            <p:ph type="body" sz="quarter" idx="13" hasCustomPrompt="1"/>
          </p:nvPr>
        </p:nvSpPr>
        <p:spPr>
          <a:xfrm>
            <a:off x="802478" y="3092013"/>
            <a:ext cx="11163305" cy="3771900"/>
          </a:xfrm>
        </p:spPr>
        <p:txBody>
          <a:bodyPr lIns="0" tIns="0" rIns="0" bIns="0" anchor="ctr">
            <a:noAutofit/>
          </a:bodyPr>
          <a:lstStyle>
            <a:lvl1pPr marL="0" indent="0">
              <a:lnSpc>
                <a:spcPct val="86000"/>
              </a:lnSpc>
              <a:spcBef>
                <a:spcPts val="2700"/>
              </a:spcBef>
              <a:buNone/>
              <a:defRPr sz="5175" b="0" i="1" cap="none" spc="0" baseline="0">
                <a:latin typeface="Publico Headline Roman" panose="02040502060504060203" pitchFamily="18" charset="0"/>
              </a:defRPr>
            </a:lvl1pPr>
          </a:lstStyle>
          <a:p>
            <a:pPr lvl="0"/>
            <a:r>
              <a:rPr lang="en-US"/>
              <a:t>Quote here</a:t>
            </a:r>
          </a:p>
        </p:txBody>
      </p:sp>
      <p:sp>
        <p:nvSpPr>
          <p:cNvPr id="3" name="Date Placeholder 2">
            <a:extLst>
              <a:ext uri="{FF2B5EF4-FFF2-40B4-BE49-F238E27FC236}">
                <a16:creationId xmlns:a16="http://schemas.microsoft.com/office/drawing/2014/main" id="{D5D349C5-0E8E-93B6-FE06-750AAD5D9645}"/>
              </a:ext>
            </a:extLst>
          </p:cNvPr>
          <p:cNvSpPr>
            <a:spLocks noGrp="1"/>
          </p:cNvSpPr>
          <p:nvPr>
            <p:ph type="dt" sz="half" idx="14"/>
          </p:nvPr>
        </p:nvSpPr>
        <p:spPr/>
        <p:txBody>
          <a:bodyPr/>
          <a:lstStyle/>
          <a:p>
            <a:r>
              <a:rPr lang="en-US"/>
              <a:t>© 2024 Colle McVoy</a:t>
            </a:r>
          </a:p>
        </p:txBody>
      </p:sp>
      <p:sp>
        <p:nvSpPr>
          <p:cNvPr id="4" name="Footer Placeholder 3">
            <a:extLst>
              <a:ext uri="{FF2B5EF4-FFF2-40B4-BE49-F238E27FC236}">
                <a16:creationId xmlns:a16="http://schemas.microsoft.com/office/drawing/2014/main" id="{EAEAA3B1-8D5B-860A-CFC4-12A349B966F7}"/>
              </a:ext>
            </a:extLst>
          </p:cNvPr>
          <p:cNvSpPr>
            <a:spLocks noGrp="1"/>
          </p:cNvSpPr>
          <p:nvPr>
            <p:ph type="ftr" sz="quarter" idx="15"/>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B1126AF8-C86F-CF61-E891-8CA7F0CD46C5}"/>
              </a:ext>
            </a:extLst>
          </p:cNvPr>
          <p:cNvSpPr>
            <a:spLocks noGrp="1"/>
          </p:cNvSpPr>
          <p:nvPr>
            <p:ph type="sldNum" sz="quarter" idx="16"/>
          </p:nvPr>
        </p:nvSpPr>
        <p:spPr/>
        <p:txBody>
          <a:bodyPr/>
          <a:lstStyle/>
          <a:p>
            <a:fld id="{72532D0A-5A8B-40E1-85A8-9A958C03DD06}" type="slidenum">
              <a:rPr lang="en-US" smtClean="0"/>
              <a:pPr/>
              <a:t>‹#›</a:t>
            </a:fld>
            <a:endParaRPr lang="en-US"/>
          </a:p>
        </p:txBody>
      </p:sp>
      <p:sp>
        <p:nvSpPr>
          <p:cNvPr id="6" name="Text Placeholder 10">
            <a:extLst>
              <a:ext uri="{FF2B5EF4-FFF2-40B4-BE49-F238E27FC236}">
                <a16:creationId xmlns:a16="http://schemas.microsoft.com/office/drawing/2014/main" id="{E0859BED-FBD1-7C4C-ED97-5BD4299BC3A1}"/>
              </a:ext>
            </a:extLst>
          </p:cNvPr>
          <p:cNvSpPr>
            <a:spLocks noGrp="1"/>
          </p:cNvSpPr>
          <p:nvPr>
            <p:ph type="body" sz="quarter" idx="17" hasCustomPrompt="1"/>
          </p:nvPr>
        </p:nvSpPr>
        <p:spPr>
          <a:xfrm>
            <a:off x="800101" y="7223039"/>
            <a:ext cx="7520066" cy="337625"/>
          </a:xfrm>
        </p:spPr>
        <p:txBody>
          <a:bodyPr lIns="0" tIns="0" rIns="0" bIns="0" anchor="t">
            <a:noAutofit/>
          </a:bodyPr>
          <a:lstStyle>
            <a:lvl1pPr marL="0" indent="0">
              <a:lnSpc>
                <a:spcPct val="95000"/>
              </a:lnSpc>
              <a:spcBef>
                <a:spcPts val="2250"/>
              </a:spcBef>
              <a:buNone/>
              <a:defRPr sz="2550" b="0" cap="none" spc="-30" baseline="0">
                <a:solidFill>
                  <a:schemeClr val="tx1"/>
                </a:solidFill>
              </a:defRPr>
            </a:lvl1pPr>
          </a:lstStyle>
          <a:p>
            <a:pPr lvl="0"/>
            <a:r>
              <a:rPr lang="en-US"/>
              <a:t>Name</a:t>
            </a:r>
          </a:p>
        </p:txBody>
      </p:sp>
      <p:pic>
        <p:nvPicPr>
          <p:cNvPr id="8" name="Graphic 7">
            <a:extLst>
              <a:ext uri="{FF2B5EF4-FFF2-40B4-BE49-F238E27FC236}">
                <a16:creationId xmlns:a16="http://schemas.microsoft.com/office/drawing/2014/main" id="{EC19B4EE-F39F-4605-DD4D-B7FCF0EFA6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388" y="800415"/>
            <a:ext cx="989412" cy="799140"/>
          </a:xfrm>
          <a:prstGeom prst="rect">
            <a:avLst/>
          </a:prstGeom>
        </p:spPr>
      </p:pic>
      <p:pic>
        <p:nvPicPr>
          <p:cNvPr id="2" name="Graphic 1">
            <a:extLst>
              <a:ext uri="{FF2B5EF4-FFF2-40B4-BE49-F238E27FC236}">
                <a16:creationId xmlns:a16="http://schemas.microsoft.com/office/drawing/2014/main" id="{C5C37E7C-C080-596B-6924-4DAD504D05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388" y="800415"/>
            <a:ext cx="989412" cy="799140"/>
          </a:xfrm>
          <a:prstGeom prst="rect">
            <a:avLst/>
          </a:prstGeom>
        </p:spPr>
      </p:pic>
    </p:spTree>
    <p:extLst>
      <p:ext uri="{BB962C8B-B14F-4D97-AF65-F5344CB8AC3E}">
        <p14:creationId xmlns:p14="http://schemas.microsoft.com/office/powerpoint/2010/main" val="3150190900"/>
      </p:ext>
    </p:extLst>
  </p:cSld>
  <p:clrMapOvr>
    <a:masterClrMapping/>
  </p:clrMapOvr>
  <p:transition>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_Half_Photo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9" name="Text Placeholder 10">
            <a:extLst>
              <a:ext uri="{FF2B5EF4-FFF2-40B4-BE49-F238E27FC236}">
                <a16:creationId xmlns:a16="http://schemas.microsoft.com/office/drawing/2014/main" id="{92700110-A7ED-A1F9-00A8-4D7537EDA5AA}"/>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Tree>
    <p:extLst>
      <p:ext uri="{BB962C8B-B14F-4D97-AF65-F5344CB8AC3E}">
        <p14:creationId xmlns:p14="http://schemas.microsoft.com/office/powerpoint/2010/main" val="2076648902"/>
      </p:ext>
    </p:extLst>
  </p:cSld>
  <p:clrMapOvr>
    <a:masterClrMapping/>
  </p:clrMapOvr>
  <p:transition>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_Half_Photo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0" y="0"/>
            <a:ext cx="9144000" cy="10287000"/>
          </a:xfrm>
        </p:spPr>
        <p:txBody>
          <a:bodyPr anchor="ctr"/>
          <a:lstStyle>
            <a:lvl1pPr marL="0" indent="0" algn="ctr">
              <a:buNone/>
              <a:defRPr/>
            </a:lvl1pPr>
          </a:lstStyle>
          <a:p>
            <a:r>
              <a:rPr lang="en-US"/>
              <a:t>Click icon to add picture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4" name="Text Placeholder 10">
            <a:extLst>
              <a:ext uri="{FF2B5EF4-FFF2-40B4-BE49-F238E27FC236}">
                <a16:creationId xmlns:a16="http://schemas.microsoft.com/office/drawing/2014/main" id="{D3DFE072-D4FA-38B6-A27D-2F676CCF3F73}"/>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5" name="Title 1">
            <a:extLst>
              <a:ext uri="{FF2B5EF4-FFF2-40B4-BE49-F238E27FC236}">
                <a16:creationId xmlns:a16="http://schemas.microsoft.com/office/drawing/2014/main" id="{51E9AFFD-233D-D74F-A19D-965C8DF5BA93}"/>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Tree>
    <p:extLst>
      <p:ext uri="{BB962C8B-B14F-4D97-AF65-F5344CB8AC3E}">
        <p14:creationId xmlns:p14="http://schemas.microsoft.com/office/powerpoint/2010/main" val="2383262993"/>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slide 21">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1828800" y="2606040"/>
            <a:ext cx="5486400" cy="5486400"/>
          </a:xfrm>
          <a:prstGeom prst="ellipse">
            <a:avLst/>
          </a:prstGeom>
          <a:ln w="38100">
            <a:solidFill>
              <a:schemeClr val="accent1"/>
            </a:solidFill>
          </a:ln>
          <a:effectLst/>
        </p:spPr>
        <p:txBody>
          <a:bodyPr/>
          <a:lstStyle/>
          <a:p>
            <a:endParaRPr lang="uk-UA"/>
          </a:p>
        </p:txBody>
      </p:sp>
      <p:cxnSp>
        <p:nvCxnSpPr>
          <p:cNvPr id="15" name="Straight Connector 14"/>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048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67449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Slide Number Placeholder 8"/>
          <p:cNvSpPr>
            <a:spLocks noGrp="1"/>
          </p:cNvSpPr>
          <p:nvPr>
            <p:ph type="sldNum" sz="quarter" idx="10"/>
          </p:nvPr>
        </p:nvSpPr>
        <p:spPr>
          <a:xfrm>
            <a:off x="16916400" y="9072686"/>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Title 7">
            <a:extLst>
              <a:ext uri="{FF2B5EF4-FFF2-40B4-BE49-F238E27FC236}">
                <a16:creationId xmlns:a16="http://schemas.microsoft.com/office/drawing/2014/main" id="{A612101C-1B0D-488F-92E0-FEB53417B069}"/>
              </a:ext>
            </a:extLst>
          </p:cNvPr>
          <p:cNvSpPr>
            <a:spLocks noGrp="1"/>
          </p:cNvSpPr>
          <p:nvPr>
            <p:ph type="title" hasCustomPrompt="1"/>
          </p:nvPr>
        </p:nvSpPr>
        <p:spPr>
          <a:xfrm>
            <a:off x="876300" y="624782"/>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37320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250"/>
                                        <p:tgtEl>
                                          <p:spTgt spid="21"/>
                                        </p:tgtEl>
                                      </p:cBhvr>
                                    </p:animEffect>
                                    <p:anim calcmode="lin" valueType="num">
                                      <p:cBhvr>
                                        <p:cTn id="8" dur="1250" fill="hold"/>
                                        <p:tgtEl>
                                          <p:spTgt spid="21"/>
                                        </p:tgtEl>
                                        <p:attrNameLst>
                                          <p:attrName>ppt_x</p:attrName>
                                        </p:attrNameLst>
                                      </p:cBhvr>
                                      <p:tavLst>
                                        <p:tav tm="0">
                                          <p:val>
                                            <p:strVal val="#ppt_x"/>
                                          </p:val>
                                        </p:tav>
                                        <p:tav tm="100000">
                                          <p:val>
                                            <p:strVal val="#ppt_x"/>
                                          </p:val>
                                        </p:tav>
                                      </p:tavLst>
                                    </p:anim>
                                    <p:anim calcmode="lin" valueType="num">
                                      <p:cBhvr>
                                        <p:cTn id="9" dur="1125" decel="100000" fill="hold"/>
                                        <p:tgtEl>
                                          <p:spTgt spid="21"/>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xt_Half_Photo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B903A8E9-3AB6-EA40-400C-A2FF89A31A3A}"/>
              </a:ext>
            </a:extLst>
          </p:cNvPr>
          <p:cNvSpPr>
            <a:spLocks noGrp="1"/>
          </p:cNvSpPr>
          <p:nvPr>
            <p:ph type="body" sz="quarter" idx="13"/>
          </p:nvPr>
        </p:nvSpPr>
        <p:spPr>
          <a:xfrm>
            <a:off x="802479" y="2073858"/>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3366539201"/>
      </p:ext>
    </p:extLst>
  </p:cSld>
  <p:clrMapOvr>
    <a:masterClrMapping/>
  </p:clrMapOvr>
  <p:transition>
    <p:fade/>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xt_Half_Photo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E3F6F132-9622-8C46-4D73-43DE5B4AEAFD}"/>
              </a:ext>
            </a:extLst>
          </p:cNvPr>
          <p:cNvSpPr>
            <a:spLocks noGrp="1"/>
          </p:cNvSpPr>
          <p:nvPr>
            <p:ph type="body" sz="quarter" idx="13"/>
          </p:nvPr>
        </p:nvSpPr>
        <p:spPr>
          <a:xfrm>
            <a:off x="9966962" y="2073858"/>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2242115548"/>
      </p:ext>
    </p:extLst>
  </p:cSld>
  <p:clrMapOvr>
    <a:masterClrMapping/>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_Caption_Half_Photo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763486" y="7266215"/>
            <a:ext cx="562356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764506" y="3094317"/>
            <a:ext cx="5623560" cy="3977640"/>
          </a:xfrm>
        </p:spPr>
        <p:txBody>
          <a:bodyPr/>
          <a:lstStyle/>
          <a:p>
            <a:r>
              <a:rPr lang="en-US"/>
              <a:t>Click icon to add picture</a:t>
            </a:r>
          </a:p>
        </p:txBody>
      </p:sp>
    </p:spTree>
    <p:extLst>
      <p:ext uri="{BB962C8B-B14F-4D97-AF65-F5344CB8AC3E}">
        <p14:creationId xmlns:p14="http://schemas.microsoft.com/office/powerpoint/2010/main" val="4204838386"/>
      </p:ext>
    </p:extLst>
  </p:cSld>
  <p:clrMapOvr>
    <a:masterClrMapping/>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hoto_Caption_Half_Photo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3266"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6349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0924498" y="7266215"/>
            <a:ext cx="562356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0925519" y="3094317"/>
            <a:ext cx="5623560" cy="3977640"/>
          </a:xfrm>
        </p:spPr>
        <p:txBody>
          <a:bodyPr/>
          <a:lstStyle/>
          <a:p>
            <a:r>
              <a:rPr lang="en-US"/>
              <a:t>Click icon to add picture</a:t>
            </a:r>
          </a:p>
        </p:txBody>
      </p:sp>
    </p:spTree>
    <p:extLst>
      <p:ext uri="{BB962C8B-B14F-4D97-AF65-F5344CB8AC3E}">
        <p14:creationId xmlns:p14="http://schemas.microsoft.com/office/powerpoint/2010/main" val="305117713"/>
      </p:ext>
    </p:extLst>
  </p:cSld>
  <p:clrMapOvr>
    <a:masterClrMapping/>
  </p:clrMapOvr>
  <p:transition>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hoto_Caption_Half_Photo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2586446" y="8025497"/>
            <a:ext cx="397764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2586446" y="2341517"/>
            <a:ext cx="3977640" cy="5486400"/>
          </a:xfrm>
        </p:spPr>
        <p:txBody>
          <a:bodyPr/>
          <a:lstStyle/>
          <a:p>
            <a:r>
              <a:rPr lang="en-US"/>
              <a:t>Click icon to add picture</a:t>
            </a:r>
          </a:p>
        </p:txBody>
      </p:sp>
    </p:spTree>
    <p:extLst>
      <p:ext uri="{BB962C8B-B14F-4D97-AF65-F5344CB8AC3E}">
        <p14:creationId xmlns:p14="http://schemas.microsoft.com/office/powerpoint/2010/main" val="3571938260"/>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hoto_Caption_Half_Photo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3266"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60095"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1744063" y="8025497"/>
            <a:ext cx="397764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1744063" y="2341517"/>
            <a:ext cx="3977640" cy="5486400"/>
          </a:xfrm>
        </p:spPr>
        <p:txBody>
          <a:bodyPr/>
          <a:lstStyle/>
          <a:p>
            <a:r>
              <a:rPr lang="en-US"/>
              <a:t>Click icon to add picture</a:t>
            </a:r>
          </a:p>
        </p:txBody>
      </p:sp>
    </p:spTree>
    <p:extLst>
      <p:ext uri="{BB962C8B-B14F-4D97-AF65-F5344CB8AC3E}">
        <p14:creationId xmlns:p14="http://schemas.microsoft.com/office/powerpoint/2010/main" val="4047493618"/>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hoto_Caption_Half_Photo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914400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2174966" y="7676117"/>
            <a:ext cx="480060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2174966" y="2684417"/>
            <a:ext cx="4800600" cy="4800600"/>
          </a:xfrm>
        </p:spPr>
        <p:txBody>
          <a:bodyPr/>
          <a:lstStyle/>
          <a:p>
            <a:r>
              <a:rPr lang="en-US"/>
              <a:t>Click icon to add picture</a:t>
            </a:r>
          </a:p>
        </p:txBody>
      </p:sp>
    </p:spTree>
    <p:extLst>
      <p:ext uri="{BB962C8B-B14F-4D97-AF65-F5344CB8AC3E}">
        <p14:creationId xmlns:p14="http://schemas.microsoft.com/office/powerpoint/2010/main" val="1402638690"/>
      </p:ext>
    </p:extLst>
  </p:cSld>
  <p:clrMapOvr>
    <a:masterClrMapping/>
  </p:clrMapOvr>
  <p:transition>
    <p:fade/>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hoto_Caption_Half_Photo_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D75EFD-1CFF-D255-F0E5-B7C836009843}"/>
              </a:ext>
            </a:extLst>
          </p:cNvPr>
          <p:cNvSpPr>
            <a:spLocks noGrp="1"/>
          </p:cNvSpPr>
          <p:nvPr>
            <p:ph type="pic" sz="quarter" idx="15"/>
          </p:nvPr>
        </p:nvSpPr>
        <p:spPr>
          <a:xfrm>
            <a:off x="0" y="0"/>
            <a:ext cx="9144000" cy="10287000"/>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1B4588A3-3B2C-0ED8-607C-CC91F61E6E4D}"/>
              </a:ext>
            </a:extLst>
          </p:cNvPr>
          <p:cNvSpPr>
            <a:spLocks noGrp="1"/>
          </p:cNvSpPr>
          <p:nvPr>
            <p:ph type="title"/>
          </p:nvPr>
        </p:nvSpPr>
        <p:spPr>
          <a:xfrm>
            <a:off x="9958253"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Date Placeholder 5">
            <a:extLst>
              <a:ext uri="{FF2B5EF4-FFF2-40B4-BE49-F238E27FC236}">
                <a16:creationId xmlns:a16="http://schemas.microsoft.com/office/drawing/2014/main" id="{A18A4EDD-C6A6-623F-4293-267A4D3EABE7}"/>
              </a:ext>
            </a:extLst>
          </p:cNvPr>
          <p:cNvSpPr>
            <a:spLocks noGrp="1"/>
          </p:cNvSpPr>
          <p:nvPr>
            <p:ph type="dt" sz="half" idx="16"/>
          </p:nvPr>
        </p:nvSpPr>
        <p:spPr/>
        <p:txBody>
          <a:bodyPr/>
          <a:lstStyle/>
          <a:p>
            <a:r>
              <a:rPr lang="en-US"/>
              <a:t>© 2024 Colle McVoy</a:t>
            </a:r>
          </a:p>
        </p:txBody>
      </p:sp>
      <p:sp>
        <p:nvSpPr>
          <p:cNvPr id="7" name="Footer Placeholder 6">
            <a:extLst>
              <a:ext uri="{FF2B5EF4-FFF2-40B4-BE49-F238E27FC236}">
                <a16:creationId xmlns:a16="http://schemas.microsoft.com/office/drawing/2014/main" id="{6D130126-DA56-1AF9-3302-D3E489865EC5}"/>
              </a:ext>
            </a:extLst>
          </p:cNvPr>
          <p:cNvSpPr>
            <a:spLocks noGrp="1"/>
          </p:cNvSpPr>
          <p:nvPr>
            <p:ph type="ftr" sz="quarter" idx="17"/>
          </p:nvPr>
        </p:nvSpPr>
        <p:spPr/>
        <p:txBody>
          <a:bodyPr/>
          <a:lstStyle/>
          <a:p>
            <a:r>
              <a:rPr lang="en-US"/>
              <a:t>FY26 Annual Planning</a:t>
            </a:r>
          </a:p>
        </p:txBody>
      </p:sp>
      <p:sp>
        <p:nvSpPr>
          <p:cNvPr id="10" name="Slide Number Placeholder 9">
            <a:extLst>
              <a:ext uri="{FF2B5EF4-FFF2-40B4-BE49-F238E27FC236}">
                <a16:creationId xmlns:a16="http://schemas.microsoft.com/office/drawing/2014/main" id="{3E42180A-ECDF-E4A6-4885-31D6238B74CE}"/>
              </a:ext>
            </a:extLst>
          </p:cNvPr>
          <p:cNvSpPr>
            <a:spLocks noGrp="1"/>
          </p:cNvSpPr>
          <p:nvPr>
            <p:ph type="sldNum" sz="quarter" idx="18"/>
          </p:nvPr>
        </p:nvSpPr>
        <p:spPr/>
        <p:txBody>
          <a:bodyPr/>
          <a:lstStyle/>
          <a:p>
            <a:fld id="{72532D0A-5A8B-40E1-85A8-9A958C03DD06}" type="slidenum">
              <a:rPr lang="en-US" smtClean="0"/>
              <a:pPr/>
              <a:t>‹#›</a:t>
            </a:fld>
            <a:endParaRPr lang="en-US"/>
          </a:p>
        </p:txBody>
      </p:sp>
      <p:sp>
        <p:nvSpPr>
          <p:cNvPr id="3" name="Text Placeholder 10">
            <a:extLst>
              <a:ext uri="{FF2B5EF4-FFF2-40B4-BE49-F238E27FC236}">
                <a16:creationId xmlns:a16="http://schemas.microsoft.com/office/drawing/2014/main" id="{D46211FB-4EED-445C-BA2E-B144802BEE05}"/>
              </a:ext>
            </a:extLst>
          </p:cNvPr>
          <p:cNvSpPr>
            <a:spLocks noGrp="1"/>
          </p:cNvSpPr>
          <p:nvPr>
            <p:ph type="body" sz="quarter" idx="13"/>
          </p:nvPr>
        </p:nvSpPr>
        <p:spPr>
          <a:xfrm>
            <a:off x="11330741" y="7676117"/>
            <a:ext cx="4800600" cy="963386"/>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14188AE9-2DA5-0F1C-42B7-7078EA2A64E4}"/>
              </a:ext>
            </a:extLst>
          </p:cNvPr>
          <p:cNvSpPr>
            <a:spLocks noGrp="1"/>
          </p:cNvSpPr>
          <p:nvPr>
            <p:ph type="pic" sz="quarter" idx="19"/>
          </p:nvPr>
        </p:nvSpPr>
        <p:spPr>
          <a:xfrm>
            <a:off x="11330741" y="2684417"/>
            <a:ext cx="4800600" cy="4800600"/>
          </a:xfrm>
        </p:spPr>
        <p:txBody>
          <a:bodyPr/>
          <a:lstStyle/>
          <a:p>
            <a:r>
              <a:rPr lang="en-US"/>
              <a:t>Click icon to add picture</a:t>
            </a:r>
          </a:p>
        </p:txBody>
      </p:sp>
    </p:spTree>
    <p:extLst>
      <p:ext uri="{BB962C8B-B14F-4D97-AF65-F5344CB8AC3E}">
        <p14:creationId xmlns:p14="http://schemas.microsoft.com/office/powerpoint/2010/main" val="1415645828"/>
      </p:ext>
    </p:extLst>
  </p:cSld>
  <p:clrMapOvr>
    <a:masterClrMapping/>
  </p:clrMapOvr>
  <p:transition>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_Half_Gray_Large_Imag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9944099" y="2434590"/>
            <a:ext cx="7541420" cy="541782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6AF7FE8F-8EDC-637B-11E7-0010E74C2F99}"/>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123006347"/>
      </p:ext>
    </p:extLst>
  </p:cSld>
  <p:clrMapOvr>
    <a:masterClrMapping/>
  </p:clrMapOvr>
  <p:transition>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_Half_Gray_Tall_Imag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Picture Placeholder 11">
            <a:extLst>
              <a:ext uri="{FF2B5EF4-FFF2-40B4-BE49-F238E27FC236}">
                <a16:creationId xmlns:a16="http://schemas.microsoft.com/office/drawing/2014/main" id="{6AA051FE-81D6-8EF1-9F43-64E74E176668}"/>
              </a:ext>
            </a:extLst>
          </p:cNvPr>
          <p:cNvSpPr>
            <a:spLocks noGrp="1"/>
          </p:cNvSpPr>
          <p:nvPr>
            <p:ph type="pic" sz="quarter" idx="19"/>
          </p:nvPr>
        </p:nvSpPr>
        <p:spPr>
          <a:xfrm>
            <a:off x="2201091" y="1943100"/>
            <a:ext cx="4741818" cy="6281928"/>
          </a:xfrm>
        </p:spPr>
        <p:txBody>
          <a:bodyPr/>
          <a:lstStyle/>
          <a:p>
            <a:r>
              <a:rPr lang="en-US"/>
              <a:t>Click icon to add picture</a:t>
            </a:r>
          </a:p>
        </p:txBody>
      </p:sp>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B71801FE-E050-8CDD-8566-AB7D86BB59A3}"/>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699680666"/>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
        <p:nvSpPr>
          <p:cNvPr id="11" name="Title 7">
            <a:extLst>
              <a:ext uri="{FF2B5EF4-FFF2-40B4-BE49-F238E27FC236}">
                <a16:creationId xmlns:a16="http://schemas.microsoft.com/office/drawing/2014/main" id="{81B1574D-46B7-43B3-99B0-0A561730142B}"/>
              </a:ext>
            </a:extLst>
          </p:cNvPr>
          <p:cNvSpPr>
            <a:spLocks noGrp="1"/>
          </p:cNvSpPr>
          <p:nvPr>
            <p:ph type="title" hasCustomPrompt="1"/>
          </p:nvPr>
        </p:nvSpPr>
        <p:spPr>
          <a:xfrm>
            <a:off x="876300" y="624781"/>
            <a:ext cx="5448300" cy="1338828"/>
          </a:xfrm>
          <a:prstGeom prst="rect">
            <a:avLst/>
          </a:prstGeom>
          <a:noFill/>
        </p:spPr>
        <p:txBody>
          <a:bodyPr wrap="square" rtlCol="0">
            <a:spAutoFit/>
          </a:bodyPr>
          <a:lstStyle>
            <a:lvl1pPr>
              <a:defRPr lang="uk-UA" sz="4500" b="1">
                <a:solidFill>
                  <a:schemeClr val="accent3">
                    <a:lumMod val="60000"/>
                    <a:lumOff val="40000"/>
                  </a:schemeClr>
                </a:solidFill>
                <a:latin typeface="+mn-lt"/>
                <a:ea typeface="Roboto Condensed" panose="02000000000000000000" pitchFamily="2" charset="0"/>
                <a:cs typeface="+mn-cs"/>
              </a:defRPr>
            </a:lvl1pPr>
          </a:lstStyle>
          <a:p>
            <a:pPr marL="0" lvl="0"/>
            <a:r>
              <a:rPr lang="en-US"/>
              <a:t>click to edit master</a:t>
            </a:r>
            <a:br>
              <a:rPr lang="en-US"/>
            </a:br>
            <a:r>
              <a:rPr lang="en-US"/>
              <a:t>title slide</a:t>
            </a:r>
            <a:endParaRPr lang="uk-UA"/>
          </a:p>
        </p:txBody>
      </p:sp>
    </p:spTree>
    <p:extLst>
      <p:ext uri="{BB962C8B-B14F-4D97-AF65-F5344CB8AC3E}">
        <p14:creationId xmlns:p14="http://schemas.microsoft.com/office/powerpoint/2010/main" val="230585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_Half_Gray_Chart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11146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9" name="Text Placeholder 10">
            <a:extLst>
              <a:ext uri="{FF2B5EF4-FFF2-40B4-BE49-F238E27FC236}">
                <a16:creationId xmlns:a16="http://schemas.microsoft.com/office/drawing/2014/main" id="{42FAB52F-D733-4EA1-CDEB-1D77DED16213}"/>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4" name="Rectangle 3">
            <a:extLst>
              <a:ext uri="{FF2B5EF4-FFF2-40B4-BE49-F238E27FC236}">
                <a16:creationId xmlns:a16="http://schemas.microsoft.com/office/drawing/2014/main" id="{8C7D342D-0D7F-8CC7-0365-86629078F2A9}"/>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4">
            <a:extLst>
              <a:ext uri="{FF2B5EF4-FFF2-40B4-BE49-F238E27FC236}">
                <a16:creationId xmlns:a16="http://schemas.microsoft.com/office/drawing/2014/main" id="{01209A45-5F6F-8214-16BC-DE76E7DB7AA7}"/>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Tree>
    <p:extLst>
      <p:ext uri="{BB962C8B-B14F-4D97-AF65-F5344CB8AC3E}">
        <p14:creationId xmlns:p14="http://schemas.microsoft.com/office/powerpoint/2010/main" val="3259968642"/>
      </p:ext>
    </p:extLst>
  </p:cSld>
  <p:clrMapOvr>
    <a:masterClrMapping/>
  </p:clrMapOvr>
  <p:transition>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_Half_Gray_Char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2002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799554"/>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5" name="Text Placeholder 10">
            <a:extLst>
              <a:ext uri="{FF2B5EF4-FFF2-40B4-BE49-F238E27FC236}">
                <a16:creationId xmlns:a16="http://schemas.microsoft.com/office/drawing/2014/main" id="{C86EDB6E-9805-0EEB-4A3C-6EB28BB78F84}"/>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4" name="Rectangle 3">
            <a:extLst>
              <a:ext uri="{FF2B5EF4-FFF2-40B4-BE49-F238E27FC236}">
                <a16:creationId xmlns:a16="http://schemas.microsoft.com/office/drawing/2014/main" id="{801A3112-91DD-4C52-958E-44FCE8A8A0E7}"/>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4040903672"/>
      </p:ext>
    </p:extLst>
  </p:cSld>
  <p:clrMapOvr>
    <a:masterClrMapping/>
  </p:clrMapOvr>
  <p:transition>
    <p:fade/>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More_Text_Chart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11146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2073858"/>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Rectangle 2">
            <a:extLst>
              <a:ext uri="{FF2B5EF4-FFF2-40B4-BE49-F238E27FC236}">
                <a16:creationId xmlns:a16="http://schemas.microsoft.com/office/drawing/2014/main" id="{9591222C-9E0A-4C36-6CAB-D1628528C55F}"/>
              </a:ext>
            </a:extLst>
          </p:cNvPr>
          <p:cNvSpPr>
            <a:spLocks noChangeAspect="1"/>
          </p:cNvSpPr>
          <p:nvPr/>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
        <p:nvSpPr>
          <p:cNvPr id="4" name="Rectangle 3">
            <a:extLst>
              <a:ext uri="{FF2B5EF4-FFF2-40B4-BE49-F238E27FC236}">
                <a16:creationId xmlns:a16="http://schemas.microsoft.com/office/drawing/2014/main" id="{88729A36-B904-5464-9A32-193739DD7F15}"/>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4">
            <a:extLst>
              <a:ext uri="{FF2B5EF4-FFF2-40B4-BE49-F238E27FC236}">
                <a16:creationId xmlns:a16="http://schemas.microsoft.com/office/drawing/2014/main" id="{23807360-8723-FA11-678B-160FF45F05C4}"/>
              </a:ext>
            </a:extLst>
          </p:cNvPr>
          <p:cNvSpPr>
            <a:spLocks noChangeAspect="1"/>
          </p:cNvSpPr>
          <p:nvPr userDrawn="1"/>
        </p:nvSpPr>
        <p:spPr>
          <a:xfrm>
            <a:off x="-2" y="2073857"/>
            <a:ext cx="0" cy="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algn="l"/>
            <a:endParaRPr lang="en-US" sz="4050">
              <a:solidFill>
                <a:sysClr val="windowText" lastClr="000000"/>
              </a:solidFill>
            </a:endParaRPr>
          </a:p>
        </p:txBody>
      </p:sp>
    </p:spTree>
    <p:extLst>
      <p:ext uri="{BB962C8B-B14F-4D97-AF65-F5344CB8AC3E}">
        <p14:creationId xmlns:p14="http://schemas.microsoft.com/office/powerpoint/2010/main" val="3563001880"/>
      </p:ext>
    </p:extLst>
  </p:cSld>
  <p:clrMapOvr>
    <a:masterClrMapping/>
  </p:clrMapOvr>
  <p:transition>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More_Text_Char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0" name="Content Placeholder 9">
            <a:extLst>
              <a:ext uri="{FF2B5EF4-FFF2-40B4-BE49-F238E27FC236}">
                <a16:creationId xmlns:a16="http://schemas.microsoft.com/office/drawing/2014/main" id="{D4BCA015-3682-CB9D-D4D9-2C38C53519C7}"/>
              </a:ext>
            </a:extLst>
          </p:cNvPr>
          <p:cNvSpPr>
            <a:spLocks noGrp="1"/>
          </p:cNvSpPr>
          <p:nvPr>
            <p:ph sz="quarter" idx="14"/>
          </p:nvPr>
        </p:nvSpPr>
        <p:spPr>
          <a:xfrm>
            <a:off x="2002327" y="2569673"/>
            <a:ext cx="5147657" cy="514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799554"/>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19B18A3B-B798-24F6-C960-3C0A7DF6EA89}"/>
              </a:ext>
            </a:extLst>
          </p:cNvPr>
          <p:cNvSpPr>
            <a:spLocks noGrp="1"/>
          </p:cNvSpPr>
          <p:nvPr>
            <p:ph type="body" sz="quarter" idx="13"/>
          </p:nvPr>
        </p:nvSpPr>
        <p:spPr>
          <a:xfrm>
            <a:off x="9971720" y="2073312"/>
            <a:ext cx="6929442" cy="6155742"/>
          </a:xfrm>
        </p:spPr>
        <p:txBody>
          <a:bodyPr lIns="0" tIns="0" rIns="0" bIns="0" anchor="t">
            <a:noAutofit/>
          </a:bodyPr>
          <a:lstStyle>
            <a:lvl1pPr marL="0" indent="0">
              <a:lnSpc>
                <a:spcPct val="90000"/>
              </a:lnSpc>
              <a:spcBef>
                <a:spcPts val="1350"/>
              </a:spcBef>
              <a:buNone/>
              <a:defRPr sz="2550" b="0" cap="none" spc="0" baseline="0">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9EB57F70-6DEB-E947-D322-7A21DE4C543E}"/>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50946655"/>
      </p:ext>
    </p:extLst>
  </p:cSld>
  <p:clrMapOvr>
    <a:masterClrMapping/>
  </p:clrMapOvr>
  <p:transition>
    <p:fade/>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_Half_Pattern_Image_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141E8E-3B5C-BB70-F0DF-D88D2791BD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44000" y="0"/>
            <a:ext cx="9144000" cy="10287000"/>
          </a:xfrm>
          <a:prstGeom prst="rect">
            <a:avLst/>
          </a:prstGeom>
        </p:spPr>
      </p:pic>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Picture Placeholder 11">
            <a:extLst>
              <a:ext uri="{FF2B5EF4-FFF2-40B4-BE49-F238E27FC236}">
                <a16:creationId xmlns:a16="http://schemas.microsoft.com/office/drawing/2014/main" id="{31477773-6CDC-006F-BF96-6D48C707EB42}"/>
              </a:ext>
            </a:extLst>
          </p:cNvPr>
          <p:cNvSpPr>
            <a:spLocks noGrp="1"/>
          </p:cNvSpPr>
          <p:nvPr>
            <p:ph type="pic" sz="quarter" idx="19"/>
          </p:nvPr>
        </p:nvSpPr>
        <p:spPr>
          <a:xfrm>
            <a:off x="10925519" y="3094317"/>
            <a:ext cx="5623560" cy="3977640"/>
          </a:xfrm>
        </p:spPr>
        <p:txBody>
          <a:bodyPr/>
          <a:lstStyle/>
          <a:p>
            <a:r>
              <a:rPr lang="en-US"/>
              <a:t>Click icon to add picture</a:t>
            </a:r>
          </a:p>
        </p:txBody>
      </p:sp>
      <p:pic>
        <p:nvPicPr>
          <p:cNvPr id="4" name="Picture 3">
            <a:extLst>
              <a:ext uri="{FF2B5EF4-FFF2-40B4-BE49-F238E27FC236}">
                <a16:creationId xmlns:a16="http://schemas.microsoft.com/office/drawing/2014/main" id="{C6D76208-FDED-CF10-BB97-11F3CAB33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44000" y="0"/>
            <a:ext cx="9144000" cy="10287000"/>
          </a:xfrm>
          <a:prstGeom prst="rect">
            <a:avLst/>
          </a:prstGeom>
        </p:spPr>
      </p:pic>
    </p:spTree>
    <p:extLst>
      <p:ext uri="{BB962C8B-B14F-4D97-AF65-F5344CB8AC3E}">
        <p14:creationId xmlns:p14="http://schemas.microsoft.com/office/powerpoint/2010/main" val="275807311"/>
      </p:ext>
    </p:extLst>
  </p:cSld>
  <p:clrMapOvr>
    <a:masterClrMapping/>
  </p:clrMapOvr>
  <p:transition>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_Half_Pattern_Image_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B78E3EA-F081-BF31-D024-9D8B56CB29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 y="0"/>
            <a:ext cx="9142940" cy="10287000"/>
          </a:xfrm>
          <a:prstGeom prst="rect">
            <a:avLst/>
          </a:prstGeom>
        </p:spPr>
      </p:pic>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8D2EBDFF-498B-5049-DC57-50DF7FB1A3AC}"/>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Title 1">
            <a:extLst>
              <a:ext uri="{FF2B5EF4-FFF2-40B4-BE49-F238E27FC236}">
                <a16:creationId xmlns:a16="http://schemas.microsoft.com/office/drawing/2014/main" id="{E44E42B0-D7AE-2BEC-4934-FC7B9570937A}"/>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3" name="Picture Placeholder 11">
            <a:extLst>
              <a:ext uri="{FF2B5EF4-FFF2-40B4-BE49-F238E27FC236}">
                <a16:creationId xmlns:a16="http://schemas.microsoft.com/office/drawing/2014/main" id="{B341D677-BCC3-001E-899B-485130EC8AED}"/>
              </a:ext>
            </a:extLst>
          </p:cNvPr>
          <p:cNvSpPr>
            <a:spLocks noGrp="1"/>
          </p:cNvSpPr>
          <p:nvPr>
            <p:ph type="pic" sz="quarter" idx="19"/>
          </p:nvPr>
        </p:nvSpPr>
        <p:spPr>
          <a:xfrm>
            <a:off x="2586446" y="2341517"/>
            <a:ext cx="3977640" cy="5486400"/>
          </a:xfrm>
        </p:spPr>
        <p:txBody>
          <a:bodyPr/>
          <a:lstStyle/>
          <a:p>
            <a:r>
              <a:rPr lang="en-US"/>
              <a:t>Click icon to add picture</a:t>
            </a:r>
          </a:p>
        </p:txBody>
      </p:sp>
      <p:pic>
        <p:nvPicPr>
          <p:cNvPr id="4" name="Picture 3">
            <a:extLst>
              <a:ext uri="{FF2B5EF4-FFF2-40B4-BE49-F238E27FC236}">
                <a16:creationId xmlns:a16="http://schemas.microsoft.com/office/drawing/2014/main" id="{A490870D-612A-2B41-5D2F-C9F0B08937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0" y="0"/>
            <a:ext cx="9142940" cy="10287000"/>
          </a:xfrm>
          <a:prstGeom prst="rect">
            <a:avLst/>
          </a:prstGeom>
        </p:spPr>
      </p:pic>
    </p:spTree>
    <p:extLst>
      <p:ext uri="{BB962C8B-B14F-4D97-AF65-F5344CB8AC3E}">
        <p14:creationId xmlns:p14="http://schemas.microsoft.com/office/powerpoint/2010/main" val="2125025096"/>
      </p:ext>
    </p:extLst>
  </p:cSld>
  <p:clrMapOvr>
    <a:masterClrMapping/>
  </p:clrMapOvr>
  <p:transition>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xt_Half_Pattern_Image_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0B0AE-A519-CE82-9316-08C80FF3FB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87844" y="0"/>
            <a:ext cx="9142940" cy="10287000"/>
          </a:xfrm>
          <a:prstGeom prst="rect">
            <a:avLst/>
          </a:prstGeom>
        </p:spPr>
      </p:pic>
      <p:sp>
        <p:nvSpPr>
          <p:cNvPr id="4" name="Picture Placeholder 3">
            <a:extLst>
              <a:ext uri="{FF2B5EF4-FFF2-40B4-BE49-F238E27FC236}">
                <a16:creationId xmlns:a16="http://schemas.microsoft.com/office/drawing/2014/main" id="{92A973CE-CD0C-0213-ADFD-312750A9212D}"/>
              </a:ext>
            </a:extLst>
          </p:cNvPr>
          <p:cNvSpPr>
            <a:spLocks noGrp="1" noChangeAspect="1"/>
          </p:cNvSpPr>
          <p:nvPr>
            <p:ph type="pic" sz="quarter" idx="18"/>
          </p:nvPr>
        </p:nvSpPr>
        <p:spPr>
          <a:xfrm>
            <a:off x="11146326" y="2573352"/>
            <a:ext cx="5143500" cy="5140296"/>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pic>
        <p:nvPicPr>
          <p:cNvPr id="3" name="Picture 2">
            <a:extLst>
              <a:ext uri="{FF2B5EF4-FFF2-40B4-BE49-F238E27FC236}">
                <a16:creationId xmlns:a16="http://schemas.microsoft.com/office/drawing/2014/main" id="{791F0AE0-3499-98AD-46E5-3811968D40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87844" y="0"/>
            <a:ext cx="9142940" cy="10287000"/>
          </a:xfrm>
          <a:prstGeom prst="rect">
            <a:avLst/>
          </a:prstGeom>
        </p:spPr>
      </p:pic>
    </p:spTree>
    <p:extLst>
      <p:ext uri="{BB962C8B-B14F-4D97-AF65-F5344CB8AC3E}">
        <p14:creationId xmlns:p14="http://schemas.microsoft.com/office/powerpoint/2010/main" val="1094833095"/>
      </p:ext>
    </p:extLst>
  </p:cSld>
  <p:clrMapOvr>
    <a:masterClrMapping/>
  </p:clrMapOvr>
  <p:transition>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xt_Half_Pattern_Image_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4381B6-3D40-D850-1FDB-638E98F037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 y="0"/>
            <a:ext cx="9142940" cy="10287000"/>
          </a:xfrm>
          <a:prstGeom prst="rect">
            <a:avLst/>
          </a:prstGeom>
        </p:spPr>
      </p:pic>
      <p:sp>
        <p:nvSpPr>
          <p:cNvPr id="3" name="Picture Placeholder 3">
            <a:extLst>
              <a:ext uri="{FF2B5EF4-FFF2-40B4-BE49-F238E27FC236}">
                <a16:creationId xmlns:a16="http://schemas.microsoft.com/office/drawing/2014/main" id="{D48CEEDB-CAFA-666F-F294-C90EB0E6AB87}"/>
              </a:ext>
            </a:extLst>
          </p:cNvPr>
          <p:cNvSpPr>
            <a:spLocks noGrp="1" noChangeAspect="1"/>
          </p:cNvSpPr>
          <p:nvPr>
            <p:ph type="pic" sz="quarter" idx="18"/>
          </p:nvPr>
        </p:nvSpPr>
        <p:spPr>
          <a:xfrm>
            <a:off x="1540490" y="2113350"/>
            <a:ext cx="6064077" cy="6060300"/>
          </a:xfrm>
        </p:spPr>
        <p:txBody>
          <a:bodyPr/>
          <a:lstStyle/>
          <a:p>
            <a:r>
              <a:rPr lang="en-US"/>
              <a:t>Click icon to add picture</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5" name="Text Placeholder 10">
            <a:extLst>
              <a:ext uri="{FF2B5EF4-FFF2-40B4-BE49-F238E27FC236}">
                <a16:creationId xmlns:a16="http://schemas.microsoft.com/office/drawing/2014/main" id="{24BBF403-E006-86DE-7F5B-1BC2036F49F8}"/>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6" name="Title 1">
            <a:extLst>
              <a:ext uri="{FF2B5EF4-FFF2-40B4-BE49-F238E27FC236}">
                <a16:creationId xmlns:a16="http://schemas.microsoft.com/office/drawing/2014/main" id="{C531C18C-2BAE-2989-CF0D-3B0059461171}"/>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pic>
        <p:nvPicPr>
          <p:cNvPr id="4" name="Picture 3">
            <a:extLst>
              <a:ext uri="{FF2B5EF4-FFF2-40B4-BE49-F238E27FC236}">
                <a16:creationId xmlns:a16="http://schemas.microsoft.com/office/drawing/2014/main" id="{403FF23D-96D6-4B28-E2AA-6D561238A4F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0" y="0"/>
            <a:ext cx="9142940" cy="10287000"/>
          </a:xfrm>
          <a:prstGeom prst="rect">
            <a:avLst/>
          </a:prstGeom>
        </p:spPr>
      </p:pic>
    </p:spTree>
    <p:extLst>
      <p:ext uri="{BB962C8B-B14F-4D97-AF65-F5344CB8AC3E}">
        <p14:creationId xmlns:p14="http://schemas.microsoft.com/office/powerpoint/2010/main" val="3251347429"/>
      </p:ext>
    </p:extLst>
  </p:cSld>
  <p:clrMapOvr>
    <a:masterClrMapping/>
  </p:clrMapOvr>
  <p:transition>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xt_Half_Gray_Two_Imag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11354886" y="800100"/>
            <a:ext cx="6130634" cy="438912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9953896" y="6506618"/>
            <a:ext cx="4016831" cy="2875779"/>
          </a:xfrm>
        </p:spPr>
        <p:txBody>
          <a:bodyPr/>
          <a:lstStyle/>
          <a:p>
            <a:r>
              <a:rPr lang="en-US"/>
              <a:t>Click icon to add picture</a:t>
            </a:r>
          </a:p>
        </p:txBody>
      </p:sp>
      <p:sp>
        <p:nvSpPr>
          <p:cNvPr id="3" name="Rectangle 2">
            <a:extLst>
              <a:ext uri="{FF2B5EF4-FFF2-40B4-BE49-F238E27FC236}">
                <a16:creationId xmlns:a16="http://schemas.microsoft.com/office/drawing/2014/main" id="{5949C6DE-D6ED-A4AE-88E8-20729B7FD420}"/>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748932123"/>
      </p:ext>
    </p:extLst>
  </p:cSld>
  <p:clrMapOvr>
    <a:masterClrMapping/>
  </p:clrMapOvr>
  <p:transition>
    <p:fade/>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_Half_Gray_Two_Image_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6535AB07-AA6B-F13A-09CE-2E9419997D85}"/>
              </a:ext>
            </a:extLst>
          </p:cNvPr>
          <p:cNvSpPr/>
          <p:nvPr/>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A32C4555-8A83-F546-203A-4F3A766191C6}"/>
              </a:ext>
            </a:extLst>
          </p:cNvPr>
          <p:cNvSpPr>
            <a:spLocks noGrp="1"/>
          </p:cNvSpPr>
          <p:nvPr>
            <p:ph type="pic" sz="quarter" idx="19"/>
          </p:nvPr>
        </p:nvSpPr>
        <p:spPr>
          <a:xfrm>
            <a:off x="2210887" y="800100"/>
            <a:ext cx="6130634" cy="4389120"/>
          </a:xfrm>
        </p:spPr>
        <p:txBody>
          <a:bodyPr/>
          <a:lstStyle/>
          <a:p>
            <a:r>
              <a:rPr lang="en-US"/>
              <a:t>Click icon to add picture</a:t>
            </a:r>
          </a:p>
        </p:txBody>
      </p:sp>
      <p:sp>
        <p:nvSpPr>
          <p:cNvPr id="10" name="Picture Placeholder 11">
            <a:extLst>
              <a:ext uri="{FF2B5EF4-FFF2-40B4-BE49-F238E27FC236}">
                <a16:creationId xmlns:a16="http://schemas.microsoft.com/office/drawing/2014/main" id="{708100F0-D2B1-E6A2-F393-D42CE76BAAA8}"/>
              </a:ext>
            </a:extLst>
          </p:cNvPr>
          <p:cNvSpPr>
            <a:spLocks noGrp="1"/>
          </p:cNvSpPr>
          <p:nvPr>
            <p:ph type="pic" sz="quarter" idx="20"/>
          </p:nvPr>
        </p:nvSpPr>
        <p:spPr>
          <a:xfrm>
            <a:off x="809896" y="6506618"/>
            <a:ext cx="4016831" cy="2875779"/>
          </a:xfrm>
        </p:spPr>
        <p:txBody>
          <a:bodyPr/>
          <a:lstStyle/>
          <a:p>
            <a:r>
              <a:rPr lang="en-US"/>
              <a:t>Click icon to add picture</a:t>
            </a:r>
          </a:p>
        </p:txBody>
      </p:sp>
      <p:sp>
        <p:nvSpPr>
          <p:cNvPr id="6" name="Rectangle 5">
            <a:extLst>
              <a:ext uri="{FF2B5EF4-FFF2-40B4-BE49-F238E27FC236}">
                <a16:creationId xmlns:a16="http://schemas.microsoft.com/office/drawing/2014/main" id="{E4365623-44D4-BAD5-9471-293DD57AC8D5}"/>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896941677"/>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old_Text_2">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3DF9C-226F-FC51-594B-2659F56FB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BBEEF340-FAC0-6082-8748-111A0D4D9B6F}"/>
              </a:ext>
            </a:extLst>
          </p:cNvPr>
          <p:cNvSpPr>
            <a:spLocks noGrp="1"/>
          </p:cNvSpPr>
          <p:nvPr>
            <p:ph type="title"/>
          </p:nvPr>
        </p:nvSpPr>
        <p:spPr>
          <a:xfrm>
            <a:off x="802477" y="3257550"/>
            <a:ext cx="16683044" cy="3771900"/>
          </a:xfrm>
        </p:spPr>
        <p:txBody>
          <a:bodyPr lIns="0" tIns="0" rIns="0" bIns="0">
            <a:noAutofit/>
          </a:bodyPr>
          <a:lstStyle>
            <a:lvl1pPr>
              <a:lnSpc>
                <a:spcPct val="82000"/>
              </a:lnSpc>
              <a:spcBef>
                <a:spcPts val="0"/>
              </a:spcBef>
              <a:defRPr sz="9000" b="1" cap="all" baseline="0">
                <a:solidFill>
                  <a:schemeClr val="bg1"/>
                </a:solidFill>
                <a:latin typeface="+mn-lt"/>
              </a:defRPr>
            </a:lvl1pPr>
          </a:lstStyle>
          <a:p>
            <a:r>
              <a:rPr lang="en-US"/>
              <a:t>Click to edit Master title style</a:t>
            </a:r>
          </a:p>
        </p:txBody>
      </p:sp>
      <p:sp>
        <p:nvSpPr>
          <p:cNvPr id="4" name="Date Placeholder 3">
            <a:extLst>
              <a:ext uri="{FF2B5EF4-FFF2-40B4-BE49-F238E27FC236}">
                <a16:creationId xmlns:a16="http://schemas.microsoft.com/office/drawing/2014/main" id="{67C71E6E-3D1A-31C4-34EC-5384B059F203}"/>
              </a:ext>
            </a:extLst>
          </p:cNvPr>
          <p:cNvSpPr>
            <a:spLocks noGrp="1"/>
          </p:cNvSpPr>
          <p:nvPr>
            <p:ph type="dt" sz="half" idx="15"/>
          </p:nvPr>
        </p:nvSpPr>
        <p:spPr/>
        <p:txBody>
          <a:bodyPr/>
          <a:lstStyle>
            <a:lvl1pPr>
              <a:defRPr>
                <a:solidFill>
                  <a:schemeClr val="bg1"/>
                </a:solidFill>
              </a:defRPr>
            </a:lvl1pPr>
          </a:lstStyle>
          <a:p>
            <a:r>
              <a:rPr lang="en-US"/>
              <a:t>© 2024 Colle McVoy</a:t>
            </a:r>
          </a:p>
        </p:txBody>
      </p:sp>
      <p:sp>
        <p:nvSpPr>
          <p:cNvPr id="5" name="Footer Placeholder 4">
            <a:extLst>
              <a:ext uri="{FF2B5EF4-FFF2-40B4-BE49-F238E27FC236}">
                <a16:creationId xmlns:a16="http://schemas.microsoft.com/office/drawing/2014/main" id="{9EA6A5ED-205E-FEE4-5614-E2C41F5B263E}"/>
              </a:ext>
            </a:extLst>
          </p:cNvPr>
          <p:cNvSpPr>
            <a:spLocks noGrp="1"/>
          </p:cNvSpPr>
          <p:nvPr>
            <p:ph type="ftr" sz="quarter" idx="16"/>
          </p:nvPr>
        </p:nvSpPr>
        <p:spPr/>
        <p:txBody>
          <a:bodyPr/>
          <a:lstStyle>
            <a:lvl1pPr>
              <a:defRPr>
                <a:solidFill>
                  <a:schemeClr val="bg1"/>
                </a:solidFill>
              </a:defRPr>
            </a:lvl1pPr>
          </a:lstStyle>
          <a:p>
            <a:r>
              <a:rPr lang="en-US"/>
              <a:t>FY26 GTM Plan R2</a:t>
            </a:r>
          </a:p>
        </p:txBody>
      </p:sp>
      <p:sp>
        <p:nvSpPr>
          <p:cNvPr id="9" name="Slide Number Placeholder 8">
            <a:extLst>
              <a:ext uri="{FF2B5EF4-FFF2-40B4-BE49-F238E27FC236}">
                <a16:creationId xmlns:a16="http://schemas.microsoft.com/office/drawing/2014/main" id="{CA56652D-1867-E8BC-EF46-A7BBED3819AC}"/>
              </a:ext>
            </a:extLst>
          </p:cNvPr>
          <p:cNvSpPr>
            <a:spLocks noGrp="1"/>
          </p:cNvSpPr>
          <p:nvPr>
            <p:ph type="sldNum" sz="quarter" idx="17"/>
          </p:nvPr>
        </p:nvSpPr>
        <p:spPr/>
        <p:txBody>
          <a:bodyPr/>
          <a:lstStyle>
            <a:lvl1pPr>
              <a:defRPr>
                <a:solidFill>
                  <a:schemeClr val="bg1"/>
                </a:solidFill>
              </a:defRPr>
            </a:lvl1pPr>
          </a:lstStyle>
          <a:p>
            <a:fld id="{72532D0A-5A8B-40E1-85A8-9A958C03DD06}" type="slidenum">
              <a:rPr lang="en-US" smtClean="0"/>
              <a:pPr/>
              <a:t>‹#›</a:t>
            </a:fld>
            <a:endParaRPr lang="en-US"/>
          </a:p>
        </p:txBody>
      </p:sp>
    </p:spTree>
    <p:extLst>
      <p:ext uri="{BB962C8B-B14F-4D97-AF65-F5344CB8AC3E}">
        <p14:creationId xmlns:p14="http://schemas.microsoft.com/office/powerpoint/2010/main" val="25614419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xt_Half_Gray_Two_Imag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9953896" y="800100"/>
            <a:ext cx="6130634" cy="4389120"/>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13468689" y="6506618"/>
            <a:ext cx="4016831" cy="2875779"/>
          </a:xfrm>
        </p:spPr>
        <p:txBody>
          <a:bodyPr/>
          <a:lstStyle/>
          <a:p>
            <a:r>
              <a:rPr lang="en-US"/>
              <a:t>Click icon to add picture</a:t>
            </a:r>
          </a:p>
        </p:txBody>
      </p:sp>
      <p:sp>
        <p:nvSpPr>
          <p:cNvPr id="3" name="Rectangle 2">
            <a:extLst>
              <a:ext uri="{FF2B5EF4-FFF2-40B4-BE49-F238E27FC236}">
                <a16:creationId xmlns:a16="http://schemas.microsoft.com/office/drawing/2014/main" id="{8044E825-459C-68C8-214D-8AEA2CDC3981}"/>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680243709"/>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_Half_Gray_Two_Image_4">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6535AB07-AA6B-F13A-09CE-2E9419997D85}"/>
              </a:ext>
            </a:extLst>
          </p:cNvPr>
          <p:cNvSpPr/>
          <p:nvPr/>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A32C4555-8A83-F546-203A-4F3A766191C6}"/>
              </a:ext>
            </a:extLst>
          </p:cNvPr>
          <p:cNvSpPr>
            <a:spLocks noGrp="1"/>
          </p:cNvSpPr>
          <p:nvPr>
            <p:ph type="pic" sz="quarter" idx="19"/>
          </p:nvPr>
        </p:nvSpPr>
        <p:spPr>
          <a:xfrm>
            <a:off x="802478" y="800100"/>
            <a:ext cx="6130634" cy="4389120"/>
          </a:xfrm>
        </p:spPr>
        <p:txBody>
          <a:bodyPr/>
          <a:lstStyle/>
          <a:p>
            <a:r>
              <a:rPr lang="en-US"/>
              <a:t>Click icon to add picture</a:t>
            </a:r>
          </a:p>
        </p:txBody>
      </p:sp>
      <p:sp>
        <p:nvSpPr>
          <p:cNvPr id="10" name="Picture Placeholder 11">
            <a:extLst>
              <a:ext uri="{FF2B5EF4-FFF2-40B4-BE49-F238E27FC236}">
                <a16:creationId xmlns:a16="http://schemas.microsoft.com/office/drawing/2014/main" id="{708100F0-D2B1-E6A2-F393-D42CE76BAAA8}"/>
              </a:ext>
            </a:extLst>
          </p:cNvPr>
          <p:cNvSpPr>
            <a:spLocks noGrp="1"/>
          </p:cNvSpPr>
          <p:nvPr>
            <p:ph type="pic" sz="quarter" idx="20"/>
          </p:nvPr>
        </p:nvSpPr>
        <p:spPr>
          <a:xfrm>
            <a:off x="4324690" y="6506618"/>
            <a:ext cx="4016831" cy="2875779"/>
          </a:xfrm>
        </p:spPr>
        <p:txBody>
          <a:bodyPr/>
          <a:lstStyle/>
          <a:p>
            <a:r>
              <a:rPr lang="en-US"/>
              <a:t>Click icon to add picture</a:t>
            </a:r>
          </a:p>
        </p:txBody>
      </p:sp>
      <p:sp>
        <p:nvSpPr>
          <p:cNvPr id="6" name="Rectangle 5">
            <a:extLst>
              <a:ext uri="{FF2B5EF4-FFF2-40B4-BE49-F238E27FC236}">
                <a16:creationId xmlns:a16="http://schemas.microsoft.com/office/drawing/2014/main" id="{C561A50D-2211-EFB3-0713-EB4B1A56E0FD}"/>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595811393"/>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_Half_Gray_Two_Image_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9953896" y="800099"/>
            <a:ext cx="4016831" cy="5489666"/>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14666324" y="5584372"/>
            <a:ext cx="2819196" cy="3798026"/>
          </a:xfrm>
        </p:spPr>
        <p:txBody>
          <a:bodyPr/>
          <a:lstStyle/>
          <a:p>
            <a:r>
              <a:rPr lang="en-US"/>
              <a:t>Click icon to add picture</a:t>
            </a:r>
          </a:p>
        </p:txBody>
      </p:sp>
      <p:sp>
        <p:nvSpPr>
          <p:cNvPr id="3" name="Rectangle 2">
            <a:extLst>
              <a:ext uri="{FF2B5EF4-FFF2-40B4-BE49-F238E27FC236}">
                <a16:creationId xmlns:a16="http://schemas.microsoft.com/office/drawing/2014/main" id="{DEFD5F2A-EA67-C693-E279-2CD6E14A8002}"/>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554246428"/>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_Half_Gray_Two_Image_6">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Rectangle 5">
            <a:extLst>
              <a:ext uri="{FF2B5EF4-FFF2-40B4-BE49-F238E27FC236}">
                <a16:creationId xmlns:a16="http://schemas.microsoft.com/office/drawing/2014/main" id="{4276DA36-4209-A6B2-0167-969030BD97B2}"/>
              </a:ext>
            </a:extLst>
          </p:cNvPr>
          <p:cNvSpPr/>
          <p:nvPr/>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Picture Placeholder 11">
            <a:extLst>
              <a:ext uri="{FF2B5EF4-FFF2-40B4-BE49-F238E27FC236}">
                <a16:creationId xmlns:a16="http://schemas.microsoft.com/office/drawing/2014/main" id="{0CA3A96A-E908-CF3A-F258-7D70BB71DD6E}"/>
              </a:ext>
            </a:extLst>
          </p:cNvPr>
          <p:cNvSpPr>
            <a:spLocks noGrp="1"/>
          </p:cNvSpPr>
          <p:nvPr>
            <p:ph type="pic" sz="quarter" idx="19"/>
          </p:nvPr>
        </p:nvSpPr>
        <p:spPr>
          <a:xfrm>
            <a:off x="809896" y="800099"/>
            <a:ext cx="4016831" cy="5489666"/>
          </a:xfrm>
        </p:spPr>
        <p:txBody>
          <a:bodyPr/>
          <a:lstStyle/>
          <a:p>
            <a:r>
              <a:rPr lang="en-US"/>
              <a:t>Click icon to add picture</a:t>
            </a:r>
          </a:p>
        </p:txBody>
      </p:sp>
      <p:sp>
        <p:nvSpPr>
          <p:cNvPr id="12" name="Picture Placeholder 11">
            <a:extLst>
              <a:ext uri="{FF2B5EF4-FFF2-40B4-BE49-F238E27FC236}">
                <a16:creationId xmlns:a16="http://schemas.microsoft.com/office/drawing/2014/main" id="{3FBBBF79-883A-4F25-3059-45C9F0B39029}"/>
              </a:ext>
            </a:extLst>
          </p:cNvPr>
          <p:cNvSpPr>
            <a:spLocks noGrp="1"/>
          </p:cNvSpPr>
          <p:nvPr>
            <p:ph type="pic" sz="quarter" idx="20"/>
          </p:nvPr>
        </p:nvSpPr>
        <p:spPr>
          <a:xfrm>
            <a:off x="5522324" y="5584372"/>
            <a:ext cx="2819196" cy="3798026"/>
          </a:xfrm>
        </p:spPr>
        <p:txBody>
          <a:bodyPr/>
          <a:lstStyle/>
          <a:p>
            <a:r>
              <a:rPr lang="en-US"/>
              <a:t>Click icon to add picture</a:t>
            </a:r>
          </a:p>
        </p:txBody>
      </p:sp>
      <p:sp>
        <p:nvSpPr>
          <p:cNvPr id="4" name="Rectangle 3">
            <a:extLst>
              <a:ext uri="{FF2B5EF4-FFF2-40B4-BE49-F238E27FC236}">
                <a16:creationId xmlns:a16="http://schemas.microsoft.com/office/drawing/2014/main" id="{BF6EB9A9-0FF3-28AC-1C86-89CAA25BEF5D}"/>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370892837"/>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_Half_Gray_Two_Image_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FB6D44-0425-D76C-5441-22107B35B5C5}"/>
              </a:ext>
            </a:extLst>
          </p:cNvPr>
          <p:cNvSpPr/>
          <p:nvPr/>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Picture Placeholder 11">
            <a:extLst>
              <a:ext uri="{FF2B5EF4-FFF2-40B4-BE49-F238E27FC236}">
                <a16:creationId xmlns:a16="http://schemas.microsoft.com/office/drawing/2014/main" id="{E4A724FF-971D-8A2A-C9E7-0CFB23CA419E}"/>
              </a:ext>
            </a:extLst>
          </p:cNvPr>
          <p:cNvSpPr>
            <a:spLocks noGrp="1"/>
          </p:cNvSpPr>
          <p:nvPr>
            <p:ph type="pic" sz="quarter" idx="19"/>
          </p:nvPr>
        </p:nvSpPr>
        <p:spPr>
          <a:xfrm>
            <a:off x="13468689" y="800099"/>
            <a:ext cx="4016831" cy="5489666"/>
          </a:xfrm>
        </p:spPr>
        <p:txBody>
          <a:bodyPr/>
          <a:lstStyle/>
          <a:p>
            <a:r>
              <a:rPr lang="en-US"/>
              <a:t>Click icon to add picture</a:t>
            </a:r>
          </a:p>
        </p:txBody>
      </p:sp>
      <p:sp>
        <p:nvSpPr>
          <p:cNvPr id="11" name="Title 1">
            <a:extLst>
              <a:ext uri="{FF2B5EF4-FFF2-40B4-BE49-F238E27FC236}">
                <a16:creationId xmlns:a16="http://schemas.microsoft.com/office/drawing/2014/main" id="{8A09D7C3-872B-7420-A7CB-9593F847024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DAAB97C5-9226-A04F-7A82-774FE6AA14BD}"/>
              </a:ext>
            </a:extLst>
          </p:cNvPr>
          <p:cNvSpPr>
            <a:spLocks noGrp="1"/>
          </p:cNvSpPr>
          <p:nvPr>
            <p:ph type="body" sz="quarter" idx="13"/>
          </p:nvPr>
        </p:nvSpPr>
        <p:spPr>
          <a:xfrm>
            <a:off x="802479"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0AA2230C-40E5-31C6-37DD-E1484903C2BA}"/>
              </a:ext>
            </a:extLst>
          </p:cNvPr>
          <p:cNvSpPr>
            <a:spLocks noGrp="1"/>
          </p:cNvSpPr>
          <p:nvPr>
            <p:ph type="dt" sz="half" idx="15"/>
          </p:nvPr>
        </p:nvSpPr>
        <p:spPr/>
        <p:txBody>
          <a:bodyPr/>
          <a:lstStyle/>
          <a:p>
            <a:r>
              <a:rPr lang="en-US"/>
              <a:t>© 2024 Colle McVoy</a:t>
            </a:r>
          </a:p>
        </p:txBody>
      </p:sp>
      <p:sp>
        <p:nvSpPr>
          <p:cNvPr id="7" name="Footer Placeholder 6">
            <a:extLst>
              <a:ext uri="{FF2B5EF4-FFF2-40B4-BE49-F238E27FC236}">
                <a16:creationId xmlns:a16="http://schemas.microsoft.com/office/drawing/2014/main" id="{183207E8-B228-DE41-90CA-3D13FA3E66E2}"/>
              </a:ext>
            </a:extLst>
          </p:cNvPr>
          <p:cNvSpPr>
            <a:spLocks noGrp="1"/>
          </p:cNvSpPr>
          <p:nvPr>
            <p:ph type="ftr" sz="quarter" idx="16"/>
          </p:nvPr>
        </p:nvSpPr>
        <p:spPr/>
        <p:txBody>
          <a:bodyPr/>
          <a:lstStyle/>
          <a:p>
            <a:r>
              <a:rPr lang="en-US"/>
              <a:t>FY26 Annual Planning</a:t>
            </a:r>
          </a:p>
        </p:txBody>
      </p:sp>
      <p:sp>
        <p:nvSpPr>
          <p:cNvPr id="8" name="Slide Number Placeholder 7">
            <a:extLst>
              <a:ext uri="{FF2B5EF4-FFF2-40B4-BE49-F238E27FC236}">
                <a16:creationId xmlns:a16="http://schemas.microsoft.com/office/drawing/2014/main" id="{C463B0EC-581A-366D-5469-875642E31B70}"/>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9" name="Picture Placeholder 11">
            <a:extLst>
              <a:ext uri="{FF2B5EF4-FFF2-40B4-BE49-F238E27FC236}">
                <a16:creationId xmlns:a16="http://schemas.microsoft.com/office/drawing/2014/main" id="{FDCBAEDA-4CF8-D6BF-2D73-2953A667CDCC}"/>
              </a:ext>
            </a:extLst>
          </p:cNvPr>
          <p:cNvSpPr>
            <a:spLocks noGrp="1"/>
          </p:cNvSpPr>
          <p:nvPr>
            <p:ph type="pic" sz="quarter" idx="20"/>
          </p:nvPr>
        </p:nvSpPr>
        <p:spPr>
          <a:xfrm>
            <a:off x="9953895" y="5584372"/>
            <a:ext cx="2819196" cy="3798026"/>
          </a:xfrm>
        </p:spPr>
        <p:txBody>
          <a:bodyPr/>
          <a:lstStyle/>
          <a:p>
            <a:r>
              <a:rPr lang="en-US"/>
              <a:t>Click icon to add picture</a:t>
            </a:r>
          </a:p>
        </p:txBody>
      </p:sp>
      <p:sp>
        <p:nvSpPr>
          <p:cNvPr id="3" name="Rectangle 2">
            <a:extLst>
              <a:ext uri="{FF2B5EF4-FFF2-40B4-BE49-F238E27FC236}">
                <a16:creationId xmlns:a16="http://schemas.microsoft.com/office/drawing/2014/main" id="{9DCF4E26-122C-D724-1734-54E7F7D46273}"/>
              </a:ext>
            </a:extLst>
          </p:cNvPr>
          <p:cNvSpPr/>
          <p:nvPr userDrawn="1"/>
        </p:nvSpPr>
        <p:spPr>
          <a:xfrm>
            <a:off x="914400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851918029"/>
      </p:ext>
    </p:extLst>
  </p:cSld>
  <p:clrMapOvr>
    <a:masterClrMapping/>
  </p:clrMapOvr>
  <p:transition>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_Half_Gray_Two_Image_8">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C7B24EF-2565-057D-C3FF-F35DB39E1881}"/>
              </a:ext>
            </a:extLst>
          </p:cNvPr>
          <p:cNvSpPr>
            <a:spLocks noGrp="1"/>
          </p:cNvSpPr>
          <p:nvPr>
            <p:ph type="body" sz="quarter" idx="13"/>
          </p:nvPr>
        </p:nvSpPr>
        <p:spPr>
          <a:xfrm>
            <a:off x="9966962" y="3092013"/>
            <a:ext cx="6929442" cy="3771900"/>
          </a:xfrm>
        </p:spPr>
        <p:txBody>
          <a:bodyPr lIns="0" tIns="0" rIns="0" bIns="0" anchor="ctr">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
        <p:nvSpPr>
          <p:cNvPr id="2" name="Date Placeholder 1">
            <a:extLst>
              <a:ext uri="{FF2B5EF4-FFF2-40B4-BE49-F238E27FC236}">
                <a16:creationId xmlns:a16="http://schemas.microsoft.com/office/drawing/2014/main" id="{7128FEF8-91AD-E25D-F458-6FA515A53BE4}"/>
              </a:ext>
            </a:extLst>
          </p:cNvPr>
          <p:cNvSpPr>
            <a:spLocks noGrp="1"/>
          </p:cNvSpPr>
          <p:nvPr>
            <p:ph type="dt" sz="half" idx="15"/>
          </p:nvPr>
        </p:nvSpPr>
        <p:spPr/>
        <p:txBody>
          <a:bodyPr/>
          <a:lstStyle/>
          <a:p>
            <a:r>
              <a:rPr lang="en-US"/>
              <a:t>© 2024 Colle McVoy</a:t>
            </a:r>
          </a:p>
        </p:txBody>
      </p:sp>
      <p:sp>
        <p:nvSpPr>
          <p:cNvPr id="8" name="Footer Placeholder 7">
            <a:extLst>
              <a:ext uri="{FF2B5EF4-FFF2-40B4-BE49-F238E27FC236}">
                <a16:creationId xmlns:a16="http://schemas.microsoft.com/office/drawing/2014/main" id="{D985FFD8-AC2A-A3AD-3629-96F75180DC20}"/>
              </a:ext>
            </a:extLst>
          </p:cNvPr>
          <p:cNvSpPr>
            <a:spLocks noGrp="1"/>
          </p:cNvSpPr>
          <p:nvPr>
            <p:ph type="ftr" sz="quarter" idx="16"/>
          </p:nvPr>
        </p:nvSpPr>
        <p:spPr/>
        <p:txBody>
          <a:bodyPr/>
          <a:lstStyle/>
          <a:p>
            <a:r>
              <a:rPr lang="en-US"/>
              <a:t>FY26 Annual Planning</a:t>
            </a:r>
          </a:p>
        </p:txBody>
      </p:sp>
      <p:sp>
        <p:nvSpPr>
          <p:cNvPr id="9" name="Slide Number Placeholder 8">
            <a:extLst>
              <a:ext uri="{FF2B5EF4-FFF2-40B4-BE49-F238E27FC236}">
                <a16:creationId xmlns:a16="http://schemas.microsoft.com/office/drawing/2014/main" id="{85BB68C3-A7E2-75C9-527F-26F8EF3BAFEC}"/>
              </a:ext>
            </a:extLst>
          </p:cNvPr>
          <p:cNvSpPr>
            <a:spLocks noGrp="1"/>
          </p:cNvSpPr>
          <p:nvPr>
            <p:ph type="sldNum" sz="quarter" idx="17"/>
          </p:nvPr>
        </p:nvSpPr>
        <p:spPr/>
        <p:txBody>
          <a:bodyPr/>
          <a:lstStyle/>
          <a:p>
            <a:fld id="{72532D0A-5A8B-40E1-85A8-9A958C03DD06}" type="slidenum">
              <a:rPr lang="en-US" smtClean="0"/>
              <a:pPr/>
              <a:t>‹#›</a:t>
            </a:fld>
            <a:endParaRPr lang="en-US"/>
          </a:p>
        </p:txBody>
      </p:sp>
      <p:sp>
        <p:nvSpPr>
          <p:cNvPr id="3" name="Title 1">
            <a:extLst>
              <a:ext uri="{FF2B5EF4-FFF2-40B4-BE49-F238E27FC236}">
                <a16:creationId xmlns:a16="http://schemas.microsoft.com/office/drawing/2014/main" id="{A4AAEF3B-E89C-D841-D9C1-40CDAED0F32E}"/>
              </a:ext>
            </a:extLst>
          </p:cNvPr>
          <p:cNvSpPr>
            <a:spLocks noGrp="1"/>
          </p:cNvSpPr>
          <p:nvPr>
            <p:ph type="title"/>
          </p:nvPr>
        </p:nvSpPr>
        <p:spPr>
          <a:xfrm>
            <a:off x="9966961"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6" name="Rectangle 5">
            <a:extLst>
              <a:ext uri="{FF2B5EF4-FFF2-40B4-BE49-F238E27FC236}">
                <a16:creationId xmlns:a16="http://schemas.microsoft.com/office/drawing/2014/main" id="{4276DA36-4209-A6B2-0167-969030BD97B2}"/>
              </a:ext>
            </a:extLst>
          </p:cNvPr>
          <p:cNvSpPr/>
          <p:nvPr/>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1" name="Picture Placeholder 11">
            <a:extLst>
              <a:ext uri="{FF2B5EF4-FFF2-40B4-BE49-F238E27FC236}">
                <a16:creationId xmlns:a16="http://schemas.microsoft.com/office/drawing/2014/main" id="{0CA3A96A-E908-CF3A-F258-7D70BB71DD6E}"/>
              </a:ext>
            </a:extLst>
          </p:cNvPr>
          <p:cNvSpPr>
            <a:spLocks noGrp="1"/>
          </p:cNvSpPr>
          <p:nvPr>
            <p:ph type="pic" sz="quarter" idx="19"/>
          </p:nvPr>
        </p:nvSpPr>
        <p:spPr>
          <a:xfrm>
            <a:off x="4328840" y="800099"/>
            <a:ext cx="4016831" cy="5489666"/>
          </a:xfrm>
        </p:spPr>
        <p:txBody>
          <a:bodyPr/>
          <a:lstStyle/>
          <a:p>
            <a:r>
              <a:rPr lang="en-US"/>
              <a:t>Click icon to add picture</a:t>
            </a:r>
          </a:p>
        </p:txBody>
      </p:sp>
      <p:sp>
        <p:nvSpPr>
          <p:cNvPr id="12" name="Picture Placeholder 11">
            <a:extLst>
              <a:ext uri="{FF2B5EF4-FFF2-40B4-BE49-F238E27FC236}">
                <a16:creationId xmlns:a16="http://schemas.microsoft.com/office/drawing/2014/main" id="{3FBBBF79-883A-4F25-3059-45C9F0B39029}"/>
              </a:ext>
            </a:extLst>
          </p:cNvPr>
          <p:cNvSpPr>
            <a:spLocks noGrp="1"/>
          </p:cNvSpPr>
          <p:nvPr>
            <p:ph type="pic" sz="quarter" idx="20"/>
          </p:nvPr>
        </p:nvSpPr>
        <p:spPr>
          <a:xfrm>
            <a:off x="800100" y="5584372"/>
            <a:ext cx="2819196" cy="3798026"/>
          </a:xfrm>
        </p:spPr>
        <p:txBody>
          <a:bodyPr/>
          <a:lstStyle/>
          <a:p>
            <a:r>
              <a:rPr lang="en-US"/>
              <a:t>Click icon to add picture</a:t>
            </a:r>
          </a:p>
        </p:txBody>
      </p:sp>
      <p:sp>
        <p:nvSpPr>
          <p:cNvPr id="4" name="Rectangle 3">
            <a:extLst>
              <a:ext uri="{FF2B5EF4-FFF2-40B4-BE49-F238E27FC236}">
                <a16:creationId xmlns:a16="http://schemas.microsoft.com/office/drawing/2014/main" id="{840296A9-F1ED-270D-896C-CDC240E8BF64}"/>
              </a:ext>
            </a:extLst>
          </p:cNvPr>
          <p:cNvSpPr/>
          <p:nvPr userDrawn="1"/>
        </p:nvSpPr>
        <p:spPr>
          <a:xfrm>
            <a:off x="0" y="0"/>
            <a:ext cx="9144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2779709534"/>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_Four_Column_Image_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0" y="57110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100" y="1485900"/>
            <a:ext cx="4000500" cy="4004640"/>
          </a:xfrm>
          <a:noFill/>
          <a:ln>
            <a:noFill/>
          </a:ln>
        </p:spPr>
        <p:txBody>
          <a:bodyPr>
            <a:noAutofit/>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29200" y="1485900"/>
            <a:ext cx="4000500" cy="4004640"/>
          </a:xfrm>
          <a:noFill/>
          <a:ln>
            <a:noFill/>
          </a:ln>
        </p:spPr>
        <p:txBody>
          <a:bodyPr>
            <a:noAutofit/>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1485900"/>
            <a:ext cx="4000500" cy="4004640"/>
          </a:xfrm>
          <a:noFill/>
          <a:ln>
            <a:noFill/>
          </a:ln>
        </p:spPr>
        <p:txBody>
          <a:bodyPr>
            <a:noAutofit/>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5020" y="1485900"/>
            <a:ext cx="4000500" cy="4004640"/>
          </a:xfrm>
          <a:noFill/>
          <a:ln>
            <a:noFill/>
          </a:ln>
        </p:spPr>
        <p:txBody>
          <a:bodyPr>
            <a:noAutofit/>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32064" y="5711013"/>
            <a:ext cx="3997637"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57110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400" y="57110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Date Placeholder 6">
            <a:extLst>
              <a:ext uri="{FF2B5EF4-FFF2-40B4-BE49-F238E27FC236}">
                <a16:creationId xmlns:a16="http://schemas.microsoft.com/office/drawing/2014/main" id="{5D541512-CD01-0849-5C68-58C3DEC4BA0B}"/>
              </a:ext>
            </a:extLst>
          </p:cNvPr>
          <p:cNvSpPr>
            <a:spLocks noGrp="1"/>
          </p:cNvSpPr>
          <p:nvPr>
            <p:ph type="dt" sz="half" idx="22"/>
          </p:nvPr>
        </p:nvSpPr>
        <p:spPr/>
        <p:txBody>
          <a:bodyPr/>
          <a:lstStyle/>
          <a:p>
            <a:r>
              <a:rPr lang="en-US"/>
              <a:t>© 2024 Colle McVoy</a:t>
            </a:r>
          </a:p>
        </p:txBody>
      </p:sp>
      <p:sp>
        <p:nvSpPr>
          <p:cNvPr id="8" name="Footer Placeholder 7">
            <a:extLst>
              <a:ext uri="{FF2B5EF4-FFF2-40B4-BE49-F238E27FC236}">
                <a16:creationId xmlns:a16="http://schemas.microsoft.com/office/drawing/2014/main" id="{20496E33-366F-2920-A40D-AC80EDFBAEFF}"/>
              </a:ext>
            </a:extLst>
          </p:cNvPr>
          <p:cNvSpPr>
            <a:spLocks noGrp="1"/>
          </p:cNvSpPr>
          <p:nvPr>
            <p:ph type="ftr" sz="quarter" idx="23"/>
          </p:nvPr>
        </p:nvSpPr>
        <p:spPr/>
        <p:txBody>
          <a:bodyPr/>
          <a:lstStyle/>
          <a:p>
            <a:r>
              <a:rPr lang="en-US"/>
              <a:t>FY26 Annual Planning</a:t>
            </a:r>
          </a:p>
        </p:txBody>
      </p:sp>
      <p:sp>
        <p:nvSpPr>
          <p:cNvPr id="11" name="Slide Number Placeholder 10">
            <a:extLst>
              <a:ext uri="{FF2B5EF4-FFF2-40B4-BE49-F238E27FC236}">
                <a16:creationId xmlns:a16="http://schemas.microsoft.com/office/drawing/2014/main" id="{A458238B-6950-C130-31A2-560BD1BE6C34}"/>
              </a:ext>
            </a:extLst>
          </p:cNvPr>
          <p:cNvSpPr>
            <a:spLocks noGrp="1"/>
          </p:cNvSpPr>
          <p:nvPr>
            <p:ph type="sldNum" sz="quarter" idx="24"/>
          </p:nvPr>
        </p:nvSpPr>
        <p:spPr/>
        <p:txBody>
          <a:bodyPr/>
          <a:lstStyle/>
          <a:p>
            <a:fld id="{72532D0A-5A8B-40E1-85A8-9A958C03DD06}" type="slidenum">
              <a:rPr lang="en-US" smtClean="0"/>
              <a:pPr/>
              <a:t>‹#›</a:t>
            </a:fld>
            <a:endParaRPr lang="en-US"/>
          </a:p>
        </p:txBody>
      </p:sp>
      <p:sp>
        <p:nvSpPr>
          <p:cNvPr id="6" name="Title 1">
            <a:extLst>
              <a:ext uri="{FF2B5EF4-FFF2-40B4-BE49-F238E27FC236}">
                <a16:creationId xmlns:a16="http://schemas.microsoft.com/office/drawing/2014/main" id="{DAB85D99-86B1-AE44-320E-43A2B0FAB0E3}"/>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12" name="Text Placeholder 10">
            <a:extLst>
              <a:ext uri="{FF2B5EF4-FFF2-40B4-BE49-F238E27FC236}">
                <a16:creationId xmlns:a16="http://schemas.microsoft.com/office/drawing/2014/main" id="{1E752536-0153-A713-BFF3-D51D45964768}"/>
              </a:ext>
            </a:extLst>
          </p:cNvPr>
          <p:cNvSpPr>
            <a:spLocks noGrp="1"/>
          </p:cNvSpPr>
          <p:nvPr>
            <p:ph type="body" sz="quarter" idx="13"/>
          </p:nvPr>
        </p:nvSpPr>
        <p:spPr>
          <a:xfrm>
            <a:off x="802479" y="6515100"/>
            <a:ext cx="11160921" cy="28575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692005223"/>
      </p:ext>
    </p:extLst>
  </p:cSld>
  <p:clrMapOvr>
    <a:masterClrMapping/>
  </p:clrMapOvr>
  <p:transition>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ext_Four_Column_Image_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0" y="50252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100" y="800100"/>
            <a:ext cx="4000500" cy="4004640"/>
          </a:xfrm>
          <a:noFill/>
          <a:ln>
            <a:noFill/>
          </a:ln>
        </p:spPr>
        <p:txBody>
          <a:bodyPr>
            <a:noAutofit/>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29200" y="800100"/>
            <a:ext cx="4000500" cy="4004640"/>
          </a:xfrm>
          <a:noFill/>
          <a:ln>
            <a:noFill/>
          </a:ln>
        </p:spPr>
        <p:txBody>
          <a:bodyPr>
            <a:noAutofit/>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800100"/>
            <a:ext cx="4000500" cy="4004640"/>
          </a:xfrm>
          <a:noFill/>
          <a:ln>
            <a:noFill/>
          </a:ln>
        </p:spPr>
        <p:txBody>
          <a:bodyPr>
            <a:noAutofit/>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5020" y="800100"/>
            <a:ext cx="4000500" cy="4004640"/>
          </a:xfrm>
          <a:noFill/>
          <a:ln>
            <a:noFill/>
          </a:ln>
        </p:spPr>
        <p:txBody>
          <a:bodyPr>
            <a:noAutofit/>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32064" y="5025213"/>
            <a:ext cx="3997637"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50252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400" y="5025213"/>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Date Placeholder 6">
            <a:extLst>
              <a:ext uri="{FF2B5EF4-FFF2-40B4-BE49-F238E27FC236}">
                <a16:creationId xmlns:a16="http://schemas.microsoft.com/office/drawing/2014/main" id="{5D541512-CD01-0849-5C68-58C3DEC4BA0B}"/>
              </a:ext>
            </a:extLst>
          </p:cNvPr>
          <p:cNvSpPr>
            <a:spLocks noGrp="1"/>
          </p:cNvSpPr>
          <p:nvPr>
            <p:ph type="dt" sz="half" idx="22"/>
          </p:nvPr>
        </p:nvSpPr>
        <p:spPr/>
        <p:txBody>
          <a:bodyPr/>
          <a:lstStyle/>
          <a:p>
            <a:r>
              <a:rPr lang="en-US"/>
              <a:t>© 2024 Colle McVoy</a:t>
            </a:r>
          </a:p>
        </p:txBody>
      </p:sp>
      <p:sp>
        <p:nvSpPr>
          <p:cNvPr id="8" name="Footer Placeholder 7">
            <a:extLst>
              <a:ext uri="{FF2B5EF4-FFF2-40B4-BE49-F238E27FC236}">
                <a16:creationId xmlns:a16="http://schemas.microsoft.com/office/drawing/2014/main" id="{20496E33-366F-2920-A40D-AC80EDFBAEFF}"/>
              </a:ext>
            </a:extLst>
          </p:cNvPr>
          <p:cNvSpPr>
            <a:spLocks noGrp="1"/>
          </p:cNvSpPr>
          <p:nvPr>
            <p:ph type="ftr" sz="quarter" idx="23"/>
          </p:nvPr>
        </p:nvSpPr>
        <p:spPr/>
        <p:txBody>
          <a:bodyPr/>
          <a:lstStyle/>
          <a:p>
            <a:r>
              <a:rPr lang="en-US"/>
              <a:t>FY26 Annual Planning</a:t>
            </a:r>
          </a:p>
        </p:txBody>
      </p:sp>
      <p:sp>
        <p:nvSpPr>
          <p:cNvPr id="11" name="Slide Number Placeholder 10">
            <a:extLst>
              <a:ext uri="{FF2B5EF4-FFF2-40B4-BE49-F238E27FC236}">
                <a16:creationId xmlns:a16="http://schemas.microsoft.com/office/drawing/2014/main" id="{A458238B-6950-C130-31A2-560BD1BE6C34}"/>
              </a:ext>
            </a:extLst>
          </p:cNvPr>
          <p:cNvSpPr>
            <a:spLocks noGrp="1"/>
          </p:cNvSpPr>
          <p:nvPr>
            <p:ph type="sldNum" sz="quarter" idx="24"/>
          </p:nvPr>
        </p:nvSpPr>
        <p:spPr/>
        <p:txBody>
          <a:bodyPr/>
          <a:lstStyle/>
          <a:p>
            <a:fld id="{72532D0A-5A8B-40E1-85A8-9A958C03DD06}" type="slidenum">
              <a:rPr lang="en-US" smtClean="0"/>
              <a:pPr/>
              <a:t>‹#›</a:t>
            </a:fld>
            <a:endParaRPr lang="en-US"/>
          </a:p>
        </p:txBody>
      </p:sp>
      <p:sp>
        <p:nvSpPr>
          <p:cNvPr id="12" name="Text Placeholder 10">
            <a:extLst>
              <a:ext uri="{FF2B5EF4-FFF2-40B4-BE49-F238E27FC236}">
                <a16:creationId xmlns:a16="http://schemas.microsoft.com/office/drawing/2014/main" id="{1E752536-0153-A713-BFF3-D51D45964768}"/>
              </a:ext>
            </a:extLst>
          </p:cNvPr>
          <p:cNvSpPr>
            <a:spLocks noGrp="1"/>
          </p:cNvSpPr>
          <p:nvPr>
            <p:ph type="body" sz="quarter" idx="13"/>
          </p:nvPr>
        </p:nvSpPr>
        <p:spPr>
          <a:xfrm>
            <a:off x="802479" y="5829300"/>
            <a:ext cx="11160921" cy="35433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488198777"/>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_Four_Column_Image_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BF8B592-C318-D8DF-EF23-26F881FF3098}"/>
              </a:ext>
            </a:extLst>
          </p:cNvPr>
          <p:cNvSpPr>
            <a:spLocks noGrp="1"/>
          </p:cNvSpPr>
          <p:nvPr>
            <p:ph type="body" sz="quarter" idx="14"/>
          </p:nvPr>
        </p:nvSpPr>
        <p:spPr>
          <a:xfrm>
            <a:off x="800100" y="7548161"/>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9" name="Picture Placeholder 8">
            <a:extLst>
              <a:ext uri="{FF2B5EF4-FFF2-40B4-BE49-F238E27FC236}">
                <a16:creationId xmlns:a16="http://schemas.microsoft.com/office/drawing/2014/main" id="{6B0CB5D9-D1A2-6374-57CD-5B48B9224B6B}"/>
              </a:ext>
            </a:extLst>
          </p:cNvPr>
          <p:cNvSpPr>
            <a:spLocks noGrp="1"/>
          </p:cNvSpPr>
          <p:nvPr>
            <p:ph type="pic" sz="quarter" idx="15"/>
          </p:nvPr>
        </p:nvSpPr>
        <p:spPr>
          <a:xfrm>
            <a:off x="800100" y="3323048"/>
            <a:ext cx="4000500" cy="4004640"/>
          </a:xfrm>
          <a:noFill/>
          <a:ln>
            <a:noFill/>
          </a:ln>
        </p:spPr>
        <p:txBody>
          <a:bodyPr>
            <a:noAutofit/>
          </a:bodyPr>
          <a:lstStyle/>
          <a:p>
            <a:r>
              <a:rPr lang="en-US"/>
              <a:t>Click icon to add picture</a:t>
            </a:r>
          </a:p>
        </p:txBody>
      </p:sp>
      <p:sp>
        <p:nvSpPr>
          <p:cNvPr id="13" name="Picture Placeholder 8">
            <a:extLst>
              <a:ext uri="{FF2B5EF4-FFF2-40B4-BE49-F238E27FC236}">
                <a16:creationId xmlns:a16="http://schemas.microsoft.com/office/drawing/2014/main" id="{DB9F792F-D73E-D5AD-3E07-CD66B87B38AC}"/>
              </a:ext>
            </a:extLst>
          </p:cNvPr>
          <p:cNvSpPr>
            <a:spLocks noGrp="1"/>
          </p:cNvSpPr>
          <p:nvPr>
            <p:ph type="pic" sz="quarter" idx="16"/>
          </p:nvPr>
        </p:nvSpPr>
        <p:spPr>
          <a:xfrm>
            <a:off x="5029200" y="3323048"/>
            <a:ext cx="4000500" cy="4004640"/>
          </a:xfrm>
          <a:noFill/>
          <a:ln>
            <a:noFill/>
          </a:ln>
        </p:spPr>
        <p:txBody>
          <a:bodyPr>
            <a:noAutofit/>
          </a:bodyPr>
          <a:lstStyle/>
          <a:p>
            <a:r>
              <a:rPr lang="en-US"/>
              <a:t>Click icon to add picture</a:t>
            </a:r>
          </a:p>
        </p:txBody>
      </p:sp>
      <p:sp>
        <p:nvSpPr>
          <p:cNvPr id="14" name="Picture Placeholder 8">
            <a:extLst>
              <a:ext uri="{FF2B5EF4-FFF2-40B4-BE49-F238E27FC236}">
                <a16:creationId xmlns:a16="http://schemas.microsoft.com/office/drawing/2014/main" id="{D1F3F283-FEC7-B388-FB7D-F318398232C6}"/>
              </a:ext>
            </a:extLst>
          </p:cNvPr>
          <p:cNvSpPr>
            <a:spLocks noGrp="1"/>
          </p:cNvSpPr>
          <p:nvPr>
            <p:ph type="pic" sz="quarter" idx="17"/>
          </p:nvPr>
        </p:nvSpPr>
        <p:spPr>
          <a:xfrm>
            <a:off x="9258300" y="3323048"/>
            <a:ext cx="4000500" cy="4004640"/>
          </a:xfrm>
          <a:noFill/>
          <a:ln>
            <a:noFill/>
          </a:ln>
        </p:spPr>
        <p:txBody>
          <a:bodyPr>
            <a:noAutofit/>
          </a:bodyPr>
          <a:lstStyle/>
          <a:p>
            <a:r>
              <a:rPr lang="en-US"/>
              <a:t>Click icon to add picture</a:t>
            </a:r>
          </a:p>
        </p:txBody>
      </p:sp>
      <p:sp>
        <p:nvSpPr>
          <p:cNvPr id="16" name="Picture Placeholder 8">
            <a:extLst>
              <a:ext uri="{FF2B5EF4-FFF2-40B4-BE49-F238E27FC236}">
                <a16:creationId xmlns:a16="http://schemas.microsoft.com/office/drawing/2014/main" id="{BC17C23A-D17D-E8FC-3D85-58A0D0EBA09D}"/>
              </a:ext>
            </a:extLst>
          </p:cNvPr>
          <p:cNvSpPr>
            <a:spLocks noGrp="1"/>
          </p:cNvSpPr>
          <p:nvPr>
            <p:ph type="pic" sz="quarter" idx="18"/>
          </p:nvPr>
        </p:nvSpPr>
        <p:spPr>
          <a:xfrm>
            <a:off x="13485020" y="3323048"/>
            <a:ext cx="4000500" cy="4004640"/>
          </a:xfrm>
          <a:noFill/>
          <a:ln>
            <a:noFill/>
          </a:ln>
        </p:spPr>
        <p:txBody>
          <a:bodyPr>
            <a:noAutofit/>
          </a:bodyPr>
          <a:lstStyle/>
          <a:p>
            <a:r>
              <a:rPr lang="en-US"/>
              <a:t>Click icon to add picture</a:t>
            </a:r>
          </a:p>
        </p:txBody>
      </p:sp>
      <p:sp>
        <p:nvSpPr>
          <p:cNvPr id="17" name="Text Placeholder 9">
            <a:extLst>
              <a:ext uri="{FF2B5EF4-FFF2-40B4-BE49-F238E27FC236}">
                <a16:creationId xmlns:a16="http://schemas.microsoft.com/office/drawing/2014/main" id="{000B3257-BE44-6798-F8A2-E16FDBBA9048}"/>
              </a:ext>
            </a:extLst>
          </p:cNvPr>
          <p:cNvSpPr>
            <a:spLocks noGrp="1"/>
          </p:cNvSpPr>
          <p:nvPr>
            <p:ph type="body" sz="quarter" idx="19"/>
          </p:nvPr>
        </p:nvSpPr>
        <p:spPr>
          <a:xfrm>
            <a:off x="5032064" y="7548161"/>
            <a:ext cx="3997637"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8" name="Text Placeholder 9">
            <a:extLst>
              <a:ext uri="{FF2B5EF4-FFF2-40B4-BE49-F238E27FC236}">
                <a16:creationId xmlns:a16="http://schemas.microsoft.com/office/drawing/2014/main" id="{B8B7C6FB-1638-6AE0-9D92-2803BDB68497}"/>
              </a:ext>
            </a:extLst>
          </p:cNvPr>
          <p:cNvSpPr>
            <a:spLocks noGrp="1"/>
          </p:cNvSpPr>
          <p:nvPr>
            <p:ph type="body" sz="quarter" idx="20"/>
          </p:nvPr>
        </p:nvSpPr>
        <p:spPr>
          <a:xfrm>
            <a:off x="9258300" y="7548161"/>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21" name="Text Placeholder 9">
            <a:extLst>
              <a:ext uri="{FF2B5EF4-FFF2-40B4-BE49-F238E27FC236}">
                <a16:creationId xmlns:a16="http://schemas.microsoft.com/office/drawing/2014/main" id="{9F446176-621F-7E56-E9AC-2B5CDE129692}"/>
              </a:ext>
            </a:extLst>
          </p:cNvPr>
          <p:cNvSpPr>
            <a:spLocks noGrp="1"/>
          </p:cNvSpPr>
          <p:nvPr>
            <p:ph type="body" sz="quarter" idx="21"/>
          </p:nvPr>
        </p:nvSpPr>
        <p:spPr>
          <a:xfrm>
            <a:off x="13487400" y="7548161"/>
            <a:ext cx="4000500" cy="638988"/>
          </a:xfrm>
        </p:spPr>
        <p:txBody>
          <a:bodyPr lIns="0" tIns="0" rIns="0" bIns="0">
            <a:noAutofit/>
          </a:bodyPr>
          <a:lstStyle>
            <a:lvl1pPr marL="0" indent="0">
              <a:spcBef>
                <a:spcPts val="1350"/>
              </a:spcBef>
              <a:spcAft>
                <a:spcPts val="0"/>
              </a:spcAft>
              <a:buNone/>
              <a:defRPr sz="2550" spc="-30" baseline="0"/>
            </a:lvl1pPr>
          </a:lstStyle>
          <a:p>
            <a:pPr lvl="0"/>
            <a:r>
              <a:rPr lang="en-US"/>
              <a:t>Click to edit Master text styles</a:t>
            </a:r>
          </a:p>
        </p:txBody>
      </p:sp>
      <p:sp>
        <p:nvSpPr>
          <p:cNvPr id="7" name="Date Placeholder 6">
            <a:extLst>
              <a:ext uri="{FF2B5EF4-FFF2-40B4-BE49-F238E27FC236}">
                <a16:creationId xmlns:a16="http://schemas.microsoft.com/office/drawing/2014/main" id="{5D541512-CD01-0849-5C68-58C3DEC4BA0B}"/>
              </a:ext>
            </a:extLst>
          </p:cNvPr>
          <p:cNvSpPr>
            <a:spLocks noGrp="1"/>
          </p:cNvSpPr>
          <p:nvPr>
            <p:ph type="dt" sz="half" idx="22"/>
          </p:nvPr>
        </p:nvSpPr>
        <p:spPr/>
        <p:txBody>
          <a:bodyPr/>
          <a:lstStyle/>
          <a:p>
            <a:r>
              <a:rPr lang="en-US"/>
              <a:t>© 2024 Colle McVoy</a:t>
            </a:r>
          </a:p>
        </p:txBody>
      </p:sp>
      <p:sp>
        <p:nvSpPr>
          <p:cNvPr id="8" name="Footer Placeholder 7">
            <a:extLst>
              <a:ext uri="{FF2B5EF4-FFF2-40B4-BE49-F238E27FC236}">
                <a16:creationId xmlns:a16="http://schemas.microsoft.com/office/drawing/2014/main" id="{20496E33-366F-2920-A40D-AC80EDFBAEFF}"/>
              </a:ext>
            </a:extLst>
          </p:cNvPr>
          <p:cNvSpPr>
            <a:spLocks noGrp="1"/>
          </p:cNvSpPr>
          <p:nvPr>
            <p:ph type="ftr" sz="quarter" idx="23"/>
          </p:nvPr>
        </p:nvSpPr>
        <p:spPr/>
        <p:txBody>
          <a:bodyPr/>
          <a:lstStyle/>
          <a:p>
            <a:r>
              <a:rPr lang="en-US"/>
              <a:t>FY26 Annual Planning</a:t>
            </a:r>
          </a:p>
        </p:txBody>
      </p:sp>
      <p:sp>
        <p:nvSpPr>
          <p:cNvPr id="11" name="Slide Number Placeholder 10">
            <a:extLst>
              <a:ext uri="{FF2B5EF4-FFF2-40B4-BE49-F238E27FC236}">
                <a16:creationId xmlns:a16="http://schemas.microsoft.com/office/drawing/2014/main" id="{A458238B-6950-C130-31A2-560BD1BE6C34}"/>
              </a:ext>
            </a:extLst>
          </p:cNvPr>
          <p:cNvSpPr>
            <a:spLocks noGrp="1"/>
          </p:cNvSpPr>
          <p:nvPr>
            <p:ph type="sldNum" sz="quarter" idx="24"/>
          </p:nvPr>
        </p:nvSpPr>
        <p:spPr/>
        <p:txBody>
          <a:bodyPr/>
          <a:lstStyle/>
          <a:p>
            <a:fld id="{72532D0A-5A8B-40E1-85A8-9A958C03DD06}" type="slidenum">
              <a:rPr lang="en-US" smtClean="0"/>
              <a:pPr/>
              <a:t>‹#›</a:t>
            </a:fld>
            <a:endParaRPr lang="en-US"/>
          </a:p>
        </p:txBody>
      </p:sp>
      <p:sp>
        <p:nvSpPr>
          <p:cNvPr id="12" name="Text Placeholder 10">
            <a:extLst>
              <a:ext uri="{FF2B5EF4-FFF2-40B4-BE49-F238E27FC236}">
                <a16:creationId xmlns:a16="http://schemas.microsoft.com/office/drawing/2014/main" id="{1E752536-0153-A713-BFF3-D51D45964768}"/>
              </a:ext>
            </a:extLst>
          </p:cNvPr>
          <p:cNvSpPr>
            <a:spLocks noGrp="1"/>
          </p:cNvSpPr>
          <p:nvPr>
            <p:ph type="body" sz="quarter" idx="13"/>
          </p:nvPr>
        </p:nvSpPr>
        <p:spPr>
          <a:xfrm>
            <a:off x="802479" y="800100"/>
            <a:ext cx="11160921" cy="2400300"/>
          </a:xfrm>
        </p:spPr>
        <p:txBody>
          <a:bodyPr lIns="0" tIns="0" rIns="0" bIns="0" anchor="t">
            <a:noAutofit/>
          </a:bodyPr>
          <a:lstStyle>
            <a:lvl1pPr marL="0" indent="0">
              <a:lnSpc>
                <a:spcPct val="86000"/>
              </a:lnSpc>
              <a:spcBef>
                <a:spcPts val="2700"/>
              </a:spcBef>
              <a:buNone/>
              <a:defRPr sz="5175" b="0" cap="none" spc="0" baseline="0">
                <a:latin typeface="+mj-lt"/>
              </a:defRPr>
            </a:lvl1pPr>
          </a:lstStyle>
          <a:p>
            <a:pPr lvl="0"/>
            <a:r>
              <a:rPr lang="en-US"/>
              <a:t>Click to edit Master text styles</a:t>
            </a:r>
          </a:p>
        </p:txBody>
      </p:sp>
    </p:spTree>
    <p:extLst>
      <p:ext uri="{BB962C8B-B14F-4D97-AF65-F5344CB8AC3E}">
        <p14:creationId xmlns:p14="http://schemas.microsoft.com/office/powerpoint/2010/main" val="3869349587"/>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Four_Column_1">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8D4E878E-EB24-396E-F273-566B2842A29D}"/>
              </a:ext>
            </a:extLst>
          </p:cNvPr>
          <p:cNvSpPr>
            <a:spLocks noGrp="1" noChangeAspect="1"/>
          </p:cNvSpPr>
          <p:nvPr>
            <p:ph type="body" sz="quarter" idx="26"/>
          </p:nvPr>
        </p:nvSpPr>
        <p:spPr>
          <a:xfrm>
            <a:off x="809625" y="1511534"/>
            <a:ext cx="4005072" cy="4004640"/>
          </a:xfrm>
          <a:solidFill>
            <a:schemeClr val="tx2"/>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3" name="Text Placeholder 9">
            <a:extLst>
              <a:ext uri="{FF2B5EF4-FFF2-40B4-BE49-F238E27FC236}">
                <a16:creationId xmlns:a16="http://schemas.microsoft.com/office/drawing/2014/main" id="{96EB7A0B-9BB0-31C2-2ECA-558C55ED346D}"/>
              </a:ext>
            </a:extLst>
          </p:cNvPr>
          <p:cNvSpPr>
            <a:spLocks noGrp="1" noChangeAspect="1"/>
          </p:cNvSpPr>
          <p:nvPr>
            <p:ph type="body" sz="quarter" idx="27"/>
          </p:nvPr>
        </p:nvSpPr>
        <p:spPr>
          <a:xfrm>
            <a:off x="5038725" y="1511534"/>
            <a:ext cx="4005072" cy="4004640"/>
          </a:xfrm>
          <a:solidFill>
            <a:schemeClr val="accent5"/>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14" name="Text Placeholder 9">
            <a:extLst>
              <a:ext uri="{FF2B5EF4-FFF2-40B4-BE49-F238E27FC236}">
                <a16:creationId xmlns:a16="http://schemas.microsoft.com/office/drawing/2014/main" id="{A82A4D2A-BF6C-DE89-19DE-C41105A86797}"/>
              </a:ext>
            </a:extLst>
          </p:cNvPr>
          <p:cNvSpPr>
            <a:spLocks noGrp="1" noChangeAspect="1"/>
          </p:cNvSpPr>
          <p:nvPr>
            <p:ph type="body" sz="quarter" idx="28"/>
          </p:nvPr>
        </p:nvSpPr>
        <p:spPr>
          <a:xfrm>
            <a:off x="9267825" y="1511534"/>
            <a:ext cx="4005072" cy="4004640"/>
          </a:xfrm>
          <a:solidFill>
            <a:schemeClr val="tx1"/>
          </a:solidFill>
        </p:spPr>
        <p:txBody>
          <a:bodyPr lIns="228600" tIns="228600" rIns="228600" bIns="228600">
            <a:noAutofit/>
          </a:bodyPr>
          <a:lstStyle>
            <a:lvl1pPr marL="0" indent="0">
              <a:spcBef>
                <a:spcPts val="1350"/>
              </a:spcBef>
              <a:spcAft>
                <a:spcPts val="0"/>
              </a:spcAft>
              <a:buNone/>
              <a:defRPr sz="2550" spc="-30" baseline="0">
                <a:solidFill>
                  <a:schemeClr val="bg1"/>
                </a:solidFill>
              </a:defRPr>
            </a:lvl1pPr>
          </a:lstStyle>
          <a:p>
            <a:pPr lvl="0"/>
            <a:r>
              <a:rPr lang="en-US"/>
              <a:t>Click to edit Master text styles</a:t>
            </a:r>
          </a:p>
        </p:txBody>
      </p:sp>
      <p:sp>
        <p:nvSpPr>
          <p:cNvPr id="16" name="Text Placeholder 9">
            <a:extLst>
              <a:ext uri="{FF2B5EF4-FFF2-40B4-BE49-F238E27FC236}">
                <a16:creationId xmlns:a16="http://schemas.microsoft.com/office/drawing/2014/main" id="{93501BCE-9FEF-542F-162A-D059898AD45C}"/>
              </a:ext>
            </a:extLst>
          </p:cNvPr>
          <p:cNvSpPr>
            <a:spLocks noGrp="1" noChangeAspect="1"/>
          </p:cNvSpPr>
          <p:nvPr>
            <p:ph type="body" sz="quarter" idx="29"/>
          </p:nvPr>
        </p:nvSpPr>
        <p:spPr>
          <a:xfrm>
            <a:off x="13496925" y="1511534"/>
            <a:ext cx="4005072" cy="4004640"/>
          </a:xfrm>
          <a:solidFill>
            <a:schemeClr val="accent6"/>
          </a:solidFill>
        </p:spPr>
        <p:txBody>
          <a:bodyPr lIns="228600" tIns="228600" rIns="228600" bIns="228600">
            <a:noAutofit/>
          </a:bodyPr>
          <a:lstStyle>
            <a:lvl1pPr marL="0" indent="0">
              <a:spcBef>
                <a:spcPts val="1350"/>
              </a:spcBef>
              <a:spcAft>
                <a:spcPts val="0"/>
              </a:spcAft>
              <a:buNone/>
              <a:defRPr sz="2550" spc="-30" baseline="0"/>
            </a:lvl1pPr>
          </a:lstStyle>
          <a:p>
            <a:pPr lvl="0"/>
            <a:r>
              <a:rPr lang="en-US"/>
              <a:t>Click to edit Master text styles</a:t>
            </a:r>
          </a:p>
        </p:txBody>
      </p:sp>
      <p:sp>
        <p:nvSpPr>
          <p:cNvPr id="3" name="Date Placeholder 2">
            <a:extLst>
              <a:ext uri="{FF2B5EF4-FFF2-40B4-BE49-F238E27FC236}">
                <a16:creationId xmlns:a16="http://schemas.microsoft.com/office/drawing/2014/main" id="{030C3834-CE88-4923-D17B-F4907302BD37}"/>
              </a:ext>
            </a:extLst>
          </p:cNvPr>
          <p:cNvSpPr>
            <a:spLocks noGrp="1"/>
          </p:cNvSpPr>
          <p:nvPr>
            <p:ph type="dt" sz="half" idx="10"/>
          </p:nvPr>
        </p:nvSpPr>
        <p:spPr/>
        <p:txBody>
          <a:bodyPr/>
          <a:lstStyle/>
          <a:p>
            <a:r>
              <a:rPr lang="en-US"/>
              <a:t>© 2024 Colle McVoy</a:t>
            </a:r>
          </a:p>
        </p:txBody>
      </p:sp>
      <p:sp>
        <p:nvSpPr>
          <p:cNvPr id="4" name="Footer Placeholder 3">
            <a:extLst>
              <a:ext uri="{FF2B5EF4-FFF2-40B4-BE49-F238E27FC236}">
                <a16:creationId xmlns:a16="http://schemas.microsoft.com/office/drawing/2014/main" id="{7DA4EDB9-FB98-2D1D-486C-B19652421D07}"/>
              </a:ext>
            </a:extLst>
          </p:cNvPr>
          <p:cNvSpPr>
            <a:spLocks noGrp="1"/>
          </p:cNvSpPr>
          <p:nvPr>
            <p:ph type="ftr" sz="quarter" idx="11"/>
          </p:nvPr>
        </p:nvSpPr>
        <p:spPr/>
        <p:txBody>
          <a:bodyPr/>
          <a:lstStyle/>
          <a:p>
            <a:r>
              <a:rPr lang="en-US"/>
              <a:t>FY26 Annual Planning</a:t>
            </a:r>
          </a:p>
        </p:txBody>
      </p:sp>
      <p:sp>
        <p:nvSpPr>
          <p:cNvPr id="5" name="Slide Number Placeholder 4">
            <a:extLst>
              <a:ext uri="{FF2B5EF4-FFF2-40B4-BE49-F238E27FC236}">
                <a16:creationId xmlns:a16="http://schemas.microsoft.com/office/drawing/2014/main" id="{8F0B11E2-4958-0738-3A5C-94944885BF22}"/>
              </a:ext>
            </a:extLst>
          </p:cNvPr>
          <p:cNvSpPr>
            <a:spLocks noGrp="1"/>
          </p:cNvSpPr>
          <p:nvPr>
            <p:ph type="sldNum" sz="quarter" idx="12"/>
          </p:nvPr>
        </p:nvSpPr>
        <p:spPr/>
        <p:txBody>
          <a:bodyPr/>
          <a:lstStyle/>
          <a:p>
            <a:fld id="{72532D0A-5A8B-40E1-85A8-9A958C03DD06}" type="slidenum">
              <a:rPr lang="en-US" smtClean="0"/>
              <a:pPr/>
              <a:t>‹#›</a:t>
            </a:fld>
            <a:endParaRPr lang="en-US"/>
          </a:p>
        </p:txBody>
      </p:sp>
      <p:sp>
        <p:nvSpPr>
          <p:cNvPr id="7" name="Content Placeholder 17">
            <a:extLst>
              <a:ext uri="{FF2B5EF4-FFF2-40B4-BE49-F238E27FC236}">
                <a16:creationId xmlns:a16="http://schemas.microsoft.com/office/drawing/2014/main" id="{9111CE70-1738-A05E-95BB-2C0F3F9F33EF}"/>
              </a:ext>
            </a:extLst>
          </p:cNvPr>
          <p:cNvSpPr>
            <a:spLocks noGrp="1"/>
          </p:cNvSpPr>
          <p:nvPr>
            <p:ph sz="quarter" idx="19" hasCustomPrompt="1"/>
          </p:nvPr>
        </p:nvSpPr>
        <p:spPr>
          <a:xfrm>
            <a:off x="1153736" y="382811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0" name="Content Placeholder 17">
            <a:extLst>
              <a:ext uri="{FF2B5EF4-FFF2-40B4-BE49-F238E27FC236}">
                <a16:creationId xmlns:a16="http://schemas.microsoft.com/office/drawing/2014/main" id="{CFB06789-FF68-300A-22E6-E19B25EBDB07}"/>
              </a:ext>
            </a:extLst>
          </p:cNvPr>
          <p:cNvSpPr>
            <a:spLocks noGrp="1"/>
          </p:cNvSpPr>
          <p:nvPr>
            <p:ph sz="quarter" idx="21" hasCustomPrompt="1"/>
          </p:nvPr>
        </p:nvSpPr>
        <p:spPr>
          <a:xfrm>
            <a:off x="5399589" y="382811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12" name="Content Placeholder 17">
            <a:extLst>
              <a:ext uri="{FF2B5EF4-FFF2-40B4-BE49-F238E27FC236}">
                <a16:creationId xmlns:a16="http://schemas.microsoft.com/office/drawing/2014/main" id="{10F9182A-FFCD-C45D-18C0-DE512F947DB0}"/>
              </a:ext>
            </a:extLst>
          </p:cNvPr>
          <p:cNvSpPr>
            <a:spLocks noGrp="1"/>
          </p:cNvSpPr>
          <p:nvPr>
            <p:ph sz="quarter" idx="23" hasCustomPrompt="1"/>
          </p:nvPr>
        </p:nvSpPr>
        <p:spPr>
          <a:xfrm>
            <a:off x="9620715" y="3828113"/>
            <a:ext cx="1371600" cy="1371600"/>
          </a:xfrm>
        </p:spPr>
        <p:txBody>
          <a:bodyPr wrap="none" lIns="0" tIns="0" rIns="0" bIns="0" anchor="t">
            <a:noAutofit/>
          </a:bodyPr>
          <a:lstStyle>
            <a:lvl1pPr marL="0" indent="0" algn="l">
              <a:lnSpc>
                <a:spcPct val="100000"/>
              </a:lnSpc>
              <a:spcBef>
                <a:spcPts val="0"/>
              </a:spcBef>
              <a:buNone/>
              <a:defRPr sz="10275" b="0" i="0" spc="-30" baseline="0">
                <a:solidFill>
                  <a:schemeClr val="bg1"/>
                </a:solidFill>
                <a:latin typeface="TT Hoves Pro Medium" panose="020B0003020000020203" pitchFamily="34" charset="0"/>
              </a:defRPr>
            </a:lvl1pPr>
          </a:lstStyle>
          <a:p>
            <a:pPr lvl="0"/>
            <a:r>
              <a:rPr lang="en-US"/>
              <a:t>#</a:t>
            </a:r>
          </a:p>
        </p:txBody>
      </p:sp>
      <p:sp>
        <p:nvSpPr>
          <p:cNvPr id="17" name="Content Placeholder 17">
            <a:extLst>
              <a:ext uri="{FF2B5EF4-FFF2-40B4-BE49-F238E27FC236}">
                <a16:creationId xmlns:a16="http://schemas.microsoft.com/office/drawing/2014/main" id="{74A795E8-7169-B1A8-C4FF-1223F6C867F5}"/>
              </a:ext>
            </a:extLst>
          </p:cNvPr>
          <p:cNvSpPr>
            <a:spLocks noGrp="1"/>
          </p:cNvSpPr>
          <p:nvPr>
            <p:ph sz="quarter" idx="25" hasCustomPrompt="1"/>
          </p:nvPr>
        </p:nvSpPr>
        <p:spPr>
          <a:xfrm>
            <a:off x="13852473" y="3828113"/>
            <a:ext cx="1371600" cy="1371600"/>
          </a:xfrm>
        </p:spPr>
        <p:txBody>
          <a:bodyPr wrap="none" lIns="0" tIns="0" rIns="0" bIns="0" anchor="t">
            <a:noAutofit/>
          </a:bodyPr>
          <a:lstStyle>
            <a:lvl1pPr marL="0" indent="0" algn="l">
              <a:lnSpc>
                <a:spcPct val="100000"/>
              </a:lnSpc>
              <a:spcBef>
                <a:spcPts val="0"/>
              </a:spcBef>
              <a:buNone/>
              <a:defRPr sz="10275" b="0" i="0" spc="-30" baseline="0">
                <a:latin typeface="TT Hoves Pro Medium" panose="020B0003020000020203" pitchFamily="34" charset="0"/>
              </a:defRPr>
            </a:lvl1pPr>
          </a:lstStyle>
          <a:p>
            <a:pPr lvl="0"/>
            <a:r>
              <a:rPr lang="en-US"/>
              <a:t>#</a:t>
            </a:r>
          </a:p>
        </p:txBody>
      </p:sp>
      <p:sp>
        <p:nvSpPr>
          <p:cNvPr id="8" name="Title 1">
            <a:extLst>
              <a:ext uri="{FF2B5EF4-FFF2-40B4-BE49-F238E27FC236}">
                <a16:creationId xmlns:a16="http://schemas.microsoft.com/office/drawing/2014/main" id="{26F92705-DCBB-75D0-8BDC-F4382DED7E1B}"/>
              </a:ext>
            </a:extLst>
          </p:cNvPr>
          <p:cNvSpPr>
            <a:spLocks noGrp="1"/>
          </p:cNvSpPr>
          <p:nvPr>
            <p:ph type="title"/>
          </p:nvPr>
        </p:nvSpPr>
        <p:spPr>
          <a:xfrm>
            <a:off x="802478" y="800100"/>
            <a:ext cx="6929444" cy="397764"/>
          </a:xfrm>
        </p:spPr>
        <p:txBody>
          <a:bodyPr lIns="0" tIns="0" rIns="0" bIns="0" anchor="t">
            <a:noAutofit/>
          </a:bodyPr>
          <a:lstStyle>
            <a:lvl1pPr marL="0" indent="0">
              <a:lnSpc>
                <a:spcPct val="90000"/>
              </a:lnSpc>
              <a:spcBef>
                <a:spcPts val="1350"/>
              </a:spcBef>
              <a:buFont typeface="Arial" panose="020B0604020202020204" pitchFamily="34" charset="0"/>
              <a:buNone/>
              <a:defRPr sz="2550" b="1" cap="all" spc="0" baseline="0">
                <a:latin typeface="+mn-lt"/>
              </a:defRPr>
            </a:lvl1pPr>
          </a:lstStyle>
          <a:p>
            <a:r>
              <a:rPr lang="en-US"/>
              <a:t>Click to edit Master title style</a:t>
            </a:r>
          </a:p>
        </p:txBody>
      </p:sp>
      <p:sp>
        <p:nvSpPr>
          <p:cNvPr id="20" name="Text Placeholder 18">
            <a:extLst>
              <a:ext uri="{FF2B5EF4-FFF2-40B4-BE49-F238E27FC236}">
                <a16:creationId xmlns:a16="http://schemas.microsoft.com/office/drawing/2014/main" id="{06305B4A-D3BB-B283-D3FA-FCDB09889B4D}"/>
              </a:ext>
            </a:extLst>
          </p:cNvPr>
          <p:cNvSpPr>
            <a:spLocks noGrp="1"/>
          </p:cNvSpPr>
          <p:nvPr>
            <p:ph type="body" sz="quarter" idx="17"/>
          </p:nvPr>
        </p:nvSpPr>
        <p:spPr>
          <a:xfrm>
            <a:off x="804102" y="5949489"/>
            <a:ext cx="11159298" cy="3429000"/>
          </a:xfrm>
        </p:spPr>
        <p:txBody>
          <a:bodyPr lIns="0" tIns="0" rIns="0" bIns="0">
            <a:noAutofit/>
          </a:bodyPr>
          <a:lstStyle>
            <a:lvl1pPr marL="0" indent="0">
              <a:lnSpc>
                <a:spcPct val="86000"/>
              </a:lnSpc>
              <a:spcBef>
                <a:spcPts val="2700"/>
              </a:spcBef>
              <a:buNone/>
              <a:defRPr sz="5175">
                <a:latin typeface="+mj-lt"/>
              </a:defRPr>
            </a:lvl1pPr>
            <a:lvl2pPr>
              <a:defRPr sz="5100"/>
            </a:lvl2pPr>
            <a:lvl3pPr>
              <a:defRPr sz="5100"/>
            </a:lvl3pPr>
            <a:lvl4pPr>
              <a:defRPr sz="5100"/>
            </a:lvl4pPr>
            <a:lvl5pPr>
              <a:defRPr sz="5100"/>
            </a:lvl5pPr>
          </a:lstStyle>
          <a:p>
            <a:pPr lvl="0"/>
            <a:r>
              <a:rPr lang="en-US"/>
              <a:t>Click to edit Master text styles</a:t>
            </a:r>
          </a:p>
        </p:txBody>
      </p:sp>
    </p:spTree>
    <p:extLst>
      <p:ext uri="{BB962C8B-B14F-4D97-AF65-F5344CB8AC3E}">
        <p14:creationId xmlns:p14="http://schemas.microsoft.com/office/powerpoint/2010/main" val="3092554855"/>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3.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8.xml"/><Relationship Id="rId117" Type="http://schemas.openxmlformats.org/officeDocument/2006/relationships/slideLayout" Target="../slideLayouts/slideLayout159.xml"/><Relationship Id="rId21" Type="http://schemas.openxmlformats.org/officeDocument/2006/relationships/slideLayout" Target="../slideLayouts/slideLayout63.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63" Type="http://schemas.openxmlformats.org/officeDocument/2006/relationships/slideLayout" Target="../slideLayouts/slideLayout105.xml"/><Relationship Id="rId68" Type="http://schemas.openxmlformats.org/officeDocument/2006/relationships/slideLayout" Target="../slideLayouts/slideLayout110.xml"/><Relationship Id="rId84" Type="http://schemas.openxmlformats.org/officeDocument/2006/relationships/slideLayout" Target="../slideLayouts/slideLayout126.xml"/><Relationship Id="rId89" Type="http://schemas.openxmlformats.org/officeDocument/2006/relationships/slideLayout" Target="../slideLayouts/slideLayout131.xml"/><Relationship Id="rId112" Type="http://schemas.openxmlformats.org/officeDocument/2006/relationships/slideLayout" Target="../slideLayouts/slideLayout154.xml"/><Relationship Id="rId16" Type="http://schemas.openxmlformats.org/officeDocument/2006/relationships/slideLayout" Target="../slideLayouts/slideLayout58.xml"/><Relationship Id="rId107" Type="http://schemas.openxmlformats.org/officeDocument/2006/relationships/slideLayout" Target="../slideLayouts/slideLayout149.xml"/><Relationship Id="rId11" Type="http://schemas.openxmlformats.org/officeDocument/2006/relationships/slideLayout" Target="../slideLayouts/slideLayout53.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53" Type="http://schemas.openxmlformats.org/officeDocument/2006/relationships/slideLayout" Target="../slideLayouts/slideLayout95.xml"/><Relationship Id="rId58" Type="http://schemas.openxmlformats.org/officeDocument/2006/relationships/slideLayout" Target="../slideLayouts/slideLayout100.xml"/><Relationship Id="rId74" Type="http://schemas.openxmlformats.org/officeDocument/2006/relationships/slideLayout" Target="../slideLayouts/slideLayout116.xml"/><Relationship Id="rId79" Type="http://schemas.openxmlformats.org/officeDocument/2006/relationships/slideLayout" Target="../slideLayouts/slideLayout121.xml"/><Relationship Id="rId102" Type="http://schemas.openxmlformats.org/officeDocument/2006/relationships/slideLayout" Target="../slideLayouts/slideLayout144.xml"/><Relationship Id="rId5" Type="http://schemas.openxmlformats.org/officeDocument/2006/relationships/slideLayout" Target="../slideLayouts/slideLayout47.xml"/><Relationship Id="rId90" Type="http://schemas.openxmlformats.org/officeDocument/2006/relationships/slideLayout" Target="../slideLayouts/slideLayout132.xml"/><Relationship Id="rId95" Type="http://schemas.openxmlformats.org/officeDocument/2006/relationships/slideLayout" Target="../slideLayouts/slideLayout137.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64" Type="http://schemas.openxmlformats.org/officeDocument/2006/relationships/slideLayout" Target="../slideLayouts/slideLayout106.xml"/><Relationship Id="rId69" Type="http://schemas.openxmlformats.org/officeDocument/2006/relationships/slideLayout" Target="../slideLayouts/slideLayout111.xml"/><Relationship Id="rId113" Type="http://schemas.openxmlformats.org/officeDocument/2006/relationships/slideLayout" Target="../slideLayouts/slideLayout155.xml"/><Relationship Id="rId118" Type="http://schemas.openxmlformats.org/officeDocument/2006/relationships/slideLayout" Target="../slideLayouts/slideLayout160.xml"/><Relationship Id="rId80" Type="http://schemas.openxmlformats.org/officeDocument/2006/relationships/slideLayout" Target="../slideLayouts/slideLayout122.xml"/><Relationship Id="rId85" Type="http://schemas.openxmlformats.org/officeDocument/2006/relationships/slideLayout" Target="../slideLayouts/slideLayout127.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59" Type="http://schemas.openxmlformats.org/officeDocument/2006/relationships/slideLayout" Target="../slideLayouts/slideLayout101.xml"/><Relationship Id="rId103" Type="http://schemas.openxmlformats.org/officeDocument/2006/relationships/slideLayout" Target="../slideLayouts/slideLayout145.xml"/><Relationship Id="rId108" Type="http://schemas.openxmlformats.org/officeDocument/2006/relationships/slideLayout" Target="../slideLayouts/slideLayout150.xml"/><Relationship Id="rId54" Type="http://schemas.openxmlformats.org/officeDocument/2006/relationships/slideLayout" Target="../slideLayouts/slideLayout96.xml"/><Relationship Id="rId70" Type="http://schemas.openxmlformats.org/officeDocument/2006/relationships/slideLayout" Target="../slideLayouts/slideLayout112.xml"/><Relationship Id="rId75" Type="http://schemas.openxmlformats.org/officeDocument/2006/relationships/slideLayout" Target="../slideLayouts/slideLayout117.xml"/><Relationship Id="rId91" Type="http://schemas.openxmlformats.org/officeDocument/2006/relationships/slideLayout" Target="../slideLayouts/slideLayout133.xml"/><Relationship Id="rId96" Type="http://schemas.openxmlformats.org/officeDocument/2006/relationships/slideLayout" Target="../slideLayouts/slideLayout13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49" Type="http://schemas.openxmlformats.org/officeDocument/2006/relationships/slideLayout" Target="../slideLayouts/slideLayout91.xml"/><Relationship Id="rId114" Type="http://schemas.openxmlformats.org/officeDocument/2006/relationships/slideLayout" Target="../slideLayouts/slideLayout156.xml"/><Relationship Id="rId119" Type="http://schemas.openxmlformats.org/officeDocument/2006/relationships/slideLayout" Target="../slideLayouts/slideLayout161.xml"/><Relationship Id="rId44" Type="http://schemas.openxmlformats.org/officeDocument/2006/relationships/slideLayout" Target="../slideLayouts/slideLayout86.xml"/><Relationship Id="rId60" Type="http://schemas.openxmlformats.org/officeDocument/2006/relationships/slideLayout" Target="../slideLayouts/slideLayout102.xml"/><Relationship Id="rId65" Type="http://schemas.openxmlformats.org/officeDocument/2006/relationships/slideLayout" Target="../slideLayouts/slideLayout107.xml"/><Relationship Id="rId81" Type="http://schemas.openxmlformats.org/officeDocument/2006/relationships/slideLayout" Target="../slideLayouts/slideLayout123.xml"/><Relationship Id="rId86" Type="http://schemas.openxmlformats.org/officeDocument/2006/relationships/slideLayout" Target="../slideLayouts/slideLayout128.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9" Type="http://schemas.openxmlformats.org/officeDocument/2006/relationships/slideLayout" Target="../slideLayouts/slideLayout81.xml"/><Relationship Id="rId109" Type="http://schemas.openxmlformats.org/officeDocument/2006/relationships/slideLayout" Target="../slideLayouts/slideLayout151.xml"/><Relationship Id="rId34" Type="http://schemas.openxmlformats.org/officeDocument/2006/relationships/slideLayout" Target="../slideLayouts/slideLayout76.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76" Type="http://schemas.openxmlformats.org/officeDocument/2006/relationships/slideLayout" Target="../slideLayouts/slideLayout118.xml"/><Relationship Id="rId97" Type="http://schemas.openxmlformats.org/officeDocument/2006/relationships/slideLayout" Target="../slideLayouts/slideLayout139.xml"/><Relationship Id="rId104" Type="http://schemas.openxmlformats.org/officeDocument/2006/relationships/slideLayout" Target="../slideLayouts/slideLayout146.xml"/><Relationship Id="rId120" Type="http://schemas.openxmlformats.org/officeDocument/2006/relationships/slideLayout" Target="../slideLayouts/slideLayout162.xml"/><Relationship Id="rId7" Type="http://schemas.openxmlformats.org/officeDocument/2006/relationships/slideLayout" Target="../slideLayouts/slideLayout49.xml"/><Relationship Id="rId71" Type="http://schemas.openxmlformats.org/officeDocument/2006/relationships/slideLayout" Target="../slideLayouts/slideLayout113.xml"/><Relationship Id="rId92" Type="http://schemas.openxmlformats.org/officeDocument/2006/relationships/slideLayout" Target="../slideLayouts/slideLayout134.xml"/><Relationship Id="rId2" Type="http://schemas.openxmlformats.org/officeDocument/2006/relationships/slideLayout" Target="../slideLayouts/slideLayout44.xml"/><Relationship Id="rId29" Type="http://schemas.openxmlformats.org/officeDocument/2006/relationships/slideLayout" Target="../slideLayouts/slideLayout71.xml"/><Relationship Id="rId24" Type="http://schemas.openxmlformats.org/officeDocument/2006/relationships/slideLayout" Target="../slideLayouts/slideLayout66.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66" Type="http://schemas.openxmlformats.org/officeDocument/2006/relationships/slideLayout" Target="../slideLayouts/slideLayout108.xml"/><Relationship Id="rId87" Type="http://schemas.openxmlformats.org/officeDocument/2006/relationships/slideLayout" Target="../slideLayouts/slideLayout129.xml"/><Relationship Id="rId110" Type="http://schemas.openxmlformats.org/officeDocument/2006/relationships/slideLayout" Target="../slideLayouts/slideLayout152.xml"/><Relationship Id="rId115" Type="http://schemas.openxmlformats.org/officeDocument/2006/relationships/slideLayout" Target="../slideLayouts/slideLayout157.xml"/><Relationship Id="rId61" Type="http://schemas.openxmlformats.org/officeDocument/2006/relationships/slideLayout" Target="../slideLayouts/slideLayout103.xml"/><Relationship Id="rId82" Type="http://schemas.openxmlformats.org/officeDocument/2006/relationships/slideLayout" Target="../slideLayouts/slideLayout124.xml"/><Relationship Id="rId19" Type="http://schemas.openxmlformats.org/officeDocument/2006/relationships/slideLayout" Target="../slideLayouts/slideLayout61.xml"/><Relationship Id="rId14" Type="http://schemas.openxmlformats.org/officeDocument/2006/relationships/slideLayout" Target="../slideLayouts/slideLayout56.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56" Type="http://schemas.openxmlformats.org/officeDocument/2006/relationships/slideLayout" Target="../slideLayouts/slideLayout98.xml"/><Relationship Id="rId77" Type="http://schemas.openxmlformats.org/officeDocument/2006/relationships/slideLayout" Target="../slideLayouts/slideLayout119.xml"/><Relationship Id="rId100" Type="http://schemas.openxmlformats.org/officeDocument/2006/relationships/slideLayout" Target="../slideLayouts/slideLayout142.xml"/><Relationship Id="rId105" Type="http://schemas.openxmlformats.org/officeDocument/2006/relationships/slideLayout" Target="../slideLayouts/slideLayout147.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72" Type="http://schemas.openxmlformats.org/officeDocument/2006/relationships/slideLayout" Target="../slideLayouts/slideLayout114.xml"/><Relationship Id="rId93" Type="http://schemas.openxmlformats.org/officeDocument/2006/relationships/slideLayout" Target="../slideLayouts/slideLayout135.xml"/><Relationship Id="rId98" Type="http://schemas.openxmlformats.org/officeDocument/2006/relationships/slideLayout" Target="../slideLayouts/slideLayout140.xml"/><Relationship Id="rId121" Type="http://schemas.openxmlformats.org/officeDocument/2006/relationships/theme" Target="../theme/theme4.xml"/><Relationship Id="rId3" Type="http://schemas.openxmlformats.org/officeDocument/2006/relationships/slideLayout" Target="../slideLayouts/slideLayout45.xml"/><Relationship Id="rId25" Type="http://schemas.openxmlformats.org/officeDocument/2006/relationships/slideLayout" Target="../slideLayouts/slideLayout67.xml"/><Relationship Id="rId46" Type="http://schemas.openxmlformats.org/officeDocument/2006/relationships/slideLayout" Target="../slideLayouts/slideLayout88.xml"/><Relationship Id="rId67" Type="http://schemas.openxmlformats.org/officeDocument/2006/relationships/slideLayout" Target="../slideLayouts/slideLayout109.xml"/><Relationship Id="rId116" Type="http://schemas.openxmlformats.org/officeDocument/2006/relationships/slideLayout" Target="../slideLayouts/slideLayout15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62" Type="http://schemas.openxmlformats.org/officeDocument/2006/relationships/slideLayout" Target="../slideLayouts/slideLayout104.xml"/><Relationship Id="rId83" Type="http://schemas.openxmlformats.org/officeDocument/2006/relationships/slideLayout" Target="../slideLayouts/slideLayout125.xml"/><Relationship Id="rId88" Type="http://schemas.openxmlformats.org/officeDocument/2006/relationships/slideLayout" Target="../slideLayouts/slideLayout130.xml"/><Relationship Id="rId111" Type="http://schemas.openxmlformats.org/officeDocument/2006/relationships/slideLayout" Target="../slideLayouts/slideLayout153.xml"/><Relationship Id="rId15" Type="http://schemas.openxmlformats.org/officeDocument/2006/relationships/slideLayout" Target="../slideLayouts/slideLayout57.xml"/><Relationship Id="rId36" Type="http://schemas.openxmlformats.org/officeDocument/2006/relationships/slideLayout" Target="../slideLayouts/slideLayout78.xml"/><Relationship Id="rId57" Type="http://schemas.openxmlformats.org/officeDocument/2006/relationships/slideLayout" Target="../slideLayouts/slideLayout99.xml"/><Relationship Id="rId106" Type="http://schemas.openxmlformats.org/officeDocument/2006/relationships/slideLayout" Target="../slideLayouts/slideLayout148.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52" Type="http://schemas.openxmlformats.org/officeDocument/2006/relationships/slideLayout" Target="../slideLayouts/slideLayout94.xml"/><Relationship Id="rId73" Type="http://schemas.openxmlformats.org/officeDocument/2006/relationships/slideLayout" Target="../slideLayouts/slideLayout115.xml"/><Relationship Id="rId78" Type="http://schemas.openxmlformats.org/officeDocument/2006/relationships/slideLayout" Target="../slideLayouts/slideLayout120.xml"/><Relationship Id="rId94" Type="http://schemas.openxmlformats.org/officeDocument/2006/relationships/slideLayout" Target="../slideLayouts/slideLayout136.xml"/><Relationship Id="rId99" Type="http://schemas.openxmlformats.org/officeDocument/2006/relationships/slideLayout" Target="../slideLayouts/slideLayout141.xml"/><Relationship Id="rId101"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88.xml"/><Relationship Id="rId117" Type="http://schemas.openxmlformats.org/officeDocument/2006/relationships/slideLayout" Target="../slideLayouts/slideLayout279.xml"/><Relationship Id="rId21" Type="http://schemas.openxmlformats.org/officeDocument/2006/relationships/slideLayout" Target="../slideLayouts/slideLayout183.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84" Type="http://schemas.openxmlformats.org/officeDocument/2006/relationships/slideLayout" Target="../slideLayouts/slideLayout246.xml"/><Relationship Id="rId89" Type="http://schemas.openxmlformats.org/officeDocument/2006/relationships/slideLayout" Target="../slideLayouts/slideLayout251.xml"/><Relationship Id="rId112" Type="http://schemas.openxmlformats.org/officeDocument/2006/relationships/slideLayout" Target="../slideLayouts/slideLayout274.xml"/><Relationship Id="rId16" Type="http://schemas.openxmlformats.org/officeDocument/2006/relationships/slideLayout" Target="../slideLayouts/slideLayout178.xml"/><Relationship Id="rId107" Type="http://schemas.openxmlformats.org/officeDocument/2006/relationships/slideLayout" Target="../slideLayouts/slideLayout269.xml"/><Relationship Id="rId11" Type="http://schemas.openxmlformats.org/officeDocument/2006/relationships/slideLayout" Target="../slideLayouts/slideLayout173.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74" Type="http://schemas.openxmlformats.org/officeDocument/2006/relationships/slideLayout" Target="../slideLayouts/slideLayout236.xml"/><Relationship Id="rId79" Type="http://schemas.openxmlformats.org/officeDocument/2006/relationships/slideLayout" Target="../slideLayouts/slideLayout241.xml"/><Relationship Id="rId102" Type="http://schemas.openxmlformats.org/officeDocument/2006/relationships/slideLayout" Target="../slideLayouts/slideLayout264.xml"/><Relationship Id="rId5" Type="http://schemas.openxmlformats.org/officeDocument/2006/relationships/slideLayout" Target="../slideLayouts/slideLayout167.xml"/><Relationship Id="rId90" Type="http://schemas.openxmlformats.org/officeDocument/2006/relationships/slideLayout" Target="../slideLayouts/slideLayout252.xml"/><Relationship Id="rId95" Type="http://schemas.openxmlformats.org/officeDocument/2006/relationships/slideLayout" Target="../slideLayouts/slideLayout257.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64" Type="http://schemas.openxmlformats.org/officeDocument/2006/relationships/slideLayout" Target="../slideLayouts/slideLayout226.xml"/><Relationship Id="rId69" Type="http://schemas.openxmlformats.org/officeDocument/2006/relationships/slideLayout" Target="../slideLayouts/slideLayout231.xml"/><Relationship Id="rId113" Type="http://schemas.openxmlformats.org/officeDocument/2006/relationships/slideLayout" Target="../slideLayouts/slideLayout275.xml"/><Relationship Id="rId118" Type="http://schemas.openxmlformats.org/officeDocument/2006/relationships/slideLayout" Target="../slideLayouts/slideLayout280.xml"/><Relationship Id="rId80" Type="http://schemas.openxmlformats.org/officeDocument/2006/relationships/slideLayout" Target="../slideLayouts/slideLayout242.xml"/><Relationship Id="rId85" Type="http://schemas.openxmlformats.org/officeDocument/2006/relationships/slideLayout" Target="../slideLayouts/slideLayout247.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59" Type="http://schemas.openxmlformats.org/officeDocument/2006/relationships/slideLayout" Target="../slideLayouts/slideLayout221.xml"/><Relationship Id="rId103" Type="http://schemas.openxmlformats.org/officeDocument/2006/relationships/slideLayout" Target="../slideLayouts/slideLayout265.xml"/><Relationship Id="rId108" Type="http://schemas.openxmlformats.org/officeDocument/2006/relationships/slideLayout" Target="../slideLayouts/slideLayout270.xml"/><Relationship Id="rId54" Type="http://schemas.openxmlformats.org/officeDocument/2006/relationships/slideLayout" Target="../slideLayouts/slideLayout216.xml"/><Relationship Id="rId70" Type="http://schemas.openxmlformats.org/officeDocument/2006/relationships/slideLayout" Target="../slideLayouts/slideLayout232.xml"/><Relationship Id="rId75" Type="http://schemas.openxmlformats.org/officeDocument/2006/relationships/slideLayout" Target="../slideLayouts/slideLayout237.xml"/><Relationship Id="rId91" Type="http://schemas.openxmlformats.org/officeDocument/2006/relationships/slideLayout" Target="../slideLayouts/slideLayout253.xml"/><Relationship Id="rId96" Type="http://schemas.openxmlformats.org/officeDocument/2006/relationships/slideLayout" Target="../slideLayouts/slideLayout25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49" Type="http://schemas.openxmlformats.org/officeDocument/2006/relationships/slideLayout" Target="../slideLayouts/slideLayout211.xml"/><Relationship Id="rId114" Type="http://schemas.openxmlformats.org/officeDocument/2006/relationships/slideLayout" Target="../slideLayouts/slideLayout276.xml"/><Relationship Id="rId119" Type="http://schemas.openxmlformats.org/officeDocument/2006/relationships/slideLayout" Target="../slideLayouts/slideLayout281.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73" Type="http://schemas.openxmlformats.org/officeDocument/2006/relationships/slideLayout" Target="../slideLayouts/slideLayout235.xml"/><Relationship Id="rId78" Type="http://schemas.openxmlformats.org/officeDocument/2006/relationships/slideLayout" Target="../slideLayouts/slideLayout240.xml"/><Relationship Id="rId81" Type="http://schemas.openxmlformats.org/officeDocument/2006/relationships/slideLayout" Target="../slideLayouts/slideLayout243.xml"/><Relationship Id="rId86" Type="http://schemas.openxmlformats.org/officeDocument/2006/relationships/slideLayout" Target="../slideLayouts/slideLayout248.xml"/><Relationship Id="rId94" Type="http://schemas.openxmlformats.org/officeDocument/2006/relationships/slideLayout" Target="../slideLayouts/slideLayout256.xml"/><Relationship Id="rId99" Type="http://schemas.openxmlformats.org/officeDocument/2006/relationships/slideLayout" Target="../slideLayouts/slideLayout261.xml"/><Relationship Id="rId101" Type="http://schemas.openxmlformats.org/officeDocument/2006/relationships/slideLayout" Target="../slideLayouts/slideLayout263.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9" Type="http://schemas.openxmlformats.org/officeDocument/2006/relationships/slideLayout" Target="../slideLayouts/slideLayout201.xml"/><Relationship Id="rId109" Type="http://schemas.openxmlformats.org/officeDocument/2006/relationships/slideLayout" Target="../slideLayouts/slideLayout271.xml"/><Relationship Id="rId34" Type="http://schemas.openxmlformats.org/officeDocument/2006/relationships/slideLayout" Target="../slideLayouts/slideLayout196.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76" Type="http://schemas.openxmlformats.org/officeDocument/2006/relationships/slideLayout" Target="../slideLayouts/slideLayout238.xml"/><Relationship Id="rId97" Type="http://schemas.openxmlformats.org/officeDocument/2006/relationships/slideLayout" Target="../slideLayouts/slideLayout259.xml"/><Relationship Id="rId104" Type="http://schemas.openxmlformats.org/officeDocument/2006/relationships/slideLayout" Target="../slideLayouts/slideLayout266.xml"/><Relationship Id="rId120" Type="http://schemas.openxmlformats.org/officeDocument/2006/relationships/theme" Target="../theme/theme5.xml"/><Relationship Id="rId7" Type="http://schemas.openxmlformats.org/officeDocument/2006/relationships/slideLayout" Target="../slideLayouts/slideLayout169.xml"/><Relationship Id="rId71" Type="http://schemas.openxmlformats.org/officeDocument/2006/relationships/slideLayout" Target="../slideLayouts/slideLayout233.xml"/><Relationship Id="rId92" Type="http://schemas.openxmlformats.org/officeDocument/2006/relationships/slideLayout" Target="../slideLayouts/slideLayout254.xml"/><Relationship Id="rId2" Type="http://schemas.openxmlformats.org/officeDocument/2006/relationships/slideLayout" Target="../slideLayouts/slideLayout164.xml"/><Relationship Id="rId29" Type="http://schemas.openxmlformats.org/officeDocument/2006/relationships/slideLayout" Target="../slideLayouts/slideLayout191.xml"/><Relationship Id="rId24" Type="http://schemas.openxmlformats.org/officeDocument/2006/relationships/slideLayout" Target="../slideLayouts/slideLayout186.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66" Type="http://schemas.openxmlformats.org/officeDocument/2006/relationships/slideLayout" Target="../slideLayouts/slideLayout228.xml"/><Relationship Id="rId87" Type="http://schemas.openxmlformats.org/officeDocument/2006/relationships/slideLayout" Target="../slideLayouts/slideLayout249.xml"/><Relationship Id="rId110" Type="http://schemas.openxmlformats.org/officeDocument/2006/relationships/slideLayout" Target="../slideLayouts/slideLayout272.xml"/><Relationship Id="rId115" Type="http://schemas.openxmlformats.org/officeDocument/2006/relationships/slideLayout" Target="../slideLayouts/slideLayout277.xml"/><Relationship Id="rId61" Type="http://schemas.openxmlformats.org/officeDocument/2006/relationships/slideLayout" Target="../slideLayouts/slideLayout223.xml"/><Relationship Id="rId82" Type="http://schemas.openxmlformats.org/officeDocument/2006/relationships/slideLayout" Target="../slideLayouts/slideLayout244.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56" Type="http://schemas.openxmlformats.org/officeDocument/2006/relationships/slideLayout" Target="../slideLayouts/slideLayout218.xml"/><Relationship Id="rId77" Type="http://schemas.openxmlformats.org/officeDocument/2006/relationships/slideLayout" Target="../slideLayouts/slideLayout239.xml"/><Relationship Id="rId100" Type="http://schemas.openxmlformats.org/officeDocument/2006/relationships/slideLayout" Target="../slideLayouts/slideLayout262.xml"/><Relationship Id="rId105" Type="http://schemas.openxmlformats.org/officeDocument/2006/relationships/slideLayout" Target="../slideLayouts/slideLayout267.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72" Type="http://schemas.openxmlformats.org/officeDocument/2006/relationships/slideLayout" Target="../slideLayouts/slideLayout234.xml"/><Relationship Id="rId93" Type="http://schemas.openxmlformats.org/officeDocument/2006/relationships/slideLayout" Target="../slideLayouts/slideLayout255.xml"/><Relationship Id="rId98" Type="http://schemas.openxmlformats.org/officeDocument/2006/relationships/slideLayout" Target="../slideLayouts/slideLayout260.xml"/><Relationship Id="rId3" Type="http://schemas.openxmlformats.org/officeDocument/2006/relationships/slideLayout" Target="../slideLayouts/slideLayout165.xml"/><Relationship Id="rId25" Type="http://schemas.openxmlformats.org/officeDocument/2006/relationships/slideLayout" Target="../slideLayouts/slideLayout187.xml"/><Relationship Id="rId46" Type="http://schemas.openxmlformats.org/officeDocument/2006/relationships/slideLayout" Target="../slideLayouts/slideLayout208.xml"/><Relationship Id="rId67" Type="http://schemas.openxmlformats.org/officeDocument/2006/relationships/slideLayout" Target="../slideLayouts/slideLayout229.xml"/><Relationship Id="rId116" Type="http://schemas.openxmlformats.org/officeDocument/2006/relationships/slideLayout" Target="../slideLayouts/slideLayout278.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62" Type="http://schemas.openxmlformats.org/officeDocument/2006/relationships/slideLayout" Target="../slideLayouts/slideLayout224.xml"/><Relationship Id="rId83" Type="http://schemas.openxmlformats.org/officeDocument/2006/relationships/slideLayout" Target="../slideLayouts/slideLayout245.xml"/><Relationship Id="rId88" Type="http://schemas.openxmlformats.org/officeDocument/2006/relationships/slideLayout" Target="../slideLayouts/slideLayout250.xml"/><Relationship Id="rId111" Type="http://schemas.openxmlformats.org/officeDocument/2006/relationships/slideLayout" Target="../slideLayouts/slideLayout273.xml"/><Relationship Id="rId15" Type="http://schemas.openxmlformats.org/officeDocument/2006/relationships/slideLayout" Target="../slideLayouts/slideLayout177.xml"/><Relationship Id="rId36" Type="http://schemas.openxmlformats.org/officeDocument/2006/relationships/slideLayout" Target="../slideLayouts/slideLayout198.xml"/><Relationship Id="rId57" Type="http://schemas.openxmlformats.org/officeDocument/2006/relationships/slideLayout" Target="../slideLayouts/slideLayout219.xml"/><Relationship Id="rId106" Type="http://schemas.openxmlformats.org/officeDocument/2006/relationships/slideLayout" Target="../slideLayouts/slideLayout2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6.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7048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167449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laceholder 8"/>
          <p:cNvSpPr>
            <a:spLocks noGrp="1"/>
          </p:cNvSpPr>
          <p:nvPr>
            <p:ph type="sldNum" sz="quarter" idx="4"/>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pic>
        <p:nvPicPr>
          <p:cNvPr id="3" name="Picture 2" descr="Logo&#10;&#10;Description automatically generated">
            <a:extLst>
              <a:ext uri="{FF2B5EF4-FFF2-40B4-BE49-F238E27FC236}">
                <a16:creationId xmlns:a16="http://schemas.microsoft.com/office/drawing/2014/main" id="{A2BE63D2-5A9D-425D-80B3-B86C978B0F1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0145" y="9159563"/>
            <a:ext cx="850900" cy="850900"/>
          </a:xfrm>
          <a:prstGeom prst="rect">
            <a:avLst/>
          </a:prstGeom>
        </p:spPr>
      </p:pic>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80" r:id="rId3"/>
    <p:sldLayoutId id="2147483697" r:id="rId4"/>
    <p:sldLayoutId id="2147483806" r:id="rId5"/>
    <p:sldLayoutId id="2147483944" r:id="rId6"/>
    <p:sldLayoutId id="2147483945" r:id="rId7"/>
    <p:sldLayoutId id="2147484417" r:id="rId8"/>
    <p:sldLayoutId id="214748450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7048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167449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laceholder 8"/>
          <p:cNvSpPr>
            <a:spLocks noGrp="1"/>
          </p:cNvSpPr>
          <p:nvPr>
            <p:ph type="sldNum" sz="quarter" idx="4"/>
          </p:nvPr>
        </p:nvSpPr>
        <p:spPr>
          <a:xfrm>
            <a:off x="16916400" y="8877300"/>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2" name="bg object 17">
            <a:extLst>
              <a:ext uri="{FF2B5EF4-FFF2-40B4-BE49-F238E27FC236}">
                <a16:creationId xmlns:a16="http://schemas.microsoft.com/office/drawing/2014/main" id="{5700D105-771B-029A-7C48-DBF7CD918D39}"/>
              </a:ext>
            </a:extLst>
          </p:cNvPr>
          <p:cNvPicPr/>
          <p:nvPr userDrawn="1"/>
        </p:nvPicPr>
        <p:blipFill>
          <a:blip r:embed="rId14" cstate="print"/>
          <a:stretch>
            <a:fillRect/>
          </a:stretch>
        </p:blipFill>
        <p:spPr>
          <a:xfrm>
            <a:off x="876300" y="9223247"/>
            <a:ext cx="2072639" cy="670559"/>
          </a:xfrm>
          <a:prstGeom prst="rect">
            <a:avLst/>
          </a:prstGeom>
        </p:spPr>
      </p:pic>
    </p:spTree>
    <p:extLst>
      <p:ext uri="{BB962C8B-B14F-4D97-AF65-F5344CB8AC3E}">
        <p14:creationId xmlns:p14="http://schemas.microsoft.com/office/powerpoint/2010/main" val="240187079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4483" r:id="rId11"/>
    <p:sldLayoutId id="21474844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7048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6744950" y="9186986"/>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8"/>
          <p:cNvSpPr>
            <a:spLocks noGrp="1"/>
          </p:cNvSpPr>
          <p:nvPr>
            <p:ph type="sldNum" sz="quarter" idx="4"/>
          </p:nvPr>
        </p:nvSpPr>
        <p:spPr>
          <a:xfrm>
            <a:off x="16916400" y="8877302"/>
            <a:ext cx="1733550" cy="954364"/>
          </a:xfrm>
          <a:prstGeom prst="rect">
            <a:avLst/>
          </a:prstGeom>
          <a:noFill/>
        </p:spPr>
        <p:txBody>
          <a:bodyPr wrap="square" rtlCol="0">
            <a:spAutoFit/>
          </a:bodyPr>
          <a:lstStyle>
            <a:lvl1pPr>
              <a:defRPr lang="uk-UA" sz="2801"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pic>
        <p:nvPicPr>
          <p:cNvPr id="2" name="bg object 17">
            <a:extLst>
              <a:ext uri="{FF2B5EF4-FFF2-40B4-BE49-F238E27FC236}">
                <a16:creationId xmlns:a16="http://schemas.microsoft.com/office/drawing/2014/main" id="{55B38D55-DF23-2B3E-51FB-2C503C3DA63C}"/>
              </a:ext>
            </a:extLst>
          </p:cNvPr>
          <p:cNvPicPr/>
          <p:nvPr userDrawn="1"/>
        </p:nvPicPr>
        <p:blipFill>
          <a:blip r:embed="rId23" cstate="print"/>
          <a:stretch>
            <a:fillRect/>
          </a:stretch>
        </p:blipFill>
        <p:spPr>
          <a:xfrm>
            <a:off x="876304" y="9223250"/>
            <a:ext cx="2072639" cy="670559"/>
          </a:xfrm>
          <a:prstGeom prst="rect">
            <a:avLst/>
          </a:prstGeom>
        </p:spPr>
      </p:pic>
    </p:spTree>
    <p:extLst>
      <p:ext uri="{BB962C8B-B14F-4D97-AF65-F5344CB8AC3E}">
        <p14:creationId xmlns:p14="http://schemas.microsoft.com/office/powerpoint/2010/main" val="875651470"/>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37173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35" indent="-342935" algn="l" defTabSz="137173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802" indent="-342935" algn="l" defTabSz="137173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671" indent="-342935" algn="l" defTabSz="137173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540"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409"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278"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147"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015"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882" indent="-342935" algn="l" defTabSz="137173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738" rtl="0" eaLnBrk="1" latinLnBrk="0" hangingPunct="1">
        <a:defRPr sz="2700" kern="1200">
          <a:solidFill>
            <a:schemeClr val="tx1"/>
          </a:solidFill>
          <a:latin typeface="+mn-lt"/>
          <a:ea typeface="+mn-ea"/>
          <a:cs typeface="+mn-cs"/>
        </a:defRPr>
      </a:lvl1pPr>
      <a:lvl2pPr marL="685869" algn="l" defTabSz="1371738" rtl="0" eaLnBrk="1" latinLnBrk="0" hangingPunct="1">
        <a:defRPr sz="2700" kern="1200">
          <a:solidFill>
            <a:schemeClr val="tx1"/>
          </a:solidFill>
          <a:latin typeface="+mn-lt"/>
          <a:ea typeface="+mn-ea"/>
          <a:cs typeface="+mn-cs"/>
        </a:defRPr>
      </a:lvl2pPr>
      <a:lvl3pPr marL="1371738" algn="l" defTabSz="1371738" rtl="0" eaLnBrk="1" latinLnBrk="0" hangingPunct="1">
        <a:defRPr sz="2700" kern="1200">
          <a:solidFill>
            <a:schemeClr val="tx1"/>
          </a:solidFill>
          <a:latin typeface="+mn-lt"/>
          <a:ea typeface="+mn-ea"/>
          <a:cs typeface="+mn-cs"/>
        </a:defRPr>
      </a:lvl3pPr>
      <a:lvl4pPr marL="2057607" algn="l" defTabSz="1371738" rtl="0" eaLnBrk="1" latinLnBrk="0" hangingPunct="1">
        <a:defRPr sz="2700" kern="1200">
          <a:solidFill>
            <a:schemeClr val="tx1"/>
          </a:solidFill>
          <a:latin typeface="+mn-lt"/>
          <a:ea typeface="+mn-ea"/>
          <a:cs typeface="+mn-cs"/>
        </a:defRPr>
      </a:lvl4pPr>
      <a:lvl5pPr marL="2743475" algn="l" defTabSz="1371738" rtl="0" eaLnBrk="1" latinLnBrk="0" hangingPunct="1">
        <a:defRPr sz="2700" kern="1200">
          <a:solidFill>
            <a:schemeClr val="tx1"/>
          </a:solidFill>
          <a:latin typeface="+mn-lt"/>
          <a:ea typeface="+mn-ea"/>
          <a:cs typeface="+mn-cs"/>
        </a:defRPr>
      </a:lvl5pPr>
      <a:lvl6pPr marL="3429342" algn="l" defTabSz="1371738" rtl="0" eaLnBrk="1" latinLnBrk="0" hangingPunct="1">
        <a:defRPr sz="2700" kern="1200">
          <a:solidFill>
            <a:schemeClr val="tx1"/>
          </a:solidFill>
          <a:latin typeface="+mn-lt"/>
          <a:ea typeface="+mn-ea"/>
          <a:cs typeface="+mn-cs"/>
        </a:defRPr>
      </a:lvl6pPr>
      <a:lvl7pPr marL="4115213" algn="l" defTabSz="1371738" rtl="0" eaLnBrk="1" latinLnBrk="0" hangingPunct="1">
        <a:defRPr sz="2700" kern="1200">
          <a:solidFill>
            <a:schemeClr val="tx1"/>
          </a:solidFill>
          <a:latin typeface="+mn-lt"/>
          <a:ea typeface="+mn-ea"/>
          <a:cs typeface="+mn-cs"/>
        </a:defRPr>
      </a:lvl7pPr>
      <a:lvl8pPr marL="4801080" algn="l" defTabSz="1371738" rtl="0" eaLnBrk="1" latinLnBrk="0" hangingPunct="1">
        <a:defRPr sz="2700" kern="1200">
          <a:solidFill>
            <a:schemeClr val="tx1"/>
          </a:solidFill>
          <a:latin typeface="+mn-lt"/>
          <a:ea typeface="+mn-ea"/>
          <a:cs typeface="+mn-cs"/>
        </a:defRPr>
      </a:lvl8pPr>
      <a:lvl9pPr marL="5486949" algn="l" defTabSz="1371738"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D7692-ED9F-C8D8-6551-8B36AE8CFBA5}"/>
              </a:ext>
            </a:extLst>
          </p:cNvPr>
          <p:cNvSpPr>
            <a:spLocks noGrp="1"/>
          </p:cNvSpPr>
          <p:nvPr>
            <p:ph type="title"/>
          </p:nvPr>
        </p:nvSpPr>
        <p:spPr>
          <a:xfrm>
            <a:off x="800101" y="800100"/>
            <a:ext cx="16685420" cy="1735932"/>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ADA9AA-70B5-ABA3-9BEC-CC37BB310551}"/>
              </a:ext>
            </a:extLst>
          </p:cNvPr>
          <p:cNvSpPr>
            <a:spLocks noGrp="1"/>
          </p:cNvSpPr>
          <p:nvPr>
            <p:ph type="body" idx="1"/>
          </p:nvPr>
        </p:nvSpPr>
        <p:spPr>
          <a:xfrm>
            <a:off x="800101" y="2738438"/>
            <a:ext cx="16685420" cy="66341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4BE58-48C8-85EE-E0CD-2751C242D25A}"/>
              </a:ext>
            </a:extLst>
          </p:cNvPr>
          <p:cNvSpPr>
            <a:spLocks noGrp="1"/>
          </p:cNvSpPr>
          <p:nvPr>
            <p:ph type="dt" sz="half" idx="2"/>
          </p:nvPr>
        </p:nvSpPr>
        <p:spPr>
          <a:xfrm>
            <a:off x="802478" y="9793990"/>
            <a:ext cx="2702723" cy="185195"/>
          </a:xfrm>
          <a:prstGeom prst="rect">
            <a:avLst/>
          </a:prstGeom>
        </p:spPr>
        <p:txBody>
          <a:bodyPr vert="horz" lIns="0" tIns="45720" rIns="0" bIns="45720" rtlCol="0" anchor="ctr"/>
          <a:lstStyle>
            <a:lvl1pPr algn="l">
              <a:lnSpc>
                <a:spcPct val="82000"/>
              </a:lnSpc>
              <a:defRPr sz="1275">
                <a:solidFill>
                  <a:schemeClr val="tx1"/>
                </a:solidFill>
              </a:defRPr>
            </a:lvl1pPr>
          </a:lstStyle>
          <a:p>
            <a:r>
              <a:rPr lang="en-US"/>
              <a:t>© 2024 Colle McVoy</a:t>
            </a:r>
          </a:p>
        </p:txBody>
      </p:sp>
      <p:sp>
        <p:nvSpPr>
          <p:cNvPr id="5" name="Footer Placeholder 4">
            <a:extLst>
              <a:ext uri="{FF2B5EF4-FFF2-40B4-BE49-F238E27FC236}">
                <a16:creationId xmlns:a16="http://schemas.microsoft.com/office/drawing/2014/main" id="{B37CE540-C098-0168-8DC6-CDD9B6F937E2}"/>
              </a:ext>
            </a:extLst>
          </p:cNvPr>
          <p:cNvSpPr>
            <a:spLocks noGrp="1"/>
          </p:cNvSpPr>
          <p:nvPr>
            <p:ph type="ftr" sz="quarter" idx="3"/>
          </p:nvPr>
        </p:nvSpPr>
        <p:spPr>
          <a:xfrm>
            <a:off x="3621344" y="9793990"/>
            <a:ext cx="6172200" cy="185195"/>
          </a:xfrm>
          <a:prstGeom prst="rect">
            <a:avLst/>
          </a:prstGeom>
        </p:spPr>
        <p:txBody>
          <a:bodyPr vert="horz" lIns="0" tIns="45720" rIns="0" bIns="45720" rtlCol="0" anchor="ctr"/>
          <a:lstStyle>
            <a:lvl1pPr algn="l">
              <a:lnSpc>
                <a:spcPct val="82000"/>
              </a:lnSpc>
              <a:defRPr sz="1275">
                <a:solidFill>
                  <a:schemeClr val="tx1"/>
                </a:solidFill>
              </a:defRPr>
            </a:lvl1pPr>
          </a:lstStyle>
          <a:p>
            <a:r>
              <a:rPr lang="en-US"/>
              <a:t>FY26 Annual Planning</a:t>
            </a:r>
          </a:p>
        </p:txBody>
      </p:sp>
      <p:sp>
        <p:nvSpPr>
          <p:cNvPr id="6" name="Slide Number Placeholder 5">
            <a:extLst>
              <a:ext uri="{FF2B5EF4-FFF2-40B4-BE49-F238E27FC236}">
                <a16:creationId xmlns:a16="http://schemas.microsoft.com/office/drawing/2014/main" id="{0666930F-8F1A-421E-EEFF-94F158ACEEFC}"/>
              </a:ext>
            </a:extLst>
          </p:cNvPr>
          <p:cNvSpPr>
            <a:spLocks noGrp="1"/>
          </p:cNvSpPr>
          <p:nvPr>
            <p:ph type="sldNum" sz="quarter" idx="4"/>
          </p:nvPr>
        </p:nvSpPr>
        <p:spPr>
          <a:xfrm>
            <a:off x="16190120" y="9793990"/>
            <a:ext cx="1295400" cy="185195"/>
          </a:xfrm>
          <a:prstGeom prst="rect">
            <a:avLst/>
          </a:prstGeom>
        </p:spPr>
        <p:txBody>
          <a:bodyPr vert="horz" lIns="0" tIns="45720" rIns="0" bIns="45720" rtlCol="0" anchor="ctr"/>
          <a:lstStyle>
            <a:lvl1pPr algn="r">
              <a:lnSpc>
                <a:spcPct val="82000"/>
              </a:lnSpc>
              <a:defRPr sz="1275">
                <a:solidFill>
                  <a:schemeClr val="tx1"/>
                </a:solidFill>
              </a:defRPr>
            </a:lvl1pPr>
          </a:lstStyle>
          <a:p>
            <a:fld id="{72532D0A-5A8B-40E1-85A8-9A958C03DD06}" type="slidenum">
              <a:rPr lang="en-US" smtClean="0"/>
              <a:pPr/>
              <a:t>‹#›</a:t>
            </a:fld>
            <a:endParaRPr lang="en-US"/>
          </a:p>
        </p:txBody>
      </p:sp>
      <p:sp>
        <p:nvSpPr>
          <p:cNvPr id="21" name="Text Placeholder 7">
            <a:extLst>
              <a:ext uri="{FF2B5EF4-FFF2-40B4-BE49-F238E27FC236}">
                <a16:creationId xmlns:a16="http://schemas.microsoft.com/office/drawing/2014/main" id="{B35B9772-FC6A-1378-84B7-0EE7A593D337}"/>
              </a:ext>
            </a:extLst>
          </p:cNvPr>
          <p:cNvSpPr txBox="1">
            <a:spLocks/>
          </p:cNvSpPr>
          <p:nvPr/>
        </p:nvSpPr>
        <p:spPr>
          <a:xfrm>
            <a:off x="-1332781" y="0"/>
            <a:ext cx="1043672" cy="452628"/>
          </a:xfrm>
          <a:prstGeom prst="rect">
            <a:avLst/>
          </a:prstGeom>
        </p:spPr>
        <p:txBody>
          <a:bodyPr vert="horz" lIns="0" tIns="0" rIns="0" bIns="0" rtlCol="0" anchor="t">
            <a:noAutofit/>
          </a:bodyPr>
          <a:lstStyle>
            <a:lvl1pPr marL="0" indent="0" algn="l" defTabSz="914354" rtl="0" eaLnBrk="1" latinLnBrk="0" hangingPunct="1">
              <a:lnSpc>
                <a:spcPct val="88000"/>
              </a:lnSpc>
              <a:spcBef>
                <a:spcPts val="1500"/>
              </a:spcBef>
              <a:buFont typeface="Arial" panose="020B0604020202020204" pitchFamily="34" charset="0"/>
              <a:buNone/>
              <a:defRPr sz="2550" b="0" kern="1200" cap="none" spc="-3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a:solidFill>
                  <a:schemeClr val="accent2"/>
                </a:solidFill>
              </a:rPr>
              <a:t>V06252024</a:t>
            </a:r>
          </a:p>
        </p:txBody>
      </p:sp>
      <p:sp>
        <p:nvSpPr>
          <p:cNvPr id="7" name="Text Placeholder 7">
            <a:extLst>
              <a:ext uri="{FF2B5EF4-FFF2-40B4-BE49-F238E27FC236}">
                <a16:creationId xmlns:a16="http://schemas.microsoft.com/office/drawing/2014/main" id="{8A3D69CE-AB5B-6D63-AD3E-A5DA50373738}"/>
              </a:ext>
            </a:extLst>
          </p:cNvPr>
          <p:cNvSpPr txBox="1">
            <a:spLocks/>
          </p:cNvSpPr>
          <p:nvPr userDrawn="1"/>
        </p:nvSpPr>
        <p:spPr>
          <a:xfrm>
            <a:off x="-1332781" y="0"/>
            <a:ext cx="1043672" cy="452628"/>
          </a:xfrm>
          <a:prstGeom prst="rect">
            <a:avLst/>
          </a:prstGeom>
        </p:spPr>
        <p:txBody>
          <a:bodyPr vert="horz" lIns="0" tIns="0" rIns="0" bIns="0" rtlCol="0" anchor="t">
            <a:noAutofit/>
          </a:bodyPr>
          <a:lstStyle>
            <a:lvl1pPr marL="0" indent="0" algn="l" defTabSz="914354" rtl="0" eaLnBrk="1" latinLnBrk="0" hangingPunct="1">
              <a:lnSpc>
                <a:spcPct val="88000"/>
              </a:lnSpc>
              <a:spcBef>
                <a:spcPts val="1500"/>
              </a:spcBef>
              <a:buFont typeface="Arial" panose="020B0604020202020204" pitchFamily="34" charset="0"/>
              <a:buNone/>
              <a:defRPr sz="2550" b="0" kern="1200" cap="none" spc="-3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a:solidFill>
                  <a:schemeClr val="accent2"/>
                </a:solidFill>
              </a:rPr>
              <a:t>V06252024</a:t>
            </a:r>
          </a:p>
        </p:txBody>
      </p:sp>
    </p:spTree>
    <p:extLst>
      <p:ext uri="{BB962C8B-B14F-4D97-AF65-F5344CB8AC3E}">
        <p14:creationId xmlns:p14="http://schemas.microsoft.com/office/powerpoint/2010/main" val="1158723784"/>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 id="2147484162" r:id="rId22"/>
    <p:sldLayoutId id="2147484163" r:id="rId23"/>
    <p:sldLayoutId id="2147484164" r:id="rId24"/>
    <p:sldLayoutId id="2147484165" r:id="rId25"/>
    <p:sldLayoutId id="2147484166" r:id="rId26"/>
    <p:sldLayoutId id="2147484167" r:id="rId27"/>
    <p:sldLayoutId id="2147484168" r:id="rId28"/>
    <p:sldLayoutId id="2147484169" r:id="rId29"/>
    <p:sldLayoutId id="2147484170" r:id="rId30"/>
    <p:sldLayoutId id="2147484171" r:id="rId31"/>
    <p:sldLayoutId id="2147484172" r:id="rId32"/>
    <p:sldLayoutId id="2147484173" r:id="rId33"/>
    <p:sldLayoutId id="2147484174" r:id="rId34"/>
    <p:sldLayoutId id="2147484175" r:id="rId35"/>
    <p:sldLayoutId id="2147484176" r:id="rId36"/>
    <p:sldLayoutId id="2147484177" r:id="rId37"/>
    <p:sldLayoutId id="2147484178" r:id="rId38"/>
    <p:sldLayoutId id="2147484179" r:id="rId39"/>
    <p:sldLayoutId id="2147484180" r:id="rId40"/>
    <p:sldLayoutId id="2147484181" r:id="rId41"/>
    <p:sldLayoutId id="2147484182" r:id="rId42"/>
    <p:sldLayoutId id="2147484183" r:id="rId43"/>
    <p:sldLayoutId id="2147484184" r:id="rId44"/>
    <p:sldLayoutId id="2147484185" r:id="rId45"/>
    <p:sldLayoutId id="2147484186" r:id="rId46"/>
    <p:sldLayoutId id="2147484187" r:id="rId47"/>
    <p:sldLayoutId id="2147484188" r:id="rId48"/>
    <p:sldLayoutId id="2147484189" r:id="rId49"/>
    <p:sldLayoutId id="2147484190" r:id="rId50"/>
    <p:sldLayoutId id="2147484191" r:id="rId51"/>
    <p:sldLayoutId id="2147484192" r:id="rId52"/>
    <p:sldLayoutId id="2147484193" r:id="rId53"/>
    <p:sldLayoutId id="2147484194" r:id="rId54"/>
    <p:sldLayoutId id="2147484195" r:id="rId55"/>
    <p:sldLayoutId id="2147484196" r:id="rId56"/>
    <p:sldLayoutId id="2147484197" r:id="rId57"/>
    <p:sldLayoutId id="2147484198" r:id="rId58"/>
    <p:sldLayoutId id="2147484199" r:id="rId59"/>
    <p:sldLayoutId id="2147484200" r:id="rId60"/>
    <p:sldLayoutId id="2147484201" r:id="rId61"/>
    <p:sldLayoutId id="2147484202" r:id="rId62"/>
    <p:sldLayoutId id="2147484203" r:id="rId63"/>
    <p:sldLayoutId id="2147484204" r:id="rId64"/>
    <p:sldLayoutId id="2147484205" r:id="rId65"/>
    <p:sldLayoutId id="2147484206" r:id="rId66"/>
    <p:sldLayoutId id="2147484207" r:id="rId67"/>
    <p:sldLayoutId id="2147484208" r:id="rId68"/>
    <p:sldLayoutId id="2147484209" r:id="rId69"/>
    <p:sldLayoutId id="2147484210" r:id="rId70"/>
    <p:sldLayoutId id="2147484211" r:id="rId71"/>
    <p:sldLayoutId id="2147484212" r:id="rId72"/>
    <p:sldLayoutId id="2147484213" r:id="rId73"/>
    <p:sldLayoutId id="2147484214" r:id="rId74"/>
    <p:sldLayoutId id="2147484215" r:id="rId75"/>
    <p:sldLayoutId id="2147484216" r:id="rId76"/>
    <p:sldLayoutId id="2147484217" r:id="rId77"/>
    <p:sldLayoutId id="2147484218" r:id="rId78"/>
    <p:sldLayoutId id="2147484219" r:id="rId79"/>
    <p:sldLayoutId id="2147484220" r:id="rId80"/>
    <p:sldLayoutId id="2147484221" r:id="rId81"/>
    <p:sldLayoutId id="2147484222" r:id="rId82"/>
    <p:sldLayoutId id="2147484223" r:id="rId83"/>
    <p:sldLayoutId id="2147484224" r:id="rId84"/>
    <p:sldLayoutId id="2147484225" r:id="rId85"/>
    <p:sldLayoutId id="2147484226" r:id="rId86"/>
    <p:sldLayoutId id="2147484227" r:id="rId87"/>
    <p:sldLayoutId id="2147484228" r:id="rId88"/>
    <p:sldLayoutId id="2147484229" r:id="rId89"/>
    <p:sldLayoutId id="2147484230" r:id="rId90"/>
    <p:sldLayoutId id="2147484231" r:id="rId91"/>
    <p:sldLayoutId id="2147484232" r:id="rId92"/>
    <p:sldLayoutId id="2147484233" r:id="rId93"/>
    <p:sldLayoutId id="2147484234" r:id="rId94"/>
    <p:sldLayoutId id="2147484235" r:id="rId95"/>
    <p:sldLayoutId id="2147484236" r:id="rId96"/>
    <p:sldLayoutId id="2147484237" r:id="rId97"/>
    <p:sldLayoutId id="2147484238" r:id="rId98"/>
    <p:sldLayoutId id="2147484239" r:id="rId99"/>
    <p:sldLayoutId id="2147484240" r:id="rId100"/>
    <p:sldLayoutId id="2147484241" r:id="rId101"/>
    <p:sldLayoutId id="2147484242" r:id="rId102"/>
    <p:sldLayoutId id="2147484243" r:id="rId103"/>
    <p:sldLayoutId id="2147484244" r:id="rId104"/>
    <p:sldLayoutId id="2147484245" r:id="rId105"/>
    <p:sldLayoutId id="2147484246" r:id="rId106"/>
    <p:sldLayoutId id="2147484247" r:id="rId107"/>
    <p:sldLayoutId id="2147484248" r:id="rId108"/>
    <p:sldLayoutId id="2147484249" r:id="rId109"/>
    <p:sldLayoutId id="2147484250" r:id="rId110"/>
    <p:sldLayoutId id="2147484251" r:id="rId111"/>
    <p:sldLayoutId id="2147484252" r:id="rId112"/>
    <p:sldLayoutId id="2147484253" r:id="rId113"/>
    <p:sldLayoutId id="2147484254" r:id="rId114"/>
    <p:sldLayoutId id="2147484255" r:id="rId115"/>
    <p:sldLayoutId id="2147484256" r:id="rId116"/>
    <p:sldLayoutId id="2147484257" r:id="rId117"/>
    <p:sldLayoutId id="2147484258" r:id="rId118"/>
    <p:sldLayoutId id="2147484259" r:id="rId119"/>
    <p:sldLayoutId id="2147484260" r:id="rId120"/>
  </p:sldLayoutIdLst>
  <p:hf sldNum="0" hdr="0"/>
  <p:txStyles>
    <p:titleStyle>
      <a:lvl1pPr algn="l" defTabSz="1371531" rtl="0" eaLnBrk="1" latinLnBrk="0" hangingPunct="1">
        <a:lnSpc>
          <a:spcPct val="86000"/>
        </a:lnSpc>
        <a:spcBef>
          <a:spcPts val="2700"/>
        </a:spcBef>
        <a:buNone/>
        <a:defRPr sz="5175" kern="1200">
          <a:solidFill>
            <a:schemeClr val="tx1"/>
          </a:solidFill>
          <a:latin typeface="+mj-lt"/>
          <a:ea typeface="+mj-ea"/>
          <a:cs typeface="+mj-cs"/>
        </a:defRPr>
      </a:lvl1pPr>
    </p:titleStyle>
    <p:bodyStyle>
      <a:lvl1pPr marL="342884" indent="-342884" algn="l" defTabSz="1371531" rtl="0" eaLnBrk="1" latinLnBrk="0" hangingPunct="1">
        <a:lnSpc>
          <a:spcPct val="90000"/>
        </a:lnSpc>
        <a:spcBef>
          <a:spcPts val="1500"/>
        </a:spcBef>
        <a:buFont typeface="Arial" panose="020B0604020202020204" pitchFamily="34" charset="0"/>
        <a:buChar char="•"/>
        <a:defRPr sz="3825" kern="1200">
          <a:solidFill>
            <a:schemeClr val="tx1"/>
          </a:solidFill>
          <a:latin typeface="+mn-lt"/>
          <a:ea typeface="+mn-ea"/>
          <a:cs typeface="+mn-cs"/>
        </a:defRPr>
      </a:lvl1pPr>
      <a:lvl2pPr marL="1028649" indent="-342884" algn="l" defTabSz="1371531" rtl="0" eaLnBrk="1" latinLnBrk="0" hangingPunct="1">
        <a:lnSpc>
          <a:spcPct val="90000"/>
        </a:lnSpc>
        <a:spcBef>
          <a:spcPts val="750"/>
        </a:spcBef>
        <a:buFont typeface="Arial" panose="020B0604020202020204" pitchFamily="34" charset="0"/>
        <a:buChar char="•"/>
        <a:defRPr sz="2550" kern="1200">
          <a:solidFill>
            <a:schemeClr val="tx1"/>
          </a:solidFill>
          <a:latin typeface="+mn-lt"/>
          <a:ea typeface="+mn-ea"/>
          <a:cs typeface="+mn-cs"/>
        </a:defRPr>
      </a:lvl2pPr>
      <a:lvl3pPr marL="1714413" indent="-342884" algn="l" defTabSz="1371531" rtl="0" eaLnBrk="1" latinLnBrk="0" hangingPunct="1">
        <a:lnSpc>
          <a:spcPct val="90000"/>
        </a:lnSpc>
        <a:spcBef>
          <a:spcPts val="750"/>
        </a:spcBef>
        <a:buFont typeface="Arial" panose="020B0604020202020204" pitchFamily="34" charset="0"/>
        <a:buChar char="•"/>
        <a:defRPr sz="1950" kern="1200">
          <a:solidFill>
            <a:schemeClr val="tx1"/>
          </a:solidFill>
          <a:latin typeface="+mn-lt"/>
          <a:ea typeface="+mn-ea"/>
          <a:cs typeface="+mn-cs"/>
        </a:defRPr>
      </a:lvl3pPr>
      <a:lvl4pPr marL="2400180" indent="-342884" algn="l" defTabSz="1371531" rtl="0" eaLnBrk="1" latinLnBrk="0" hangingPunct="1">
        <a:lnSpc>
          <a:spcPct val="90000"/>
        </a:lnSpc>
        <a:spcBef>
          <a:spcPts val="750"/>
        </a:spcBef>
        <a:buFont typeface="Arial" panose="020B0604020202020204" pitchFamily="34" charset="0"/>
        <a:buChar char="•"/>
        <a:defRPr sz="1913" kern="1200">
          <a:solidFill>
            <a:schemeClr val="tx1"/>
          </a:solidFill>
          <a:latin typeface="+mn-lt"/>
          <a:ea typeface="+mn-ea"/>
          <a:cs typeface="+mn-cs"/>
        </a:defRPr>
      </a:lvl4pPr>
      <a:lvl5pPr marL="3085947" indent="-342884" algn="l" defTabSz="1371531" rtl="0" eaLnBrk="1" latinLnBrk="0" hangingPunct="1">
        <a:lnSpc>
          <a:spcPct val="90000"/>
        </a:lnSpc>
        <a:spcBef>
          <a:spcPts val="750"/>
        </a:spcBef>
        <a:buFont typeface="Arial" panose="020B0604020202020204" pitchFamily="34" charset="0"/>
        <a:buChar char="•"/>
        <a:defRPr sz="1275" kern="1200">
          <a:solidFill>
            <a:schemeClr val="tx1"/>
          </a:solidFill>
          <a:latin typeface="+mn-lt"/>
          <a:ea typeface="+mn-ea"/>
          <a:cs typeface="+mn-cs"/>
        </a:defRPr>
      </a:lvl5pPr>
      <a:lvl6pPr marL="3771711"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78"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244"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009"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31" rtl="0" eaLnBrk="1" latinLnBrk="0" hangingPunct="1">
        <a:defRPr sz="2700" kern="1200">
          <a:solidFill>
            <a:schemeClr val="tx1"/>
          </a:solidFill>
          <a:latin typeface="+mn-lt"/>
          <a:ea typeface="+mn-ea"/>
          <a:cs typeface="+mn-cs"/>
        </a:defRPr>
      </a:lvl1pPr>
      <a:lvl2pPr marL="685767" algn="l" defTabSz="1371531" rtl="0" eaLnBrk="1" latinLnBrk="0" hangingPunct="1">
        <a:defRPr sz="2700" kern="1200">
          <a:solidFill>
            <a:schemeClr val="tx1"/>
          </a:solidFill>
          <a:latin typeface="+mn-lt"/>
          <a:ea typeface="+mn-ea"/>
          <a:cs typeface="+mn-cs"/>
        </a:defRPr>
      </a:lvl2pPr>
      <a:lvl3pPr marL="1371531" algn="l" defTabSz="1371531" rtl="0" eaLnBrk="1" latinLnBrk="0" hangingPunct="1">
        <a:defRPr sz="2700" kern="1200">
          <a:solidFill>
            <a:schemeClr val="tx1"/>
          </a:solidFill>
          <a:latin typeface="+mn-lt"/>
          <a:ea typeface="+mn-ea"/>
          <a:cs typeface="+mn-cs"/>
        </a:defRPr>
      </a:lvl3pPr>
      <a:lvl4pPr marL="2057298" algn="l" defTabSz="1371531" rtl="0" eaLnBrk="1" latinLnBrk="0" hangingPunct="1">
        <a:defRPr sz="2700" kern="1200">
          <a:solidFill>
            <a:schemeClr val="tx1"/>
          </a:solidFill>
          <a:latin typeface="+mn-lt"/>
          <a:ea typeface="+mn-ea"/>
          <a:cs typeface="+mn-cs"/>
        </a:defRPr>
      </a:lvl4pPr>
      <a:lvl5pPr marL="2743064" algn="l" defTabSz="1371531" rtl="0" eaLnBrk="1" latinLnBrk="0" hangingPunct="1">
        <a:defRPr sz="2700" kern="1200">
          <a:solidFill>
            <a:schemeClr val="tx1"/>
          </a:solidFill>
          <a:latin typeface="+mn-lt"/>
          <a:ea typeface="+mn-ea"/>
          <a:cs typeface="+mn-cs"/>
        </a:defRPr>
      </a:lvl5pPr>
      <a:lvl6pPr marL="3428829" algn="l" defTabSz="1371531" rtl="0" eaLnBrk="1" latinLnBrk="0" hangingPunct="1">
        <a:defRPr sz="2700" kern="1200">
          <a:solidFill>
            <a:schemeClr val="tx1"/>
          </a:solidFill>
          <a:latin typeface="+mn-lt"/>
          <a:ea typeface="+mn-ea"/>
          <a:cs typeface="+mn-cs"/>
        </a:defRPr>
      </a:lvl6pPr>
      <a:lvl7pPr marL="4114593" algn="l" defTabSz="1371531" rtl="0" eaLnBrk="1" latinLnBrk="0" hangingPunct="1">
        <a:defRPr sz="2700" kern="1200">
          <a:solidFill>
            <a:schemeClr val="tx1"/>
          </a:solidFill>
          <a:latin typeface="+mn-lt"/>
          <a:ea typeface="+mn-ea"/>
          <a:cs typeface="+mn-cs"/>
        </a:defRPr>
      </a:lvl7pPr>
      <a:lvl8pPr marL="4800360" algn="l" defTabSz="1371531" rtl="0" eaLnBrk="1" latinLnBrk="0" hangingPunct="1">
        <a:defRPr sz="2700" kern="1200">
          <a:solidFill>
            <a:schemeClr val="tx1"/>
          </a:solidFill>
          <a:latin typeface="+mn-lt"/>
          <a:ea typeface="+mn-ea"/>
          <a:cs typeface="+mn-cs"/>
        </a:defRPr>
      </a:lvl8pPr>
      <a:lvl9pPr marL="5486127" algn="l" defTabSz="1371531"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57" pos="3840">
          <p15:clr>
            <a:srgbClr val="F26B43"/>
          </p15:clr>
        </p15:guide>
        <p15:guide id="58" orient="horz" pos="336">
          <p15:clr>
            <a:srgbClr val="F26B43"/>
          </p15:clr>
        </p15:guide>
        <p15:guide id="59" orient="horz" pos="4152">
          <p15:clr>
            <a:srgbClr val="F26B43"/>
          </p15:clr>
        </p15:guide>
        <p15:guide id="60" pos="7344">
          <p15:clr>
            <a:srgbClr val="F26B43"/>
          </p15:clr>
        </p15:guide>
        <p15:guide id="61" pos="336">
          <p15:clr>
            <a:srgbClr val="F26B43"/>
          </p15:clr>
        </p15:guide>
        <p15:guide id="62" pos="6800">
          <p15:clr>
            <a:srgbClr val="F26B43"/>
          </p15:clr>
        </p15:guide>
        <p15:guide id="63" pos="6208">
          <p15:clr>
            <a:srgbClr val="F26B43"/>
          </p15:clr>
        </p15:guide>
        <p15:guide id="64" pos="5616">
          <p15:clr>
            <a:srgbClr val="F26B43"/>
          </p15:clr>
        </p15:guide>
        <p15:guide id="65" pos="5024">
          <p15:clr>
            <a:srgbClr val="F26B43"/>
          </p15:clr>
        </p15:guide>
        <p15:guide id="66" pos="4432">
          <p15:clr>
            <a:srgbClr val="F26B43"/>
          </p15:clr>
        </p15:guide>
        <p15:guide id="67" pos="3248">
          <p15:clr>
            <a:srgbClr val="F26B43"/>
          </p15:clr>
        </p15:guide>
        <p15:guide id="68" pos="2654">
          <p15:clr>
            <a:srgbClr val="F26B43"/>
          </p15:clr>
        </p15:guide>
        <p15:guide id="69" pos="2064">
          <p15:clr>
            <a:srgbClr val="F26B43"/>
          </p15:clr>
        </p15:guide>
        <p15:guide id="70" pos="1472">
          <p15:clr>
            <a:srgbClr val="F26B43"/>
          </p15:clr>
        </p15:guide>
        <p15:guide id="71" pos="880">
          <p15:clr>
            <a:srgbClr val="F26B43"/>
          </p15:clr>
        </p15:guide>
        <p15:guide id="72" orient="horz" pos="3456">
          <p15:clr>
            <a:srgbClr val="F26B43"/>
          </p15:clr>
        </p15:guide>
        <p15:guide id="73" orient="horz" pos="816">
          <p15:clr>
            <a:srgbClr val="F26B43"/>
          </p15:clr>
        </p15:guide>
        <p15:guide id="74" orient="horz" pos="2928">
          <p15:clr>
            <a:srgbClr val="F26B43"/>
          </p15:clr>
        </p15:guide>
        <p15:guide id="75" orient="horz" pos="1344">
          <p15:clr>
            <a:srgbClr val="F26B43"/>
          </p15:clr>
        </p15:guide>
        <p15:guide id="76" orient="horz" pos="1872">
          <p15:clr>
            <a:srgbClr val="F26B43"/>
          </p15:clr>
        </p15:guide>
        <p15:guide id="77" orient="horz" pos="2400">
          <p15:clr>
            <a:srgbClr val="F26B43"/>
          </p15:clr>
        </p15:guide>
        <p15:guide id="78" orient="horz" pos="3936">
          <p15:clr>
            <a:srgbClr val="F26B43"/>
          </p15:clr>
        </p15:guide>
        <p15:guide id="79" pos="2112">
          <p15:clr>
            <a:srgbClr val="F26B43"/>
          </p15:clr>
        </p15:guide>
        <p15:guide id="80" pos="2016">
          <p15:clr>
            <a:srgbClr val="F26B43"/>
          </p15:clr>
        </p15:guide>
        <p15:guide id="81" pos="5568">
          <p15:clr>
            <a:srgbClr val="F26B43"/>
          </p15:clr>
        </p15:guide>
        <p15:guide id="82" pos="5662">
          <p15:clr>
            <a:srgbClr val="F26B43"/>
          </p15:clr>
        </p15:guide>
        <p15:guide id="83" orient="horz" pos="768">
          <p15:clr>
            <a:srgbClr val="F26B43"/>
          </p15:clr>
        </p15:guide>
        <p15:guide id="84" orient="horz" pos="864">
          <p15:clr>
            <a:srgbClr val="F26B43"/>
          </p15:clr>
        </p15:guide>
        <p15:guide id="85" orient="horz" pos="1296">
          <p15:clr>
            <a:srgbClr val="F26B43"/>
          </p15:clr>
        </p15:guide>
        <p15:guide id="86" orient="horz" pos="1392">
          <p15:clr>
            <a:srgbClr val="F26B43"/>
          </p15:clr>
        </p15:guide>
        <p15:guide id="87" orient="horz" pos="1920">
          <p15:clr>
            <a:srgbClr val="F26B43"/>
          </p15:clr>
        </p15:guide>
        <p15:guide id="88" orient="horz" pos="1824">
          <p15:clr>
            <a:srgbClr val="F26B43"/>
          </p15:clr>
        </p15:guide>
        <p15:guide id="89" orient="horz" pos="2352">
          <p15:clr>
            <a:srgbClr val="F26B43"/>
          </p15:clr>
        </p15:guide>
        <p15:guide id="90" orient="horz" pos="2448">
          <p15:clr>
            <a:srgbClr val="F26B43"/>
          </p15:clr>
        </p15:guide>
        <p15:guide id="91" orient="horz" pos="2880">
          <p15:clr>
            <a:srgbClr val="F26B43"/>
          </p15:clr>
        </p15:guide>
        <p15:guide id="92" orient="horz" pos="2976">
          <p15:clr>
            <a:srgbClr val="F26B43"/>
          </p15:clr>
        </p15:guide>
        <p15:guide id="93" orient="horz" pos="3408">
          <p15:clr>
            <a:srgbClr val="F26B43"/>
          </p15:clr>
        </p15:guide>
        <p15:guide id="94" orient="horz" pos="3504">
          <p15:clr>
            <a:srgbClr val="F26B43"/>
          </p15:clr>
        </p15:guide>
        <p15:guide id="95" pos="4974">
          <p15:clr>
            <a:srgbClr val="F26B43"/>
          </p15:clr>
        </p15:guide>
        <p15:guide id="96" pos="5070">
          <p15:clr>
            <a:srgbClr val="F26B43"/>
          </p15:clr>
        </p15:guide>
        <p15:guide id="97" pos="6750">
          <p15:clr>
            <a:srgbClr val="F26B43"/>
          </p15:clr>
        </p15:guide>
        <p15:guide id="98" pos="6848">
          <p15:clr>
            <a:srgbClr val="F26B43"/>
          </p15:clr>
        </p15:guide>
        <p15:guide id="99" pos="2704">
          <p15:clr>
            <a:srgbClr val="F26B43"/>
          </p15:clr>
        </p15:guide>
        <p15:guide id="100" pos="3888">
          <p15:clr>
            <a:srgbClr val="F26B43"/>
          </p15:clr>
        </p15:guide>
        <p15:guide id="101" pos="3792">
          <p15:clr>
            <a:srgbClr val="F26B43"/>
          </p15:clr>
        </p15:guide>
        <p15:guide id="102" pos="4382">
          <p15:clr>
            <a:srgbClr val="F26B43"/>
          </p15:clr>
        </p15:guide>
        <p15:guide id="103" pos="4478">
          <p15:clr>
            <a:srgbClr val="F26B43"/>
          </p15:clr>
        </p15:guide>
        <p15:guide id="104" pos="3296">
          <p15:clr>
            <a:srgbClr val="F26B43"/>
          </p15:clr>
        </p15:guide>
        <p15:guide id="105" pos="3200">
          <p15:clr>
            <a:srgbClr val="F26B43"/>
          </p15:clr>
        </p15:guide>
        <p15:guide id="106" pos="2608">
          <p15:clr>
            <a:srgbClr val="F26B43"/>
          </p15:clr>
        </p15:guide>
        <p15:guide id="107" pos="1518">
          <p15:clr>
            <a:srgbClr val="F26B43"/>
          </p15:clr>
        </p15:guide>
        <p15:guide id="108" pos="1424">
          <p15:clr>
            <a:srgbClr val="F26B43"/>
          </p15:clr>
        </p15:guide>
        <p15:guide id="109" pos="832">
          <p15:clr>
            <a:srgbClr val="F26B43"/>
          </p15:clr>
        </p15:guide>
        <p15:guide id="110" pos="924">
          <p15:clr>
            <a:srgbClr val="F26B43"/>
          </p15:clr>
        </p15:guide>
        <p15:guide id="111" pos="6160">
          <p15:clr>
            <a:srgbClr val="F26B43"/>
          </p15:clr>
        </p15:guide>
        <p15:guide id="112" pos="625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D7692-ED9F-C8D8-6551-8B36AE8CFBA5}"/>
              </a:ext>
            </a:extLst>
          </p:cNvPr>
          <p:cNvSpPr>
            <a:spLocks noGrp="1"/>
          </p:cNvSpPr>
          <p:nvPr>
            <p:ph type="title"/>
          </p:nvPr>
        </p:nvSpPr>
        <p:spPr>
          <a:xfrm>
            <a:off x="800101" y="800100"/>
            <a:ext cx="16685420" cy="1735932"/>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ADA9AA-70B5-ABA3-9BEC-CC37BB310551}"/>
              </a:ext>
            </a:extLst>
          </p:cNvPr>
          <p:cNvSpPr>
            <a:spLocks noGrp="1"/>
          </p:cNvSpPr>
          <p:nvPr>
            <p:ph type="body" idx="1"/>
          </p:nvPr>
        </p:nvSpPr>
        <p:spPr>
          <a:xfrm>
            <a:off x="800101" y="2738438"/>
            <a:ext cx="16685420" cy="66341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4BE58-48C8-85EE-E0CD-2751C242D25A}"/>
              </a:ext>
            </a:extLst>
          </p:cNvPr>
          <p:cNvSpPr>
            <a:spLocks noGrp="1"/>
          </p:cNvSpPr>
          <p:nvPr>
            <p:ph type="dt" sz="half" idx="2"/>
          </p:nvPr>
        </p:nvSpPr>
        <p:spPr>
          <a:xfrm>
            <a:off x="802478" y="9793990"/>
            <a:ext cx="2702723" cy="185195"/>
          </a:xfrm>
          <a:prstGeom prst="rect">
            <a:avLst/>
          </a:prstGeom>
        </p:spPr>
        <p:txBody>
          <a:bodyPr vert="horz" lIns="0" tIns="45720" rIns="0" bIns="45720" rtlCol="0" anchor="ctr"/>
          <a:lstStyle>
            <a:lvl1pPr algn="l">
              <a:lnSpc>
                <a:spcPct val="82000"/>
              </a:lnSpc>
              <a:defRPr sz="1275">
                <a:solidFill>
                  <a:schemeClr val="tx1"/>
                </a:solidFill>
              </a:defRPr>
            </a:lvl1pPr>
          </a:lstStyle>
          <a:p>
            <a:r>
              <a:rPr lang="en-US"/>
              <a:t>© 2024 Colle McVoy</a:t>
            </a:r>
          </a:p>
        </p:txBody>
      </p:sp>
      <p:sp>
        <p:nvSpPr>
          <p:cNvPr id="5" name="Footer Placeholder 4">
            <a:extLst>
              <a:ext uri="{FF2B5EF4-FFF2-40B4-BE49-F238E27FC236}">
                <a16:creationId xmlns:a16="http://schemas.microsoft.com/office/drawing/2014/main" id="{B37CE540-C098-0168-8DC6-CDD9B6F937E2}"/>
              </a:ext>
            </a:extLst>
          </p:cNvPr>
          <p:cNvSpPr>
            <a:spLocks noGrp="1"/>
          </p:cNvSpPr>
          <p:nvPr>
            <p:ph type="ftr" sz="quarter" idx="3"/>
          </p:nvPr>
        </p:nvSpPr>
        <p:spPr>
          <a:xfrm>
            <a:off x="3621344" y="9793990"/>
            <a:ext cx="6172200" cy="185195"/>
          </a:xfrm>
          <a:prstGeom prst="rect">
            <a:avLst/>
          </a:prstGeom>
        </p:spPr>
        <p:txBody>
          <a:bodyPr vert="horz" lIns="0" tIns="45720" rIns="0" bIns="45720" rtlCol="0" anchor="ctr"/>
          <a:lstStyle>
            <a:lvl1pPr algn="l">
              <a:lnSpc>
                <a:spcPct val="82000"/>
              </a:lnSpc>
              <a:defRPr sz="1275">
                <a:solidFill>
                  <a:schemeClr val="tx1"/>
                </a:solidFill>
              </a:defRPr>
            </a:lvl1pPr>
          </a:lstStyle>
          <a:p>
            <a:r>
              <a:rPr lang="en-US"/>
              <a:t>Client Presentation Title</a:t>
            </a:r>
          </a:p>
        </p:txBody>
      </p:sp>
      <p:sp>
        <p:nvSpPr>
          <p:cNvPr id="6" name="Slide Number Placeholder 5">
            <a:extLst>
              <a:ext uri="{FF2B5EF4-FFF2-40B4-BE49-F238E27FC236}">
                <a16:creationId xmlns:a16="http://schemas.microsoft.com/office/drawing/2014/main" id="{0666930F-8F1A-421E-EEFF-94F158ACEEFC}"/>
              </a:ext>
            </a:extLst>
          </p:cNvPr>
          <p:cNvSpPr>
            <a:spLocks noGrp="1"/>
          </p:cNvSpPr>
          <p:nvPr>
            <p:ph type="sldNum" sz="quarter" idx="4"/>
          </p:nvPr>
        </p:nvSpPr>
        <p:spPr>
          <a:xfrm>
            <a:off x="16190120" y="9793990"/>
            <a:ext cx="1295400" cy="185195"/>
          </a:xfrm>
          <a:prstGeom prst="rect">
            <a:avLst/>
          </a:prstGeom>
        </p:spPr>
        <p:txBody>
          <a:bodyPr vert="horz" lIns="0" tIns="45720" rIns="0" bIns="45720" rtlCol="0" anchor="ctr"/>
          <a:lstStyle>
            <a:lvl1pPr algn="r">
              <a:lnSpc>
                <a:spcPct val="82000"/>
              </a:lnSpc>
              <a:defRPr sz="1275">
                <a:solidFill>
                  <a:schemeClr val="tx1"/>
                </a:solidFill>
              </a:defRPr>
            </a:lvl1pPr>
          </a:lstStyle>
          <a:p>
            <a:fld id="{72532D0A-5A8B-40E1-85A8-9A958C03DD06}" type="slidenum">
              <a:rPr lang="en-US" smtClean="0"/>
              <a:pPr/>
              <a:t>‹#›</a:t>
            </a:fld>
            <a:endParaRPr lang="en-US"/>
          </a:p>
        </p:txBody>
      </p:sp>
      <p:sp>
        <p:nvSpPr>
          <p:cNvPr id="21" name="Text Placeholder 7">
            <a:extLst>
              <a:ext uri="{FF2B5EF4-FFF2-40B4-BE49-F238E27FC236}">
                <a16:creationId xmlns:a16="http://schemas.microsoft.com/office/drawing/2014/main" id="{B35B9772-FC6A-1378-84B7-0EE7A593D337}"/>
              </a:ext>
            </a:extLst>
          </p:cNvPr>
          <p:cNvSpPr txBox="1">
            <a:spLocks/>
          </p:cNvSpPr>
          <p:nvPr userDrawn="1"/>
        </p:nvSpPr>
        <p:spPr>
          <a:xfrm>
            <a:off x="-1332781" y="0"/>
            <a:ext cx="1043672" cy="452628"/>
          </a:xfrm>
          <a:prstGeom prst="rect">
            <a:avLst/>
          </a:prstGeom>
        </p:spPr>
        <p:txBody>
          <a:bodyPr vert="horz" lIns="0" tIns="0" rIns="0" bIns="0" rtlCol="0" anchor="t">
            <a:noAutofit/>
          </a:bodyPr>
          <a:lstStyle>
            <a:lvl1pPr marL="0" indent="0" algn="l" defTabSz="914354" rtl="0" eaLnBrk="1" latinLnBrk="0" hangingPunct="1">
              <a:lnSpc>
                <a:spcPct val="88000"/>
              </a:lnSpc>
              <a:spcBef>
                <a:spcPts val="1500"/>
              </a:spcBef>
              <a:buFont typeface="Arial" panose="020B0604020202020204" pitchFamily="34" charset="0"/>
              <a:buNone/>
              <a:defRPr sz="2550" b="0" kern="1200" cap="none" spc="-3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a:solidFill>
                  <a:schemeClr val="accent2"/>
                </a:solidFill>
              </a:rPr>
              <a:t>V06252024</a:t>
            </a:r>
          </a:p>
        </p:txBody>
      </p:sp>
    </p:spTree>
    <p:extLst>
      <p:ext uri="{BB962C8B-B14F-4D97-AF65-F5344CB8AC3E}">
        <p14:creationId xmlns:p14="http://schemas.microsoft.com/office/powerpoint/2010/main" val="237071693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 id="2147484284" r:id="rId23"/>
    <p:sldLayoutId id="2147484285" r:id="rId24"/>
    <p:sldLayoutId id="2147484286" r:id="rId25"/>
    <p:sldLayoutId id="2147484287" r:id="rId26"/>
    <p:sldLayoutId id="2147484288" r:id="rId27"/>
    <p:sldLayoutId id="2147484289" r:id="rId28"/>
    <p:sldLayoutId id="2147484290" r:id="rId29"/>
    <p:sldLayoutId id="2147484291" r:id="rId30"/>
    <p:sldLayoutId id="2147484292" r:id="rId31"/>
    <p:sldLayoutId id="2147484293" r:id="rId32"/>
    <p:sldLayoutId id="2147484294" r:id="rId33"/>
    <p:sldLayoutId id="2147484295" r:id="rId34"/>
    <p:sldLayoutId id="2147484296" r:id="rId35"/>
    <p:sldLayoutId id="2147484297" r:id="rId36"/>
    <p:sldLayoutId id="2147484298" r:id="rId37"/>
    <p:sldLayoutId id="2147484299" r:id="rId38"/>
    <p:sldLayoutId id="2147484300" r:id="rId39"/>
    <p:sldLayoutId id="2147484301" r:id="rId40"/>
    <p:sldLayoutId id="2147484302" r:id="rId41"/>
    <p:sldLayoutId id="2147484303" r:id="rId42"/>
    <p:sldLayoutId id="2147484304" r:id="rId43"/>
    <p:sldLayoutId id="2147484305" r:id="rId44"/>
    <p:sldLayoutId id="2147484306" r:id="rId45"/>
    <p:sldLayoutId id="2147484307" r:id="rId46"/>
    <p:sldLayoutId id="2147484308" r:id="rId47"/>
    <p:sldLayoutId id="2147484309" r:id="rId48"/>
    <p:sldLayoutId id="2147484310" r:id="rId49"/>
    <p:sldLayoutId id="2147484311" r:id="rId50"/>
    <p:sldLayoutId id="2147484312" r:id="rId51"/>
    <p:sldLayoutId id="2147484313" r:id="rId52"/>
    <p:sldLayoutId id="2147484314" r:id="rId53"/>
    <p:sldLayoutId id="2147484315" r:id="rId54"/>
    <p:sldLayoutId id="2147484316" r:id="rId55"/>
    <p:sldLayoutId id="2147484317" r:id="rId56"/>
    <p:sldLayoutId id="2147484318" r:id="rId57"/>
    <p:sldLayoutId id="2147484319" r:id="rId58"/>
    <p:sldLayoutId id="2147484320" r:id="rId59"/>
    <p:sldLayoutId id="2147484321" r:id="rId60"/>
    <p:sldLayoutId id="2147484322" r:id="rId61"/>
    <p:sldLayoutId id="2147484323" r:id="rId62"/>
    <p:sldLayoutId id="2147484324" r:id="rId63"/>
    <p:sldLayoutId id="2147484325" r:id="rId64"/>
    <p:sldLayoutId id="2147484326" r:id="rId65"/>
    <p:sldLayoutId id="2147484327" r:id="rId66"/>
    <p:sldLayoutId id="2147484328" r:id="rId67"/>
    <p:sldLayoutId id="2147484329" r:id="rId68"/>
    <p:sldLayoutId id="2147484330" r:id="rId69"/>
    <p:sldLayoutId id="2147484331" r:id="rId70"/>
    <p:sldLayoutId id="2147484332" r:id="rId71"/>
    <p:sldLayoutId id="2147484333" r:id="rId72"/>
    <p:sldLayoutId id="2147484334" r:id="rId73"/>
    <p:sldLayoutId id="2147484335" r:id="rId74"/>
    <p:sldLayoutId id="2147484336" r:id="rId75"/>
    <p:sldLayoutId id="2147484337" r:id="rId76"/>
    <p:sldLayoutId id="2147484338" r:id="rId77"/>
    <p:sldLayoutId id="2147484339" r:id="rId78"/>
    <p:sldLayoutId id="2147484340" r:id="rId79"/>
    <p:sldLayoutId id="2147484341" r:id="rId80"/>
    <p:sldLayoutId id="2147484342" r:id="rId81"/>
    <p:sldLayoutId id="2147484343" r:id="rId82"/>
    <p:sldLayoutId id="2147484344" r:id="rId83"/>
    <p:sldLayoutId id="2147484345" r:id="rId84"/>
    <p:sldLayoutId id="2147484346" r:id="rId85"/>
    <p:sldLayoutId id="2147484347" r:id="rId86"/>
    <p:sldLayoutId id="2147484348" r:id="rId87"/>
    <p:sldLayoutId id="2147484349" r:id="rId88"/>
    <p:sldLayoutId id="2147484350" r:id="rId89"/>
    <p:sldLayoutId id="2147484351" r:id="rId90"/>
    <p:sldLayoutId id="2147484352" r:id="rId91"/>
    <p:sldLayoutId id="2147484353" r:id="rId92"/>
    <p:sldLayoutId id="2147484354" r:id="rId93"/>
    <p:sldLayoutId id="2147484355" r:id="rId94"/>
    <p:sldLayoutId id="2147484356" r:id="rId95"/>
    <p:sldLayoutId id="2147484357" r:id="rId96"/>
    <p:sldLayoutId id="2147484358" r:id="rId97"/>
    <p:sldLayoutId id="2147484359" r:id="rId98"/>
    <p:sldLayoutId id="2147484360" r:id="rId99"/>
    <p:sldLayoutId id="2147484361" r:id="rId100"/>
    <p:sldLayoutId id="2147484362" r:id="rId101"/>
    <p:sldLayoutId id="2147484363" r:id="rId102"/>
    <p:sldLayoutId id="2147484364" r:id="rId103"/>
    <p:sldLayoutId id="2147484365" r:id="rId104"/>
    <p:sldLayoutId id="2147484366" r:id="rId105"/>
    <p:sldLayoutId id="2147484367" r:id="rId106"/>
    <p:sldLayoutId id="2147484368" r:id="rId107"/>
    <p:sldLayoutId id="2147484369" r:id="rId108"/>
    <p:sldLayoutId id="2147484370" r:id="rId109"/>
    <p:sldLayoutId id="2147484371" r:id="rId110"/>
    <p:sldLayoutId id="2147484372" r:id="rId111"/>
    <p:sldLayoutId id="2147484373" r:id="rId112"/>
    <p:sldLayoutId id="2147484374" r:id="rId113"/>
    <p:sldLayoutId id="2147484375" r:id="rId114"/>
    <p:sldLayoutId id="2147484376" r:id="rId115"/>
    <p:sldLayoutId id="2147484377" r:id="rId116"/>
    <p:sldLayoutId id="2147484378" r:id="rId117"/>
    <p:sldLayoutId id="2147484379" r:id="rId118"/>
    <p:sldLayoutId id="2147484380" r:id="rId119"/>
  </p:sldLayoutIdLst>
  <p:hf hdr="0"/>
  <p:txStyles>
    <p:titleStyle>
      <a:lvl1pPr algn="l" defTabSz="1371531" rtl="0" eaLnBrk="1" latinLnBrk="0" hangingPunct="1">
        <a:lnSpc>
          <a:spcPct val="86000"/>
        </a:lnSpc>
        <a:spcBef>
          <a:spcPts val="2700"/>
        </a:spcBef>
        <a:buNone/>
        <a:defRPr sz="5175" kern="1200">
          <a:solidFill>
            <a:schemeClr val="tx1"/>
          </a:solidFill>
          <a:latin typeface="+mj-lt"/>
          <a:ea typeface="+mj-ea"/>
          <a:cs typeface="+mj-cs"/>
        </a:defRPr>
      </a:lvl1pPr>
    </p:titleStyle>
    <p:bodyStyle>
      <a:lvl1pPr marL="342884" indent="-342884" algn="l" defTabSz="1371531" rtl="0" eaLnBrk="1" latinLnBrk="0" hangingPunct="1">
        <a:lnSpc>
          <a:spcPct val="90000"/>
        </a:lnSpc>
        <a:spcBef>
          <a:spcPts val="1500"/>
        </a:spcBef>
        <a:buFont typeface="Arial" panose="020B0604020202020204" pitchFamily="34" charset="0"/>
        <a:buChar char="•"/>
        <a:defRPr sz="3825" kern="1200">
          <a:solidFill>
            <a:schemeClr val="tx1"/>
          </a:solidFill>
          <a:latin typeface="+mn-lt"/>
          <a:ea typeface="+mn-ea"/>
          <a:cs typeface="+mn-cs"/>
        </a:defRPr>
      </a:lvl1pPr>
      <a:lvl2pPr marL="1028649" indent="-342884" algn="l" defTabSz="1371531" rtl="0" eaLnBrk="1" latinLnBrk="0" hangingPunct="1">
        <a:lnSpc>
          <a:spcPct val="90000"/>
        </a:lnSpc>
        <a:spcBef>
          <a:spcPts val="750"/>
        </a:spcBef>
        <a:buFont typeface="Arial" panose="020B0604020202020204" pitchFamily="34" charset="0"/>
        <a:buChar char="•"/>
        <a:defRPr sz="2550" kern="1200">
          <a:solidFill>
            <a:schemeClr val="tx1"/>
          </a:solidFill>
          <a:latin typeface="+mn-lt"/>
          <a:ea typeface="+mn-ea"/>
          <a:cs typeface="+mn-cs"/>
        </a:defRPr>
      </a:lvl2pPr>
      <a:lvl3pPr marL="1714413" indent="-342884" algn="l" defTabSz="1371531" rtl="0" eaLnBrk="1" latinLnBrk="0" hangingPunct="1">
        <a:lnSpc>
          <a:spcPct val="90000"/>
        </a:lnSpc>
        <a:spcBef>
          <a:spcPts val="750"/>
        </a:spcBef>
        <a:buFont typeface="Arial" panose="020B0604020202020204" pitchFamily="34" charset="0"/>
        <a:buChar char="•"/>
        <a:defRPr sz="1950" kern="1200">
          <a:solidFill>
            <a:schemeClr val="tx1"/>
          </a:solidFill>
          <a:latin typeface="+mn-lt"/>
          <a:ea typeface="+mn-ea"/>
          <a:cs typeface="+mn-cs"/>
        </a:defRPr>
      </a:lvl3pPr>
      <a:lvl4pPr marL="2400180" indent="-342884" algn="l" defTabSz="1371531" rtl="0" eaLnBrk="1" latinLnBrk="0" hangingPunct="1">
        <a:lnSpc>
          <a:spcPct val="90000"/>
        </a:lnSpc>
        <a:spcBef>
          <a:spcPts val="750"/>
        </a:spcBef>
        <a:buFont typeface="Arial" panose="020B0604020202020204" pitchFamily="34" charset="0"/>
        <a:buChar char="•"/>
        <a:defRPr sz="1913" kern="1200">
          <a:solidFill>
            <a:schemeClr val="tx1"/>
          </a:solidFill>
          <a:latin typeface="+mn-lt"/>
          <a:ea typeface="+mn-ea"/>
          <a:cs typeface="+mn-cs"/>
        </a:defRPr>
      </a:lvl4pPr>
      <a:lvl5pPr marL="3085947" indent="-342884" algn="l" defTabSz="1371531" rtl="0" eaLnBrk="1" latinLnBrk="0" hangingPunct="1">
        <a:lnSpc>
          <a:spcPct val="90000"/>
        </a:lnSpc>
        <a:spcBef>
          <a:spcPts val="750"/>
        </a:spcBef>
        <a:buFont typeface="Arial" panose="020B0604020202020204" pitchFamily="34" charset="0"/>
        <a:buChar char="•"/>
        <a:defRPr sz="1275" kern="1200">
          <a:solidFill>
            <a:schemeClr val="tx1"/>
          </a:solidFill>
          <a:latin typeface="+mn-lt"/>
          <a:ea typeface="+mn-ea"/>
          <a:cs typeface="+mn-cs"/>
        </a:defRPr>
      </a:lvl5pPr>
      <a:lvl6pPr marL="3771711"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78"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244"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009"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31" rtl="0" eaLnBrk="1" latinLnBrk="0" hangingPunct="1">
        <a:defRPr sz="2700" kern="1200">
          <a:solidFill>
            <a:schemeClr val="tx1"/>
          </a:solidFill>
          <a:latin typeface="+mn-lt"/>
          <a:ea typeface="+mn-ea"/>
          <a:cs typeface="+mn-cs"/>
        </a:defRPr>
      </a:lvl1pPr>
      <a:lvl2pPr marL="685767" algn="l" defTabSz="1371531" rtl="0" eaLnBrk="1" latinLnBrk="0" hangingPunct="1">
        <a:defRPr sz="2700" kern="1200">
          <a:solidFill>
            <a:schemeClr val="tx1"/>
          </a:solidFill>
          <a:latin typeface="+mn-lt"/>
          <a:ea typeface="+mn-ea"/>
          <a:cs typeface="+mn-cs"/>
        </a:defRPr>
      </a:lvl2pPr>
      <a:lvl3pPr marL="1371531" algn="l" defTabSz="1371531" rtl="0" eaLnBrk="1" latinLnBrk="0" hangingPunct="1">
        <a:defRPr sz="2700" kern="1200">
          <a:solidFill>
            <a:schemeClr val="tx1"/>
          </a:solidFill>
          <a:latin typeface="+mn-lt"/>
          <a:ea typeface="+mn-ea"/>
          <a:cs typeface="+mn-cs"/>
        </a:defRPr>
      </a:lvl3pPr>
      <a:lvl4pPr marL="2057298" algn="l" defTabSz="1371531" rtl="0" eaLnBrk="1" latinLnBrk="0" hangingPunct="1">
        <a:defRPr sz="2700" kern="1200">
          <a:solidFill>
            <a:schemeClr val="tx1"/>
          </a:solidFill>
          <a:latin typeface="+mn-lt"/>
          <a:ea typeface="+mn-ea"/>
          <a:cs typeface="+mn-cs"/>
        </a:defRPr>
      </a:lvl4pPr>
      <a:lvl5pPr marL="2743064" algn="l" defTabSz="1371531" rtl="0" eaLnBrk="1" latinLnBrk="0" hangingPunct="1">
        <a:defRPr sz="2700" kern="1200">
          <a:solidFill>
            <a:schemeClr val="tx1"/>
          </a:solidFill>
          <a:latin typeface="+mn-lt"/>
          <a:ea typeface="+mn-ea"/>
          <a:cs typeface="+mn-cs"/>
        </a:defRPr>
      </a:lvl5pPr>
      <a:lvl6pPr marL="3428829" algn="l" defTabSz="1371531" rtl="0" eaLnBrk="1" latinLnBrk="0" hangingPunct="1">
        <a:defRPr sz="2700" kern="1200">
          <a:solidFill>
            <a:schemeClr val="tx1"/>
          </a:solidFill>
          <a:latin typeface="+mn-lt"/>
          <a:ea typeface="+mn-ea"/>
          <a:cs typeface="+mn-cs"/>
        </a:defRPr>
      </a:lvl6pPr>
      <a:lvl7pPr marL="4114593" algn="l" defTabSz="1371531" rtl="0" eaLnBrk="1" latinLnBrk="0" hangingPunct="1">
        <a:defRPr sz="2700" kern="1200">
          <a:solidFill>
            <a:schemeClr val="tx1"/>
          </a:solidFill>
          <a:latin typeface="+mn-lt"/>
          <a:ea typeface="+mn-ea"/>
          <a:cs typeface="+mn-cs"/>
        </a:defRPr>
      </a:lvl7pPr>
      <a:lvl8pPr marL="4800360" algn="l" defTabSz="1371531" rtl="0" eaLnBrk="1" latinLnBrk="0" hangingPunct="1">
        <a:defRPr sz="2700" kern="1200">
          <a:solidFill>
            <a:schemeClr val="tx1"/>
          </a:solidFill>
          <a:latin typeface="+mn-lt"/>
          <a:ea typeface="+mn-ea"/>
          <a:cs typeface="+mn-cs"/>
        </a:defRPr>
      </a:lvl8pPr>
      <a:lvl9pPr marL="5486127" algn="l" defTabSz="1371531"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336">
          <p15:clr>
            <a:srgbClr val="F26B43"/>
          </p15:clr>
        </p15:guide>
        <p15:guide id="3" orient="horz" pos="4152">
          <p15:clr>
            <a:srgbClr val="F26B43"/>
          </p15:clr>
        </p15:guide>
        <p15:guide id="4" pos="7344">
          <p15:clr>
            <a:srgbClr val="F26B43"/>
          </p15:clr>
        </p15:guide>
        <p15:guide id="5" pos="336">
          <p15:clr>
            <a:srgbClr val="F26B43"/>
          </p15:clr>
        </p15:guide>
        <p15:guide id="6" pos="6800">
          <p15:clr>
            <a:srgbClr val="F26B43"/>
          </p15:clr>
        </p15:guide>
        <p15:guide id="7" pos="6208">
          <p15:clr>
            <a:srgbClr val="F26B43"/>
          </p15:clr>
        </p15:guide>
        <p15:guide id="8" pos="5616">
          <p15:clr>
            <a:srgbClr val="F26B43"/>
          </p15:clr>
        </p15:guide>
        <p15:guide id="9" pos="5024">
          <p15:clr>
            <a:srgbClr val="F26B43"/>
          </p15:clr>
        </p15:guide>
        <p15:guide id="10" pos="4432">
          <p15:clr>
            <a:srgbClr val="F26B43"/>
          </p15:clr>
        </p15:guide>
        <p15:guide id="11" pos="3248">
          <p15:clr>
            <a:srgbClr val="F26B43"/>
          </p15:clr>
        </p15:guide>
        <p15:guide id="12" pos="2654">
          <p15:clr>
            <a:srgbClr val="F26B43"/>
          </p15:clr>
        </p15:guide>
        <p15:guide id="13" pos="2064">
          <p15:clr>
            <a:srgbClr val="F26B43"/>
          </p15:clr>
        </p15:guide>
        <p15:guide id="14" pos="1472">
          <p15:clr>
            <a:srgbClr val="F26B43"/>
          </p15:clr>
        </p15:guide>
        <p15:guide id="15" pos="880">
          <p15:clr>
            <a:srgbClr val="F26B43"/>
          </p15:clr>
        </p15:guide>
        <p15:guide id="16" orient="horz" pos="3456">
          <p15:clr>
            <a:srgbClr val="F26B43"/>
          </p15:clr>
        </p15:guide>
        <p15:guide id="17" orient="horz" pos="816">
          <p15:clr>
            <a:srgbClr val="F26B43"/>
          </p15:clr>
        </p15:guide>
        <p15:guide id="18" orient="horz" pos="2928">
          <p15:clr>
            <a:srgbClr val="F26B43"/>
          </p15:clr>
        </p15:guide>
        <p15:guide id="19" orient="horz" pos="1344">
          <p15:clr>
            <a:srgbClr val="F26B43"/>
          </p15:clr>
        </p15:guide>
        <p15:guide id="20" orient="horz" pos="1872">
          <p15:clr>
            <a:srgbClr val="F26B43"/>
          </p15:clr>
        </p15:guide>
        <p15:guide id="21" orient="horz" pos="2400">
          <p15:clr>
            <a:srgbClr val="F26B43"/>
          </p15:clr>
        </p15:guide>
        <p15:guide id="22" orient="horz" pos="3936">
          <p15:clr>
            <a:srgbClr val="F26B43"/>
          </p15:clr>
        </p15:guide>
        <p15:guide id="23" pos="2112">
          <p15:clr>
            <a:srgbClr val="F26B43"/>
          </p15:clr>
        </p15:guide>
        <p15:guide id="24" pos="2016">
          <p15:clr>
            <a:srgbClr val="F26B43"/>
          </p15:clr>
        </p15:guide>
        <p15:guide id="25" pos="5568">
          <p15:clr>
            <a:srgbClr val="F26B43"/>
          </p15:clr>
        </p15:guide>
        <p15:guide id="26" pos="5662">
          <p15:clr>
            <a:srgbClr val="F26B43"/>
          </p15:clr>
        </p15:guide>
        <p15:guide id="27" orient="horz" pos="768">
          <p15:clr>
            <a:srgbClr val="F26B43"/>
          </p15:clr>
        </p15:guide>
        <p15:guide id="28" orient="horz" pos="864">
          <p15:clr>
            <a:srgbClr val="F26B43"/>
          </p15:clr>
        </p15:guide>
        <p15:guide id="29" orient="horz" pos="1296">
          <p15:clr>
            <a:srgbClr val="F26B43"/>
          </p15:clr>
        </p15:guide>
        <p15:guide id="30" orient="horz" pos="1392">
          <p15:clr>
            <a:srgbClr val="F26B43"/>
          </p15:clr>
        </p15:guide>
        <p15:guide id="31" orient="horz" pos="1920">
          <p15:clr>
            <a:srgbClr val="F26B43"/>
          </p15:clr>
        </p15:guide>
        <p15:guide id="32" orient="horz" pos="1824">
          <p15:clr>
            <a:srgbClr val="F26B43"/>
          </p15:clr>
        </p15:guide>
        <p15:guide id="33" orient="horz" pos="2352">
          <p15:clr>
            <a:srgbClr val="F26B43"/>
          </p15:clr>
        </p15:guide>
        <p15:guide id="34" orient="horz" pos="2448">
          <p15:clr>
            <a:srgbClr val="F26B43"/>
          </p15:clr>
        </p15:guide>
        <p15:guide id="35" orient="horz" pos="2880">
          <p15:clr>
            <a:srgbClr val="F26B43"/>
          </p15:clr>
        </p15:guide>
        <p15:guide id="36" orient="horz" pos="2976">
          <p15:clr>
            <a:srgbClr val="F26B43"/>
          </p15:clr>
        </p15:guide>
        <p15:guide id="37" orient="horz" pos="3408">
          <p15:clr>
            <a:srgbClr val="F26B43"/>
          </p15:clr>
        </p15:guide>
        <p15:guide id="38" orient="horz" pos="3504">
          <p15:clr>
            <a:srgbClr val="F26B43"/>
          </p15:clr>
        </p15:guide>
        <p15:guide id="39" pos="4974">
          <p15:clr>
            <a:srgbClr val="F26B43"/>
          </p15:clr>
        </p15:guide>
        <p15:guide id="40" pos="5070">
          <p15:clr>
            <a:srgbClr val="F26B43"/>
          </p15:clr>
        </p15:guide>
        <p15:guide id="41" pos="6750">
          <p15:clr>
            <a:srgbClr val="F26B43"/>
          </p15:clr>
        </p15:guide>
        <p15:guide id="42" pos="6848">
          <p15:clr>
            <a:srgbClr val="F26B43"/>
          </p15:clr>
        </p15:guide>
        <p15:guide id="43" pos="2704">
          <p15:clr>
            <a:srgbClr val="F26B43"/>
          </p15:clr>
        </p15:guide>
        <p15:guide id="44" pos="3888">
          <p15:clr>
            <a:srgbClr val="F26B43"/>
          </p15:clr>
        </p15:guide>
        <p15:guide id="45" pos="3792">
          <p15:clr>
            <a:srgbClr val="F26B43"/>
          </p15:clr>
        </p15:guide>
        <p15:guide id="46" pos="4382">
          <p15:clr>
            <a:srgbClr val="F26B43"/>
          </p15:clr>
        </p15:guide>
        <p15:guide id="47" pos="4478">
          <p15:clr>
            <a:srgbClr val="F26B43"/>
          </p15:clr>
        </p15:guide>
        <p15:guide id="48" pos="3296">
          <p15:clr>
            <a:srgbClr val="F26B43"/>
          </p15:clr>
        </p15:guide>
        <p15:guide id="49" pos="3200">
          <p15:clr>
            <a:srgbClr val="F26B43"/>
          </p15:clr>
        </p15:guide>
        <p15:guide id="50" pos="2608">
          <p15:clr>
            <a:srgbClr val="F26B43"/>
          </p15:clr>
        </p15:guide>
        <p15:guide id="51" pos="1518">
          <p15:clr>
            <a:srgbClr val="F26B43"/>
          </p15:clr>
        </p15:guide>
        <p15:guide id="52" pos="1424">
          <p15:clr>
            <a:srgbClr val="F26B43"/>
          </p15:clr>
        </p15:guide>
        <p15:guide id="53" pos="832">
          <p15:clr>
            <a:srgbClr val="F26B43"/>
          </p15:clr>
        </p15:guide>
        <p15:guide id="54" pos="924">
          <p15:clr>
            <a:srgbClr val="F26B43"/>
          </p15:clr>
        </p15:guide>
        <p15:guide id="55" pos="6160">
          <p15:clr>
            <a:srgbClr val="F26B43"/>
          </p15:clr>
        </p15:guide>
        <p15:guide id="56" pos="625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7048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16744950" y="9186985"/>
            <a:ext cx="0" cy="742950"/>
          </a:xfrm>
          <a:prstGeom prst="line">
            <a:avLst/>
          </a:prstGeom>
          <a:ln w="63500">
            <a:solidFill>
              <a:schemeClr val="accent3">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Slide Number Placeholder 8"/>
          <p:cNvSpPr>
            <a:spLocks noGrp="1"/>
          </p:cNvSpPr>
          <p:nvPr>
            <p:ph type="sldNum" sz="quarter" idx="4"/>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dirty="0"/>
          </a:p>
        </p:txBody>
      </p:sp>
      <p:pic>
        <p:nvPicPr>
          <p:cNvPr id="3" name="Picture 2" descr="Logo&#10;&#10;Description automatically generated">
            <a:extLst>
              <a:ext uri="{FF2B5EF4-FFF2-40B4-BE49-F238E27FC236}">
                <a16:creationId xmlns:a16="http://schemas.microsoft.com/office/drawing/2014/main" id="{A2BE63D2-5A9D-425D-80B3-B86C978B0F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0145" y="9159563"/>
            <a:ext cx="850900" cy="850900"/>
          </a:xfrm>
          <a:prstGeom prst="rect">
            <a:avLst/>
          </a:prstGeom>
        </p:spPr>
      </p:pic>
    </p:spTree>
    <p:extLst>
      <p:ext uri="{BB962C8B-B14F-4D97-AF65-F5344CB8AC3E}">
        <p14:creationId xmlns:p14="http://schemas.microsoft.com/office/powerpoint/2010/main" val="2166255400"/>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chart" Target="../charts/chart2.xml"/><Relationship Id="rId7"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image" Target="../media/image70.jpeg"/><Relationship Id="rId4" Type="http://schemas.openxmlformats.org/officeDocument/2006/relationships/chart" Target="../charts/chart3.xml"/><Relationship Id="rId9" Type="http://schemas.openxmlformats.org/officeDocument/2006/relationships/image" Target="../media/image69.jpe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78.jpeg"/><Relationship Id="rId5" Type="http://schemas.openxmlformats.org/officeDocument/2006/relationships/image" Target="../media/image77.sv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hyperlink" Target="https://www.forbes.com/sites/forbesagencycouncil/2020/01/29/the-value-of-investing-in-loyal-customers/?sh=1f4d77a21f6b" TargetMode="External"/><Relationship Id="rId3" Type="http://schemas.openxmlformats.org/officeDocument/2006/relationships/hyperlink" Target="https://www.business2community.com/customer-experience/why-your-existing-customers-are-your-best-customers-02199165" TargetMode="External"/><Relationship Id="rId7" Type="http://schemas.openxmlformats.org/officeDocument/2006/relationships/hyperlink" Target="https://hbr.org/2014/10/the-value-of-keeping-the-right-customers"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blog.hubspot.com/service/customer-acquisition-study?o=73761&amp;t=1578940954&amp;z=196547&amp;sh=1&amp;_ga=2.55216299.1241445799.1578941068-1887897038.1530105100" TargetMode="External"/><Relationship Id="rId5" Type="http://schemas.openxmlformats.org/officeDocument/2006/relationships/hyperlink" Target="https://hbswk.hbs.edu/archive/the-economics-of-e-loyalty" TargetMode="External"/><Relationship Id="rId4" Type="http://schemas.openxmlformats.org/officeDocument/2006/relationships/hyperlink" Target="https://www.pearson.ch/Informatik/Pearson/EAN/9780137058297/Marketing-Metric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91.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18/10/relationships/comments" Target="../comments/modernComment_7FFFFC23_109CF020.xml"/><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jpe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44.png"/><Relationship Id="rId7" Type="http://schemas.openxmlformats.org/officeDocument/2006/relationships/image" Target="../media/image40.jpe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56.png"/><Relationship Id="rId1" Type="http://schemas.openxmlformats.org/officeDocument/2006/relationships/slideLayout" Target="../slideLayouts/slideLayout283.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jpeg"/><Relationship Id="rId15" Type="http://schemas.openxmlformats.org/officeDocument/2006/relationships/image" Target="../media/image55.jpeg"/><Relationship Id="rId10" Type="http://schemas.openxmlformats.org/officeDocument/2006/relationships/image" Target="../media/image50.gif"/><Relationship Id="rId4" Type="http://schemas.openxmlformats.org/officeDocument/2006/relationships/image" Target="../media/image45.jpeg"/><Relationship Id="rId9" Type="http://schemas.openxmlformats.org/officeDocument/2006/relationships/image" Target="../media/image49.png"/><Relationship Id="rId1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group of people fishing&#10;&#10;Description automatically generated with medium confidence">
            <a:extLst>
              <a:ext uri="{FF2B5EF4-FFF2-40B4-BE49-F238E27FC236}">
                <a16:creationId xmlns:a16="http://schemas.microsoft.com/office/drawing/2014/main" id="{9F29623D-A60A-9DDD-A3EA-44D3A50799AA}"/>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7834" b="7834"/>
          <a:stretch/>
        </p:blipFill>
        <p:spPr>
          <a:xfrm>
            <a:off x="-9144000" y="-3"/>
            <a:ext cx="18288000" cy="10287000"/>
          </a:xfrm>
          <a:prstGeom prst="rect">
            <a:avLst/>
          </a:prstGeom>
        </p:spPr>
      </p:pic>
      <p:sp>
        <p:nvSpPr>
          <p:cNvPr id="12" name="Rectangle 11">
            <a:extLst>
              <a:ext uri="{FF2B5EF4-FFF2-40B4-BE49-F238E27FC236}">
                <a16:creationId xmlns:a16="http://schemas.microsoft.com/office/drawing/2014/main" id="{92EDE1A3-6BB7-8823-0EEB-1BE2E14C4232}"/>
              </a:ext>
            </a:extLst>
          </p:cNvPr>
          <p:cNvSpPr/>
          <p:nvPr/>
        </p:nvSpPr>
        <p:spPr>
          <a:xfrm rot="5400000" flipH="1" flipV="1">
            <a:off x="8884569" y="869033"/>
            <a:ext cx="10287000" cy="854893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Wave 18">
            <a:extLst>
              <a:ext uri="{FF2B5EF4-FFF2-40B4-BE49-F238E27FC236}">
                <a16:creationId xmlns:a16="http://schemas.microsoft.com/office/drawing/2014/main" id="{DA859EE9-A8C1-DCD1-9351-88AD3CD4C8C2}"/>
              </a:ext>
            </a:extLst>
          </p:cNvPr>
          <p:cNvSpPr/>
          <p:nvPr/>
        </p:nvSpPr>
        <p:spPr>
          <a:xfrm rot="16200000">
            <a:off x="5600700" y="1790697"/>
            <a:ext cx="10287002" cy="6705601"/>
          </a:xfrm>
          <a:prstGeom prst="wave">
            <a:avLst/>
          </a:prstGeom>
          <a:solidFill>
            <a:schemeClr val="accent3">
              <a:lumMod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5" name="Group 4">
            <a:extLst>
              <a:ext uri="{FF2B5EF4-FFF2-40B4-BE49-F238E27FC236}">
                <a16:creationId xmlns:a16="http://schemas.microsoft.com/office/drawing/2014/main" id="{899B3947-19EB-496E-9BCA-27580E216876}"/>
              </a:ext>
            </a:extLst>
          </p:cNvPr>
          <p:cNvGrpSpPr/>
          <p:nvPr/>
        </p:nvGrpSpPr>
        <p:grpSpPr>
          <a:xfrm>
            <a:off x="8499763" y="1150901"/>
            <a:ext cx="9312489" cy="7952124"/>
            <a:chOff x="8499763" y="998501"/>
            <a:chExt cx="9312489" cy="7952124"/>
          </a:xfrm>
        </p:grpSpPr>
        <p:sp>
          <p:nvSpPr>
            <p:cNvPr id="18" name="TextBox 17">
              <a:extLst>
                <a:ext uri="{FF2B5EF4-FFF2-40B4-BE49-F238E27FC236}">
                  <a16:creationId xmlns:a16="http://schemas.microsoft.com/office/drawing/2014/main" id="{5BC449C5-73E9-4FF7-9998-DBA3D4D30B41}"/>
                </a:ext>
              </a:extLst>
            </p:cNvPr>
            <p:cNvSpPr txBox="1"/>
            <p:nvPr/>
          </p:nvSpPr>
          <p:spPr>
            <a:xfrm>
              <a:off x="8499763" y="7107043"/>
              <a:ext cx="9277853" cy="1843582"/>
            </a:xfrm>
            <a:prstGeom prst="rect">
              <a:avLst/>
            </a:prstGeom>
            <a:noFill/>
          </p:spPr>
          <p:txBody>
            <a:bodyPr wrap="square" lIns="91440" tIns="45720" rIns="91440" bIns="45720" rtlCol="0" anchor="t">
              <a:spAutoFit/>
            </a:bodyPr>
            <a:lstStyle/>
            <a:p>
              <a:pPr algn="ctr">
                <a:lnSpc>
                  <a:spcPct val="150000"/>
                </a:lnSpc>
              </a:pPr>
              <a:r>
                <a:rPr lang="en-US" sz="4000" dirty="0">
                  <a:solidFill>
                    <a:schemeClr val="bg1"/>
                  </a:solidFill>
                  <a:effectLst>
                    <a:outerShdw blurRad="38100" dist="38100" dir="2700000" algn="tl">
                      <a:srgbClr val="000000">
                        <a:alpha val="43137"/>
                      </a:srgbClr>
                    </a:outerShdw>
                  </a:effectLst>
                  <a:latin typeface="Calibri"/>
                  <a:ea typeface="Calibri"/>
                  <a:cs typeface="Calibri"/>
                </a:rPr>
                <a:t>RBFF </a:t>
              </a:r>
              <a:r>
                <a:rPr lang="en-US" sz="4000" dirty="0">
                  <a:solidFill>
                    <a:schemeClr val="bg2"/>
                  </a:solidFill>
                  <a:effectLst>
                    <a:outerShdw blurRad="38100" dist="38100" dir="2700000" algn="tl">
                      <a:srgbClr val="000000">
                        <a:alpha val="43137"/>
                      </a:srgbClr>
                    </a:outerShdw>
                  </a:effectLst>
                  <a:latin typeface="Calibri"/>
                  <a:ea typeface="Calibri"/>
                  <a:cs typeface="Calibri"/>
                </a:rPr>
                <a:t>I</a:t>
              </a:r>
              <a:r>
                <a:rPr lang="en-US" sz="4000" dirty="0">
                  <a:solidFill>
                    <a:schemeClr val="bg1"/>
                  </a:solidFill>
                  <a:effectLst>
                    <a:outerShdw blurRad="38100" dist="38100" dir="2700000" algn="tl">
                      <a:srgbClr val="000000">
                        <a:alpha val="43137"/>
                      </a:srgbClr>
                    </a:outerShdw>
                  </a:effectLst>
                  <a:latin typeface="Calibri"/>
                  <a:ea typeface="Calibri"/>
                  <a:cs typeface="Calibri"/>
                </a:rPr>
                <a:t> IBWSS</a:t>
              </a:r>
              <a:endParaRPr lang="en-US" sz="4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lnSpc>
                  <a:spcPct val="150000"/>
                </a:lnSpc>
              </a:pPr>
              <a:r>
                <a:rPr lang="en-US" sz="4000" dirty="0">
                  <a:solidFill>
                    <a:schemeClr val="bg1"/>
                  </a:solidFill>
                  <a:effectLst>
                    <a:outerShdw blurRad="38100" dist="38100" dir="2700000" algn="tl">
                      <a:srgbClr val="000000">
                        <a:alpha val="43137"/>
                      </a:srgbClr>
                    </a:outerShdw>
                  </a:effectLst>
                  <a:latin typeface="Calibri"/>
                  <a:ea typeface="Calibri"/>
                  <a:cs typeface="Calibri"/>
                </a:rPr>
                <a:t>APRIL 15, 2025 </a:t>
              </a:r>
              <a:r>
                <a:rPr lang="en-US" sz="4000" dirty="0">
                  <a:solidFill>
                    <a:schemeClr val="bg2"/>
                  </a:solidFill>
                  <a:effectLst>
                    <a:outerShdw blurRad="38100" dist="38100" dir="2700000" algn="tl">
                      <a:srgbClr val="000000">
                        <a:alpha val="43137"/>
                      </a:srgbClr>
                    </a:outerShdw>
                  </a:effectLst>
                  <a:latin typeface="Calibri"/>
                  <a:ea typeface="Calibri"/>
                  <a:cs typeface="Calibri"/>
                </a:rPr>
                <a:t>I </a:t>
              </a:r>
              <a:r>
                <a:rPr lang="en-US" sz="4000" dirty="0">
                  <a:solidFill>
                    <a:schemeClr val="bg1"/>
                  </a:solidFill>
                  <a:effectLst>
                    <a:outerShdw blurRad="38100" dist="38100" dir="2700000" algn="tl">
                      <a:srgbClr val="000000">
                        <a:alpha val="43137"/>
                      </a:srgbClr>
                    </a:outerShdw>
                  </a:effectLst>
                  <a:latin typeface="Calibri"/>
                  <a:ea typeface="Calibri"/>
                  <a:cs typeface="Calibri"/>
                </a:rPr>
                <a:t>GLENDALE, AZ</a:t>
              </a:r>
            </a:p>
          </p:txBody>
        </p:sp>
        <p:sp>
          <p:nvSpPr>
            <p:cNvPr id="17" name="TextBox 16">
              <a:extLst>
                <a:ext uri="{FF2B5EF4-FFF2-40B4-BE49-F238E27FC236}">
                  <a16:creationId xmlns:a16="http://schemas.microsoft.com/office/drawing/2014/main" id="{AB9E0CA1-708C-450A-ADCF-39947DA9E3E7}"/>
                </a:ext>
              </a:extLst>
            </p:cNvPr>
            <p:cNvSpPr txBox="1"/>
            <p:nvPr/>
          </p:nvSpPr>
          <p:spPr>
            <a:xfrm>
              <a:off x="8534399" y="4021602"/>
              <a:ext cx="9277853" cy="2308324"/>
            </a:xfrm>
            <a:prstGeom prst="rect">
              <a:avLst/>
            </a:prstGeom>
            <a:noFill/>
          </p:spPr>
          <p:txBody>
            <a:bodyPr wrap="square" rtlCol="0">
              <a:spAutoFit/>
            </a:bodyPr>
            <a:lstStyle/>
            <a:p>
              <a:pPr algn="ctr"/>
              <a:r>
                <a:rPr lang="en-US" sz="4800"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HOOKED ON BOATING: </a:t>
              </a:r>
            </a:p>
            <a:p>
              <a:pPr algn="ctr"/>
              <a:r>
                <a:rPr lang="en-US" sz="4800"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FISHING FUELS THE INDUSTRY &amp; ENHANCES SAFETY</a:t>
              </a:r>
            </a:p>
          </p:txBody>
        </p:sp>
        <p:pic>
          <p:nvPicPr>
            <p:cNvPr id="3" name="Picture 2" descr="A black and white logo&#10;&#10;Description automatically generated with medium confidence">
              <a:extLst>
                <a:ext uri="{FF2B5EF4-FFF2-40B4-BE49-F238E27FC236}">
                  <a16:creationId xmlns:a16="http://schemas.microsoft.com/office/drawing/2014/main" id="{F20C666C-CF64-449E-915D-CCDF03B77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0600" y="998501"/>
              <a:ext cx="1917799" cy="1924149"/>
            </a:xfrm>
            <a:prstGeom prst="rect">
              <a:avLst/>
            </a:prstGeom>
          </p:spPr>
        </p:pic>
      </p:grpSp>
    </p:spTree>
    <p:extLst>
      <p:ext uri="{BB962C8B-B14F-4D97-AF65-F5344CB8AC3E}">
        <p14:creationId xmlns:p14="http://schemas.microsoft.com/office/powerpoint/2010/main" val="11607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4183F6-BA05-C474-3D16-35745C3D867C}"/>
              </a:ext>
            </a:extLst>
          </p:cNvPr>
          <p:cNvSpPr>
            <a:spLocks noGrp="1"/>
          </p:cNvSpPr>
          <p:nvPr>
            <p:ph type="title"/>
          </p:nvPr>
        </p:nvSpPr>
        <p:spPr>
          <a:xfrm>
            <a:off x="876300" y="624781"/>
            <a:ext cx="5448300" cy="1356140"/>
          </a:xfrm>
        </p:spPr>
        <p:txBody>
          <a:bodyPr/>
          <a:lstStyle/>
          <a:p>
            <a:r>
              <a:rPr lang="en-US">
                <a:solidFill>
                  <a:schemeClr val="accent1"/>
                </a:solidFill>
                <a:latin typeface="Poppins" pitchFamily="2" charset="77"/>
                <a:cs typeface="Poppins" pitchFamily="2" charset="77"/>
              </a:rPr>
              <a:t>Key Audiences </a:t>
            </a:r>
            <a:r>
              <a:rPr lang="en-US">
                <a:latin typeface="Poppins" pitchFamily="2" charset="77"/>
                <a:cs typeface="Poppins" pitchFamily="2" charset="77"/>
              </a:rPr>
              <a:t>Continue to Grow</a:t>
            </a:r>
          </a:p>
        </p:txBody>
      </p:sp>
      <p:graphicFrame>
        <p:nvGraphicFramePr>
          <p:cNvPr id="5" name="Chart 4">
            <a:extLst>
              <a:ext uri="{FF2B5EF4-FFF2-40B4-BE49-F238E27FC236}">
                <a16:creationId xmlns:a16="http://schemas.microsoft.com/office/drawing/2014/main" id="{BEF00D7F-7758-AF39-C7F4-A4FF396C7583}"/>
              </a:ext>
            </a:extLst>
          </p:cNvPr>
          <p:cNvGraphicFramePr/>
          <p:nvPr/>
        </p:nvGraphicFramePr>
        <p:xfrm>
          <a:off x="3762723" y="2444941"/>
          <a:ext cx="4618727" cy="33534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B68DCF4-C8B4-8922-E578-6DC02DF31752}"/>
              </a:ext>
            </a:extLst>
          </p:cNvPr>
          <p:cNvGraphicFramePr/>
          <p:nvPr/>
        </p:nvGraphicFramePr>
        <p:xfrm>
          <a:off x="12630185" y="2444941"/>
          <a:ext cx="4439010" cy="31320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621EEAEF-D5DE-5D94-F007-364457717E1F}"/>
              </a:ext>
            </a:extLst>
          </p:cNvPr>
          <p:cNvGraphicFramePr/>
          <p:nvPr/>
        </p:nvGraphicFramePr>
        <p:xfrm>
          <a:off x="3834218" y="5730545"/>
          <a:ext cx="4547232" cy="34082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D2D6752A-5FD7-94FC-6B79-FD70FF9EAAA1}"/>
              </a:ext>
            </a:extLst>
          </p:cNvPr>
          <p:cNvGraphicFramePr/>
          <p:nvPr/>
        </p:nvGraphicFramePr>
        <p:xfrm>
          <a:off x="12630185" y="5721458"/>
          <a:ext cx="4547232" cy="3408219"/>
        </p:xfrm>
        <a:graphic>
          <a:graphicData uri="http://schemas.openxmlformats.org/drawingml/2006/chart">
            <c:chart xmlns:c="http://schemas.openxmlformats.org/drawingml/2006/chart" xmlns:r="http://schemas.openxmlformats.org/officeDocument/2006/relationships" r:id="rId6"/>
          </a:graphicData>
        </a:graphic>
      </p:graphicFrame>
      <p:pic>
        <p:nvPicPr>
          <p:cNvPr id="11" name="Picture 10" descr="A couple of kids in kayaks on a river&#10;&#10;Description automatically generated">
            <a:extLst>
              <a:ext uri="{FF2B5EF4-FFF2-40B4-BE49-F238E27FC236}">
                <a16:creationId xmlns:a16="http://schemas.microsoft.com/office/drawing/2014/main" id="{CFBA2928-2DD0-6664-04F2-FF27A9D5C9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366" r="16366"/>
          <a:stretch/>
        </p:blipFill>
        <p:spPr>
          <a:xfrm>
            <a:off x="817194" y="2570802"/>
            <a:ext cx="2717094" cy="2705235"/>
          </a:xfrm>
          <a:prstGeom prst="ellipse">
            <a:avLst/>
          </a:prstGeom>
        </p:spPr>
      </p:pic>
      <p:pic>
        <p:nvPicPr>
          <p:cNvPr id="13" name="Picture 12" descr="A person holding a fish&#10;&#10;Description automatically generated">
            <a:extLst>
              <a:ext uri="{FF2B5EF4-FFF2-40B4-BE49-F238E27FC236}">
                <a16:creationId xmlns:a16="http://schemas.microsoft.com/office/drawing/2014/main" id="{D582CAD7-B9D6-59E7-A1C9-899431FC348F}"/>
              </a:ext>
            </a:extLst>
          </p:cNvPr>
          <p:cNvPicPr>
            <a:picLocks/>
          </p:cNvPicPr>
          <p:nvPr/>
        </p:nvPicPr>
        <p:blipFill rotWithShape="1">
          <a:blip r:embed="rId8" cstate="print">
            <a:extLst>
              <a:ext uri="{28A0092B-C50C-407E-A947-70E740481C1C}">
                <a14:useLocalDpi xmlns:a14="http://schemas.microsoft.com/office/drawing/2010/main" val="0"/>
              </a:ext>
            </a:extLst>
          </a:blip>
          <a:srcRect l="16528" r="16528"/>
          <a:stretch/>
        </p:blipFill>
        <p:spPr>
          <a:xfrm>
            <a:off x="706016" y="5872666"/>
            <a:ext cx="2706624" cy="2705237"/>
          </a:xfrm>
          <a:prstGeom prst="ellipse">
            <a:avLst/>
          </a:prstGeom>
        </p:spPr>
      </p:pic>
      <p:pic>
        <p:nvPicPr>
          <p:cNvPr id="15" name="Picture 14" descr="A person and person holding fishing rods&#10;&#10;Description automatically generated">
            <a:extLst>
              <a:ext uri="{FF2B5EF4-FFF2-40B4-BE49-F238E27FC236}">
                <a16:creationId xmlns:a16="http://schemas.microsoft.com/office/drawing/2014/main" id="{E4D79C92-C94E-4245-F17D-E26E8AD2B0A8}"/>
              </a:ext>
            </a:extLst>
          </p:cNvPr>
          <p:cNvPicPr>
            <a:picLocks/>
          </p:cNvPicPr>
          <p:nvPr/>
        </p:nvPicPr>
        <p:blipFill rotWithShape="1">
          <a:blip r:embed="rId9" cstate="print">
            <a:extLst>
              <a:ext uri="{28A0092B-C50C-407E-A947-70E740481C1C}">
                <a14:useLocalDpi xmlns:a14="http://schemas.microsoft.com/office/drawing/2010/main" val="0"/>
              </a:ext>
            </a:extLst>
          </a:blip>
          <a:srcRect l="16516" r="16516"/>
          <a:stretch/>
        </p:blipFill>
        <p:spPr>
          <a:xfrm>
            <a:off x="9262971" y="5839958"/>
            <a:ext cx="2706624" cy="2706624"/>
          </a:xfrm>
          <a:prstGeom prst="ellipse">
            <a:avLst/>
          </a:prstGeom>
        </p:spPr>
      </p:pic>
      <p:pic>
        <p:nvPicPr>
          <p:cNvPr id="17" name="Picture 16" descr="A person sitting on a beach with a fishing pole&#10;&#10;Description automatically generated">
            <a:extLst>
              <a:ext uri="{FF2B5EF4-FFF2-40B4-BE49-F238E27FC236}">
                <a16:creationId xmlns:a16="http://schemas.microsoft.com/office/drawing/2014/main" id="{80F7AA22-6405-E0DD-040F-E22DE1993424}"/>
              </a:ext>
            </a:extLst>
          </p:cNvPr>
          <p:cNvPicPr>
            <a:picLocks/>
          </p:cNvPicPr>
          <p:nvPr/>
        </p:nvPicPr>
        <p:blipFill rotWithShape="1">
          <a:blip r:embed="rId10" cstate="print">
            <a:extLst>
              <a:ext uri="{28A0092B-C50C-407E-A947-70E740481C1C}">
                <a14:useLocalDpi xmlns:a14="http://schemas.microsoft.com/office/drawing/2010/main" val="0"/>
              </a:ext>
            </a:extLst>
          </a:blip>
          <a:srcRect l="16100" r="16100"/>
          <a:stretch/>
        </p:blipFill>
        <p:spPr>
          <a:xfrm>
            <a:off x="9262971" y="2538095"/>
            <a:ext cx="2706624" cy="2706624"/>
          </a:xfrm>
          <a:prstGeom prst="ellipse">
            <a:avLst/>
          </a:prstGeom>
        </p:spPr>
      </p:pic>
      <p:sp>
        <p:nvSpPr>
          <p:cNvPr id="23" name="TextBox 22">
            <a:extLst>
              <a:ext uri="{FF2B5EF4-FFF2-40B4-BE49-F238E27FC236}">
                <a16:creationId xmlns:a16="http://schemas.microsoft.com/office/drawing/2014/main" id="{C2D19E01-B7E2-541F-56BE-3C9F99432279}"/>
              </a:ext>
            </a:extLst>
          </p:cNvPr>
          <p:cNvSpPr txBox="1"/>
          <p:nvPr/>
        </p:nvSpPr>
        <p:spPr>
          <a:xfrm>
            <a:off x="9581431" y="9531563"/>
            <a:ext cx="6097508" cy="369332"/>
          </a:xfrm>
          <a:prstGeom prst="rect">
            <a:avLst/>
          </a:prstGeom>
          <a:noFill/>
        </p:spPr>
        <p:txBody>
          <a:bodyPr wrap="square" rtlCol="0">
            <a:spAutoFit/>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oppins" pitchFamily="2" charset="77"/>
                <a:ea typeface="+mn-ea"/>
                <a:cs typeface="Poppins" pitchFamily="2" charset="77"/>
              </a:rPr>
              <a:t>Source: 2024 Special Report on Fishing</a:t>
            </a:r>
          </a:p>
        </p:txBody>
      </p:sp>
      <p:sp>
        <p:nvSpPr>
          <p:cNvPr id="2" name="Slide Number Placeholder 2">
            <a:extLst>
              <a:ext uri="{FF2B5EF4-FFF2-40B4-BE49-F238E27FC236}">
                <a16:creationId xmlns:a16="http://schemas.microsoft.com/office/drawing/2014/main" id="{59C5AC50-8297-6650-D991-5946EA06C21F}"/>
              </a:ext>
            </a:extLst>
          </p:cNvPr>
          <p:cNvSpPr>
            <a:spLocks noGrp="1"/>
          </p:cNvSpPr>
          <p:nvPr>
            <p:ph type="sldNum" sz="quarter" idx="10"/>
          </p:nvPr>
        </p:nvSpPr>
        <p:spPr>
          <a:xfrm>
            <a:off x="16916400" y="9072685"/>
            <a:ext cx="1733550" cy="954107"/>
          </a:xfr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Poppins" pitchFamily="2" charset="77"/>
              </a:rPr>
              <a:pPr marL="0" marR="0" lvl="0" indent="0" algn="l" defTabSz="1371600" rtl="0" eaLnBrk="1" fontAlgn="auto" latinLnBrk="0" hangingPunct="1">
                <a:lnSpc>
                  <a:spcPct val="100000"/>
                </a:lnSpc>
                <a:spcBef>
                  <a:spcPts val="0"/>
                </a:spcBef>
                <a:spcAft>
                  <a:spcPts val="0"/>
                </a:spcAft>
                <a:buClrTx/>
                <a:buSzTx/>
                <a:buFontTx/>
                <a:buNone/>
                <a:tabLst/>
                <a:defRPr/>
              </a:pPr>
              <a:t>10</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Poppins" pitchFamily="2" charset="77"/>
            </a:endParaRPr>
          </a:p>
        </p:txBody>
      </p:sp>
      <p:sp>
        <p:nvSpPr>
          <p:cNvPr id="3" name="TextBox 2">
            <a:extLst>
              <a:ext uri="{FF2B5EF4-FFF2-40B4-BE49-F238E27FC236}">
                <a16:creationId xmlns:a16="http://schemas.microsoft.com/office/drawing/2014/main" id="{B1391EB3-EF18-E80A-AAB2-DFD0877746EF}"/>
              </a:ext>
            </a:extLst>
          </p:cNvPr>
          <p:cNvSpPr txBox="1"/>
          <p:nvPr/>
        </p:nvSpPr>
        <p:spPr>
          <a:xfrm>
            <a:off x="4294161" y="2538095"/>
            <a:ext cx="2122198" cy="6309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629DD1"/>
                </a:solidFill>
                <a:effectLst/>
                <a:uLnTx/>
                <a:uFillTx/>
                <a:latin typeface="Poppins" pitchFamily="2" charset="77"/>
                <a:ea typeface="Calibri"/>
                <a:cs typeface="Poppins" pitchFamily="2" charset="77"/>
              </a:rPr>
              <a:t>Youth</a:t>
            </a:r>
            <a:endParaRPr kumimoji="0" lang="en-US" sz="35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sp>
        <p:nvSpPr>
          <p:cNvPr id="4" name="TextBox 3">
            <a:extLst>
              <a:ext uri="{FF2B5EF4-FFF2-40B4-BE49-F238E27FC236}">
                <a16:creationId xmlns:a16="http://schemas.microsoft.com/office/drawing/2014/main" id="{855144BF-8CF7-578B-4C90-3C26ACFE0F31}"/>
              </a:ext>
            </a:extLst>
          </p:cNvPr>
          <p:cNvSpPr txBox="1"/>
          <p:nvPr/>
        </p:nvSpPr>
        <p:spPr>
          <a:xfrm>
            <a:off x="13137902" y="2688924"/>
            <a:ext cx="1972858" cy="6309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629DD1"/>
                </a:solidFill>
                <a:effectLst/>
                <a:uLnTx/>
                <a:uFillTx/>
                <a:latin typeface="Poppins" pitchFamily="2" charset="77"/>
                <a:ea typeface="Calibri"/>
                <a:cs typeface="Poppins" pitchFamily="2" charset="77"/>
              </a:rPr>
              <a:t>Female</a:t>
            </a:r>
            <a:endParaRPr kumimoji="0" lang="en-US" sz="35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sp>
        <p:nvSpPr>
          <p:cNvPr id="10" name="TextBox 9">
            <a:extLst>
              <a:ext uri="{FF2B5EF4-FFF2-40B4-BE49-F238E27FC236}">
                <a16:creationId xmlns:a16="http://schemas.microsoft.com/office/drawing/2014/main" id="{EF489CF9-8725-473F-C857-98AA3F73F823}"/>
              </a:ext>
            </a:extLst>
          </p:cNvPr>
          <p:cNvSpPr txBox="1"/>
          <p:nvPr/>
        </p:nvSpPr>
        <p:spPr>
          <a:xfrm>
            <a:off x="4294161" y="5946904"/>
            <a:ext cx="2480245" cy="6309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629DD1"/>
                </a:solidFill>
                <a:effectLst/>
                <a:uLnTx/>
                <a:uFillTx/>
                <a:latin typeface="Poppins" pitchFamily="2" charset="77"/>
                <a:ea typeface="Calibri"/>
                <a:cs typeface="Poppins" pitchFamily="2" charset="77"/>
              </a:rPr>
              <a:t>Hispanic</a:t>
            </a:r>
            <a:endParaRPr kumimoji="0" lang="en-US" sz="35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sp>
        <p:nvSpPr>
          <p:cNvPr id="12" name="TextBox 11">
            <a:extLst>
              <a:ext uri="{FF2B5EF4-FFF2-40B4-BE49-F238E27FC236}">
                <a16:creationId xmlns:a16="http://schemas.microsoft.com/office/drawing/2014/main" id="{FA064EF7-01A3-E96F-63D9-4C3DF703D5F1}"/>
              </a:ext>
            </a:extLst>
          </p:cNvPr>
          <p:cNvSpPr txBox="1"/>
          <p:nvPr/>
        </p:nvSpPr>
        <p:spPr>
          <a:xfrm>
            <a:off x="13201910" y="5931072"/>
            <a:ext cx="1844842" cy="6309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629DD1"/>
                </a:solidFill>
                <a:effectLst/>
                <a:uLnTx/>
                <a:uFillTx/>
                <a:latin typeface="Poppins" pitchFamily="2" charset="77"/>
                <a:ea typeface="Calibri"/>
                <a:cs typeface="Poppins" pitchFamily="2" charset="77"/>
              </a:rPr>
              <a:t>Black</a:t>
            </a:r>
            <a:endParaRPr kumimoji="0" lang="en-US" sz="35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sp>
        <p:nvSpPr>
          <p:cNvPr id="14" name="Rounded Rectangle 13">
            <a:extLst>
              <a:ext uri="{FF2B5EF4-FFF2-40B4-BE49-F238E27FC236}">
                <a16:creationId xmlns:a16="http://schemas.microsoft.com/office/drawing/2014/main" id="{8C5F4316-4B89-C81E-5D9F-5FB8FE87C0C7}"/>
              </a:ext>
            </a:extLst>
          </p:cNvPr>
          <p:cNvSpPr/>
          <p:nvPr/>
        </p:nvSpPr>
        <p:spPr>
          <a:xfrm>
            <a:off x="8935681" y="2236764"/>
            <a:ext cx="8404442" cy="3484694"/>
          </a:xfrm>
          <a:prstGeom prst="roundRect">
            <a:avLst>
              <a:gd name="adj" fmla="val 9804"/>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18" name="5-Point Star 17">
            <a:extLst>
              <a:ext uri="{FF2B5EF4-FFF2-40B4-BE49-F238E27FC236}">
                <a16:creationId xmlns:a16="http://schemas.microsoft.com/office/drawing/2014/main" id="{72E90DC9-0764-5618-648C-D558064B4C62}"/>
              </a:ext>
            </a:extLst>
          </p:cNvPr>
          <p:cNvSpPr/>
          <p:nvPr/>
        </p:nvSpPr>
        <p:spPr>
          <a:xfrm>
            <a:off x="8368743" y="1709445"/>
            <a:ext cx="1280739" cy="1280739"/>
          </a:xfrm>
          <a:prstGeom prst="star5">
            <a:avLst>
              <a:gd name="adj" fmla="val 25059"/>
              <a:gd name="hf" fmla="val 105146"/>
              <a:gd name="vf" fmla="val 110557"/>
            </a:avLst>
          </a:prstGeom>
          <a:solidFill>
            <a:srgbClr val="FFC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872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1"/>
                                        </p:tgtEl>
                                        <p:attrNameLst>
                                          <p:attrName>style.opacity</p:attrName>
                                        </p:attrNameLst>
                                      </p:cBhvr>
                                      <p:to>
                                        <p:strVal val="0.25"/>
                                      </p:to>
                                    </p:set>
                                    <p:animEffect filter="image" prLst="opacity: 0.25">
                                      <p:cBhvr rctx="IE">
                                        <p:cTn id="7" dur="indefinite"/>
                                        <p:tgtEl>
                                          <p:spTgt spid="11"/>
                                        </p:tgtEl>
                                      </p:cBhvr>
                                    </p:animEffect>
                                  </p:childTnLst>
                                </p:cTn>
                              </p:par>
                              <p:par>
                                <p:cTn id="8" presetID="9" presetClass="emph" presetSubtype="0" nodeType="withEffect">
                                  <p:stCondLst>
                                    <p:cond delay="0"/>
                                  </p:stCondLst>
                                  <p:childTnLst>
                                    <p:set>
                                      <p:cBhvr>
                                        <p:cTn id="9" dur="indefinite"/>
                                        <p:tgtEl>
                                          <p:spTgt spid="13"/>
                                        </p:tgtEl>
                                        <p:attrNameLst>
                                          <p:attrName>style.opacity</p:attrName>
                                        </p:attrNameLst>
                                      </p:cBhvr>
                                      <p:to>
                                        <p:strVal val="0.25"/>
                                      </p:to>
                                    </p:set>
                                    <p:animEffect filter="image" prLst="opacity: 0.25">
                                      <p:cBhvr rctx="IE">
                                        <p:cTn id="10" dur="indefinite"/>
                                        <p:tgtEl>
                                          <p:spTgt spid="13"/>
                                        </p:tgtEl>
                                      </p:cBhvr>
                                    </p:animEffect>
                                  </p:childTnLst>
                                </p:cTn>
                              </p:par>
                              <p:par>
                                <p:cTn id="11" presetID="9" presetClass="emph" presetSubtype="0" nodeType="withEffect">
                                  <p:stCondLst>
                                    <p:cond delay="0"/>
                                  </p:stCondLst>
                                  <p:childTnLst>
                                    <p:set>
                                      <p:cBhvr>
                                        <p:cTn id="12" dur="indefinite"/>
                                        <p:tgtEl>
                                          <p:spTgt spid="15"/>
                                        </p:tgtEl>
                                        <p:attrNameLst>
                                          <p:attrName>style.opacity</p:attrName>
                                        </p:attrNameLst>
                                      </p:cBhvr>
                                      <p:to>
                                        <p:strVal val="0.25"/>
                                      </p:to>
                                    </p:set>
                                    <p:animEffect filter="image" prLst="opacity: 0.25">
                                      <p:cBhvr rctx="IE">
                                        <p:cTn id="13" dur="indefinite"/>
                                        <p:tgtEl>
                                          <p:spTgt spid="15"/>
                                        </p:tgtEl>
                                      </p:cBhvr>
                                    </p:animEffect>
                                  </p:childTnLst>
                                </p:cTn>
                              </p:par>
                              <p:par>
                                <p:cTn id="14" presetID="9" presetClass="emph" presetSubtype="0" grpId="0" nodeType="withEffect">
                                  <p:stCondLst>
                                    <p:cond delay="0"/>
                                  </p:stCondLst>
                                  <p:childTnLst>
                                    <p:set>
                                      <p:cBhvr>
                                        <p:cTn id="15" dur="indefinite"/>
                                        <p:tgtEl>
                                          <p:spTgt spid="3"/>
                                        </p:tgtEl>
                                        <p:attrNameLst>
                                          <p:attrName>style.opacity</p:attrName>
                                        </p:attrNameLst>
                                      </p:cBhvr>
                                      <p:to>
                                        <p:strVal val="0.25"/>
                                      </p:to>
                                    </p:set>
                                    <p:animEffect filter="image" prLst="opacity: 0.25">
                                      <p:cBhvr rctx="IE">
                                        <p:cTn id="16" dur="indefinite"/>
                                        <p:tgtEl>
                                          <p:spTgt spid="3"/>
                                        </p:tgtEl>
                                      </p:cBhvr>
                                    </p:animEffect>
                                  </p:childTnLst>
                                </p:cTn>
                              </p:par>
                              <p:par>
                                <p:cTn id="17" presetID="9" presetClass="emph" presetSubtype="0" grpId="0" nodeType="withEffect">
                                  <p:stCondLst>
                                    <p:cond delay="0"/>
                                  </p:stCondLst>
                                  <p:childTnLst>
                                    <p:set>
                                      <p:cBhvr>
                                        <p:cTn id="18" dur="indefinite"/>
                                        <p:tgtEl>
                                          <p:spTgt spid="10"/>
                                        </p:tgtEl>
                                        <p:attrNameLst>
                                          <p:attrName>style.opacity</p:attrName>
                                        </p:attrNameLst>
                                      </p:cBhvr>
                                      <p:to>
                                        <p:strVal val="0.25"/>
                                      </p:to>
                                    </p:set>
                                    <p:animEffect filter="image" prLst="opacity: 0.25">
                                      <p:cBhvr rctx="IE">
                                        <p:cTn id="19" dur="indefinite"/>
                                        <p:tgtEl>
                                          <p:spTgt spid="10"/>
                                        </p:tgtEl>
                                      </p:cBhvr>
                                    </p:animEffect>
                                  </p:childTnLst>
                                </p:cTn>
                              </p:par>
                              <p:par>
                                <p:cTn id="20" presetID="9" presetClass="emph" presetSubtype="0" grpId="0" nodeType="withEffect">
                                  <p:stCondLst>
                                    <p:cond delay="0"/>
                                  </p:stCondLst>
                                  <p:childTnLst>
                                    <p:set>
                                      <p:cBhvr>
                                        <p:cTn id="21" dur="indefinite"/>
                                        <p:tgtEl>
                                          <p:spTgt spid="12"/>
                                        </p:tgtEl>
                                        <p:attrNameLst>
                                          <p:attrName>style.opacity</p:attrName>
                                        </p:attrNameLst>
                                      </p:cBhvr>
                                      <p:to>
                                        <p:strVal val="0.25"/>
                                      </p:to>
                                    </p:set>
                                    <p:animEffect filter="image" prLst="opacity: 0.25">
                                      <p:cBhvr rctx="IE">
                                        <p:cTn id="22" dur="indefinite"/>
                                        <p:tgtEl>
                                          <p:spTgt spid="12"/>
                                        </p:tgtEl>
                                      </p:cBhvr>
                                    </p:animEffect>
                                  </p:childTnLst>
                                </p:cTn>
                              </p:par>
                              <p:par>
                                <p:cTn id="23" presetID="9" presetClass="emph" presetSubtype="0" grpId="0" nodeType="withEffect">
                                  <p:stCondLst>
                                    <p:cond delay="0"/>
                                  </p:stCondLst>
                                  <p:childTnLst>
                                    <p:set>
                                      <p:cBhvr>
                                        <p:cTn id="24" dur="indefinite"/>
                                        <p:tgtEl>
                                          <p:spTgt spid="8"/>
                                        </p:tgtEl>
                                        <p:attrNameLst>
                                          <p:attrName>style.opacity</p:attrName>
                                        </p:attrNameLst>
                                      </p:cBhvr>
                                      <p:to>
                                        <p:strVal val="0.25"/>
                                      </p:to>
                                    </p:set>
                                    <p:animEffect filter="image" prLst="opacity: 0.25">
                                      <p:cBhvr rctx="IE">
                                        <p:cTn id="25" dur="indefinite"/>
                                        <p:tgtEl>
                                          <p:spTgt spid="8"/>
                                        </p:tgtEl>
                                      </p:cBhvr>
                                    </p:animEffect>
                                  </p:childTnLst>
                                </p:cTn>
                              </p:par>
                              <p:par>
                                <p:cTn id="26" presetID="9" presetClass="emph" presetSubtype="0" grpId="0" nodeType="withEffect">
                                  <p:stCondLst>
                                    <p:cond delay="0"/>
                                  </p:stCondLst>
                                  <p:childTnLst>
                                    <p:set>
                                      <p:cBhvr>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grpId="0" nodeType="withEffect">
                                  <p:stCondLst>
                                    <p:cond delay="0"/>
                                  </p:stCondLst>
                                  <p:childTnLst>
                                    <p:set>
                                      <p:cBhvr>
                                        <p:cTn id="30" dur="indefinite"/>
                                        <p:tgtEl>
                                          <p:spTgt spid="9"/>
                                        </p:tgtEl>
                                        <p:attrNameLst>
                                          <p:attrName>style.opacity</p:attrName>
                                        </p:attrNameLst>
                                      </p:cBhvr>
                                      <p:to>
                                        <p:strVal val="0.25"/>
                                      </p:to>
                                    </p:set>
                                    <p:animEffect filter="image" prLst="opacity: 0.25">
                                      <p:cBhvr rctx="IE">
                                        <p:cTn id="31"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Graphic spid="9" grpId="0">
        <p:bldAsOne/>
      </p:bldGraphic>
      <p:bldP spid="3"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1775E-C8E0-1439-2777-6047AF869C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D493D2-13E3-E7A1-9D59-D43206E8B944}"/>
              </a:ext>
            </a:extLst>
          </p:cNvPr>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Poppins" pitchFamily="2" charset="77"/>
                <a:ea typeface="+mn-ea"/>
                <a:cs typeface="Poppins" pitchFamily="2" charset="77"/>
              </a:rPr>
              <a:pPr marL="0" marR="0" lvl="0" indent="0" algn="l" defTabSz="1371600" rtl="0" eaLnBrk="1" fontAlgn="auto" latinLnBrk="0" hangingPunct="1">
                <a:lnSpc>
                  <a:spcPct val="100000"/>
                </a:lnSpc>
                <a:spcBef>
                  <a:spcPts val="0"/>
                </a:spcBef>
                <a:spcAft>
                  <a:spcPts val="0"/>
                </a:spcAft>
                <a:buClrTx/>
                <a:buSzTx/>
                <a:buFontTx/>
                <a:buNone/>
                <a:tabLst/>
                <a:defRPr/>
              </a:pPr>
              <a:t>11</a:t>
            </a:fld>
            <a:endParaRPr kumimoji="0" lang="uk-UA" sz="28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sp>
        <p:nvSpPr>
          <p:cNvPr id="4" name="Title 3">
            <a:extLst>
              <a:ext uri="{FF2B5EF4-FFF2-40B4-BE49-F238E27FC236}">
                <a16:creationId xmlns:a16="http://schemas.microsoft.com/office/drawing/2014/main" id="{2377A0FE-C8E4-E9CD-203C-1960B11B6231}"/>
              </a:ext>
            </a:extLst>
          </p:cNvPr>
          <p:cNvSpPr>
            <a:spLocks noGrp="1"/>
          </p:cNvSpPr>
          <p:nvPr>
            <p:ph type="title"/>
          </p:nvPr>
        </p:nvSpPr>
        <p:spPr>
          <a:xfrm>
            <a:off x="876300" y="624781"/>
            <a:ext cx="12763500" cy="1344599"/>
          </a:xfrm>
        </p:spPr>
        <p:txBody>
          <a:bodyPr/>
          <a:lstStyle/>
          <a:p>
            <a:r>
              <a:rPr lang="en-US" dirty="0">
                <a:solidFill>
                  <a:schemeClr val="accent1"/>
                </a:solidFill>
                <a:latin typeface="Poppins" pitchFamily="2" charset="77"/>
                <a:cs typeface="Poppins" pitchFamily="2" charset="77"/>
              </a:rPr>
              <a:t>Retention Issue</a:t>
            </a:r>
            <a:br>
              <a:rPr lang="en-US" dirty="0">
                <a:latin typeface="Poppins" pitchFamily="2" charset="77"/>
                <a:cs typeface="Poppins" pitchFamily="2" charset="77"/>
              </a:rPr>
            </a:br>
            <a:r>
              <a:rPr lang="en-US" dirty="0">
                <a:latin typeface="Poppins" pitchFamily="2" charset="77"/>
                <a:cs typeface="Poppins" pitchFamily="2" charset="77"/>
              </a:rPr>
              <a:t>Losing Participants (Yet Still Net Increase)</a:t>
            </a:r>
          </a:p>
        </p:txBody>
      </p:sp>
      <p:graphicFrame>
        <p:nvGraphicFramePr>
          <p:cNvPr id="7" name="Chart 6">
            <a:extLst>
              <a:ext uri="{FF2B5EF4-FFF2-40B4-BE49-F238E27FC236}">
                <a16:creationId xmlns:a16="http://schemas.microsoft.com/office/drawing/2014/main" id="{1DF301EE-1C1A-A65F-5117-C5A913FDC9BC}"/>
              </a:ext>
            </a:extLst>
          </p:cNvPr>
          <p:cNvGraphicFramePr>
            <a:graphicFrameLocks/>
          </p:cNvGraphicFramePr>
          <p:nvPr/>
        </p:nvGraphicFramePr>
        <p:xfrm>
          <a:off x="1002889" y="2698952"/>
          <a:ext cx="16252723" cy="632705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97D3AFA-630B-5DDD-57C0-17B8356F5CA9}"/>
              </a:ext>
            </a:extLst>
          </p:cNvPr>
          <p:cNvSpPr txBox="1"/>
          <p:nvPr/>
        </p:nvSpPr>
        <p:spPr>
          <a:xfrm>
            <a:off x="2212258" y="2273322"/>
            <a:ext cx="988142" cy="46166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C6C6C"/>
                </a:solidFill>
                <a:effectLst/>
                <a:uLnTx/>
                <a:uFillTx/>
                <a:latin typeface="Poppins" pitchFamily="2" charset="77"/>
                <a:ea typeface="+mn-ea"/>
                <a:cs typeface="Poppins" pitchFamily="2" charset="77"/>
              </a:rPr>
              <a:t>2015</a:t>
            </a:r>
          </a:p>
        </p:txBody>
      </p:sp>
      <p:sp>
        <p:nvSpPr>
          <p:cNvPr id="9" name="TextBox 8">
            <a:extLst>
              <a:ext uri="{FF2B5EF4-FFF2-40B4-BE49-F238E27FC236}">
                <a16:creationId xmlns:a16="http://schemas.microsoft.com/office/drawing/2014/main" id="{81F470E9-F89B-3785-550A-780DF6B0145A}"/>
              </a:ext>
            </a:extLst>
          </p:cNvPr>
          <p:cNvSpPr txBox="1"/>
          <p:nvPr/>
        </p:nvSpPr>
        <p:spPr>
          <a:xfrm>
            <a:off x="16267470" y="2213949"/>
            <a:ext cx="988142" cy="46166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C6C6C"/>
                </a:solidFill>
                <a:effectLst/>
                <a:uLnTx/>
                <a:uFillTx/>
                <a:latin typeface="Poppins" pitchFamily="2" charset="77"/>
                <a:ea typeface="+mn-ea"/>
                <a:cs typeface="Poppins" pitchFamily="2" charset="77"/>
              </a:rPr>
              <a:t>2023</a:t>
            </a:r>
          </a:p>
        </p:txBody>
      </p:sp>
      <p:sp>
        <p:nvSpPr>
          <p:cNvPr id="10" name="TextBox 9">
            <a:extLst>
              <a:ext uri="{FF2B5EF4-FFF2-40B4-BE49-F238E27FC236}">
                <a16:creationId xmlns:a16="http://schemas.microsoft.com/office/drawing/2014/main" id="{8E1E087E-725F-422E-2B3D-48E15327E855}"/>
              </a:ext>
            </a:extLst>
          </p:cNvPr>
          <p:cNvSpPr txBox="1"/>
          <p:nvPr/>
        </p:nvSpPr>
        <p:spPr>
          <a:xfrm>
            <a:off x="9581431" y="9531563"/>
            <a:ext cx="6097508" cy="369332"/>
          </a:xfrm>
          <a:prstGeom prst="rect">
            <a:avLst/>
          </a:prstGeom>
          <a:noFill/>
        </p:spPr>
        <p:txBody>
          <a:bodyPr wrap="square" rtlCol="0">
            <a:spAutoFit/>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oppins" pitchFamily="2" charset="77"/>
                <a:ea typeface="+mn-ea"/>
                <a:cs typeface="Poppins" pitchFamily="2" charset="77"/>
              </a:rPr>
              <a:t>Source: 2024 Special Report on Fishing</a:t>
            </a:r>
          </a:p>
        </p:txBody>
      </p:sp>
      <p:pic>
        <p:nvPicPr>
          <p:cNvPr id="11" name="Picture 10" descr="A bucket with water leaking out of holes">
            <a:extLst>
              <a:ext uri="{FF2B5EF4-FFF2-40B4-BE49-F238E27FC236}">
                <a16:creationId xmlns:a16="http://schemas.microsoft.com/office/drawing/2014/main" id="{1B32C4E0-3D01-76AD-41A9-2ED261B7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13" t="4889" r="14073" b="4889"/>
          <a:stretch/>
        </p:blipFill>
        <p:spPr>
          <a:xfrm>
            <a:off x="3554329" y="5968070"/>
            <a:ext cx="4319307" cy="3748159"/>
          </a:xfrm>
          <a:prstGeom prst="rect">
            <a:avLst/>
          </a:prstGeom>
        </p:spPr>
      </p:pic>
    </p:spTree>
    <p:extLst>
      <p:ext uri="{BB962C8B-B14F-4D97-AF65-F5344CB8AC3E}">
        <p14:creationId xmlns:p14="http://schemas.microsoft.com/office/powerpoint/2010/main" val="1639475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6C8C-9417-F4FD-737D-592314F3DA62}"/>
              </a:ext>
            </a:extLst>
          </p:cNvPr>
          <p:cNvSpPr>
            <a:spLocks noGrp="1"/>
          </p:cNvSpPr>
          <p:nvPr>
            <p:ph type="title"/>
          </p:nvPr>
        </p:nvSpPr>
        <p:spPr>
          <a:xfrm>
            <a:off x="876300" y="624781"/>
            <a:ext cx="5448300" cy="1338828"/>
          </a:xfrm>
        </p:spPr>
        <p:txBody>
          <a:bodyPr/>
          <a:lstStyle/>
          <a:p>
            <a:r>
              <a:rPr lang="en-US">
                <a:solidFill>
                  <a:schemeClr val="accent1"/>
                </a:solidFill>
              </a:rPr>
              <a:t>New Powerboat Unit</a:t>
            </a:r>
            <a:br>
              <a:rPr lang="en-US"/>
            </a:br>
            <a:r>
              <a:rPr lang="en-US"/>
              <a:t>Sales Slowdown</a:t>
            </a:r>
          </a:p>
        </p:txBody>
      </p:sp>
      <p:sp>
        <p:nvSpPr>
          <p:cNvPr id="3" name="Slide Number Placeholder 2">
            <a:extLst>
              <a:ext uri="{FF2B5EF4-FFF2-40B4-BE49-F238E27FC236}">
                <a16:creationId xmlns:a16="http://schemas.microsoft.com/office/drawing/2014/main" id="{6FACC9B6-71A0-8F82-1619-3DE22F5CBBDE}"/>
              </a:ext>
            </a:extLst>
          </p:cNvPr>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endParaRPr>
          </a:p>
        </p:txBody>
      </p:sp>
      <p:pic>
        <p:nvPicPr>
          <p:cNvPr id="5" name="Picture 4" descr="A graph of blue bars&#10;&#10;Description automatically generated">
            <a:extLst>
              <a:ext uri="{FF2B5EF4-FFF2-40B4-BE49-F238E27FC236}">
                <a16:creationId xmlns:a16="http://schemas.microsoft.com/office/drawing/2014/main" id="{71DE7D00-0DE8-A8D9-45A3-164FA86CD3C2}"/>
              </a:ext>
            </a:extLst>
          </p:cNvPr>
          <p:cNvPicPr>
            <a:picLocks noChangeAspect="1"/>
          </p:cNvPicPr>
          <p:nvPr/>
        </p:nvPicPr>
        <p:blipFill rotWithShape="1">
          <a:blip r:embed="rId3">
            <a:extLst>
              <a:ext uri="{28A0092B-C50C-407E-A947-70E740481C1C}">
                <a14:useLocalDpi xmlns:a14="http://schemas.microsoft.com/office/drawing/2010/main" val="0"/>
              </a:ext>
            </a:extLst>
          </a:blip>
          <a:srcRect t="21591"/>
          <a:stretch/>
        </p:blipFill>
        <p:spPr>
          <a:xfrm>
            <a:off x="1190317" y="2095453"/>
            <a:ext cx="15907365" cy="6977232"/>
          </a:xfrm>
          <a:prstGeom prst="rect">
            <a:avLst/>
          </a:prstGeom>
        </p:spPr>
      </p:pic>
    </p:spTree>
    <p:extLst>
      <p:ext uri="{BB962C8B-B14F-4D97-AF65-F5344CB8AC3E}">
        <p14:creationId xmlns:p14="http://schemas.microsoft.com/office/powerpoint/2010/main" val="2771786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3426-2DE3-B3BE-EACA-70E16CC0C1D6}"/>
              </a:ext>
            </a:extLst>
          </p:cNvPr>
          <p:cNvSpPr>
            <a:spLocks noGrp="1"/>
          </p:cNvSpPr>
          <p:nvPr>
            <p:ph type="title"/>
          </p:nvPr>
        </p:nvSpPr>
        <p:spPr>
          <a:xfrm>
            <a:off x="876300" y="624781"/>
            <a:ext cx="5448300" cy="1338828"/>
          </a:xfrm>
        </p:spPr>
        <p:txBody>
          <a:bodyPr/>
          <a:lstStyle/>
          <a:p>
            <a:r>
              <a:rPr lang="en-US">
                <a:solidFill>
                  <a:schemeClr val="accent1"/>
                </a:solidFill>
              </a:rPr>
              <a:t>Boating</a:t>
            </a:r>
            <a:br>
              <a:rPr lang="en-US"/>
            </a:br>
            <a:r>
              <a:rPr lang="en-US"/>
              <a:t>Marketplace</a:t>
            </a:r>
          </a:p>
        </p:txBody>
      </p:sp>
      <p:sp>
        <p:nvSpPr>
          <p:cNvPr id="3" name="Slide Number Placeholder 2">
            <a:extLst>
              <a:ext uri="{FF2B5EF4-FFF2-40B4-BE49-F238E27FC236}">
                <a16:creationId xmlns:a16="http://schemas.microsoft.com/office/drawing/2014/main" id="{250415D6-07A8-FA9B-5BDF-18EACA02D8FC}"/>
              </a:ext>
            </a:extLst>
          </p:cNvPr>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endParaRPr>
          </a:p>
        </p:txBody>
      </p:sp>
      <p:pic>
        <p:nvPicPr>
          <p:cNvPr id="5" name="Picture 4" descr="A graph with numbers and text&#10;&#10;Description automatically generated">
            <a:extLst>
              <a:ext uri="{FF2B5EF4-FFF2-40B4-BE49-F238E27FC236}">
                <a16:creationId xmlns:a16="http://schemas.microsoft.com/office/drawing/2014/main" id="{D8C3D0B8-7D50-82DD-09B9-F4ED30D82C96}"/>
              </a:ext>
            </a:extLst>
          </p:cNvPr>
          <p:cNvPicPr>
            <a:picLocks noChangeAspect="1"/>
          </p:cNvPicPr>
          <p:nvPr/>
        </p:nvPicPr>
        <p:blipFill rotWithShape="1">
          <a:blip r:embed="rId3">
            <a:extLst>
              <a:ext uri="{28A0092B-C50C-407E-A947-70E740481C1C}">
                <a14:useLocalDpi xmlns:a14="http://schemas.microsoft.com/office/drawing/2010/main" val="0"/>
              </a:ext>
            </a:extLst>
          </a:blip>
          <a:srcRect t="16594" b="3296"/>
          <a:stretch/>
        </p:blipFill>
        <p:spPr>
          <a:xfrm>
            <a:off x="1253612" y="2082918"/>
            <a:ext cx="15780775" cy="7105327"/>
          </a:xfrm>
          <a:prstGeom prst="rect">
            <a:avLst/>
          </a:prstGeom>
        </p:spPr>
      </p:pic>
    </p:spTree>
    <p:extLst>
      <p:ext uri="{BB962C8B-B14F-4D97-AF65-F5344CB8AC3E}">
        <p14:creationId xmlns:p14="http://schemas.microsoft.com/office/powerpoint/2010/main" val="697164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boat purchase&#10;&#10;Description automatically generated with medium confidence">
            <a:extLst>
              <a:ext uri="{FF2B5EF4-FFF2-40B4-BE49-F238E27FC236}">
                <a16:creationId xmlns:a16="http://schemas.microsoft.com/office/drawing/2014/main" id="{1E406FF0-BA2A-B763-64ED-DDC294DC1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158" y="1790700"/>
            <a:ext cx="11779684" cy="7281985"/>
          </a:xfrm>
          <a:prstGeom prst="rect">
            <a:avLst/>
          </a:prstGeom>
        </p:spPr>
      </p:pic>
      <p:sp>
        <p:nvSpPr>
          <p:cNvPr id="3" name="Title 2">
            <a:extLst>
              <a:ext uri="{FF2B5EF4-FFF2-40B4-BE49-F238E27FC236}">
                <a16:creationId xmlns:a16="http://schemas.microsoft.com/office/drawing/2014/main" id="{DB9733CA-9FF7-CD6C-DA48-8977E75117B0}"/>
              </a:ext>
            </a:extLst>
          </p:cNvPr>
          <p:cNvSpPr>
            <a:spLocks noGrp="1"/>
          </p:cNvSpPr>
          <p:nvPr>
            <p:ph type="title"/>
          </p:nvPr>
        </p:nvSpPr>
        <p:spPr>
          <a:xfrm>
            <a:off x="876300" y="624781"/>
            <a:ext cx="5448300" cy="1338828"/>
          </a:xfrm>
        </p:spPr>
        <p:txBody>
          <a:bodyPr/>
          <a:lstStyle/>
          <a:p>
            <a:r>
              <a:rPr lang="en-US" sz="4400">
                <a:solidFill>
                  <a:schemeClr val="accent1"/>
                </a:solidFill>
              </a:rPr>
              <a:t>Boating Attrition</a:t>
            </a:r>
            <a:br>
              <a:rPr lang="en-US" sz="4400"/>
            </a:br>
            <a:r>
              <a:rPr lang="en-US" sz="4400"/>
              <a:t>5 Years After Purchase</a:t>
            </a:r>
          </a:p>
        </p:txBody>
      </p:sp>
      <p:sp>
        <p:nvSpPr>
          <p:cNvPr id="2" name="Slide Number Placeholder 2">
            <a:extLst>
              <a:ext uri="{FF2B5EF4-FFF2-40B4-BE49-F238E27FC236}">
                <a16:creationId xmlns:a16="http://schemas.microsoft.com/office/drawing/2014/main" id="{FF36A4A3-177B-2768-1CA2-31E7C575DE33}"/>
              </a:ext>
            </a:extLst>
          </p:cNvPr>
          <p:cNvSpPr>
            <a:spLocks noGrp="1"/>
          </p:cNvSpPr>
          <p:nvPr>
            <p:ph type="sldNum" sz="quarter" idx="10"/>
          </p:nvPr>
        </p:nvSpPr>
        <p:spPr>
          <a:xfrm>
            <a:off x="16916400" y="9072685"/>
            <a:ext cx="1733550" cy="954107"/>
          </a:xfr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14</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80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2562415-CD94-2266-513E-5D3CA4D051A3}"/>
              </a:ext>
            </a:extLst>
          </p:cNvPr>
          <p:cNvSpPr/>
          <p:nvPr/>
        </p:nvSpPr>
        <p:spPr>
          <a:xfrm>
            <a:off x="9139428" y="0"/>
            <a:ext cx="9148572" cy="10287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43DEA1-C90D-A2C6-B3A2-FCDF994D4AAA}"/>
              </a:ext>
            </a:extLst>
          </p:cNvPr>
          <p:cNvSpPr txBox="1"/>
          <p:nvPr/>
        </p:nvSpPr>
        <p:spPr>
          <a:xfrm>
            <a:off x="653351" y="2207747"/>
            <a:ext cx="8105601" cy="6309420"/>
          </a:xfrm>
          <a:prstGeom prst="rect">
            <a:avLst/>
          </a:prstGeom>
          <a:noFill/>
          <a:ln w="19050">
            <a:noFill/>
          </a:ln>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72B62"/>
                </a:solidFill>
                <a:effectLst/>
                <a:uLnTx/>
                <a:uFillTx/>
                <a:latin typeface="Calibri" panose="020F0502020204030204"/>
                <a:ea typeface="Times New Roman" panose="02020603050405020304" pitchFamily="18" charset="0"/>
                <a:cs typeface="Calibri" panose="020F0502020204030204" pitchFamily="34" charset="0"/>
              </a:rPr>
              <a:t>THE LEAKY BUCKET</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72B62"/>
              </a:solidFill>
              <a:effectLst/>
              <a:uLnTx/>
              <a:uFillTx/>
              <a:latin typeface="Calibri" panose="020F0502020204030204"/>
              <a:ea typeface="+mn-ea"/>
              <a:cs typeface="Calibri" panose="020F050202020403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72B62"/>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72B62"/>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72B62"/>
                </a:solidFill>
                <a:effectLst/>
                <a:uLnTx/>
                <a:uFillTx/>
                <a:latin typeface="Calibri" panose="020F0502020204030204"/>
                <a:ea typeface="+mn-ea"/>
                <a:cs typeface="+mn-cs"/>
              </a:rPr>
              <a:t>MONEY TALKS</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72B62"/>
                </a:solidFill>
                <a:effectLst/>
                <a:uLnTx/>
                <a:uFillTx/>
                <a:latin typeface="Calibri" panose="020F0502020204030204"/>
                <a:ea typeface="+mn-ea"/>
                <a:cs typeface="+mn-cs"/>
              </a:rPr>
              <a:t>Average Spend Per Angler= $1,500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72B62"/>
              </a:solidFill>
              <a:effectLst/>
              <a:uLnTx/>
              <a:uFillTx/>
              <a:latin typeface="Calibri" panose="020F0502020204030204"/>
              <a:ea typeface="+mn-ea"/>
              <a:cs typeface="+mn-cs"/>
            </a:endParaRP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B62"/>
                </a:solidFill>
                <a:effectLst/>
                <a:uLnTx/>
                <a:uFillTx/>
                <a:latin typeface="Calibri" panose="020F0502020204030204"/>
                <a:ea typeface="+mn-ea"/>
                <a:cs typeface="+mn-cs"/>
              </a:rPr>
              <a:t>~$1,000 per female participant </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B62"/>
                </a:solidFill>
                <a:effectLst/>
                <a:uLnTx/>
                <a:uFillTx/>
                <a:latin typeface="Calibri" panose="020F0502020204030204"/>
                <a:ea typeface="+mn-ea"/>
                <a:cs typeface="+mn-cs"/>
              </a:rPr>
              <a:t>~$1,700 per male participant </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srgbClr val="072B62"/>
              </a:solidFill>
              <a:effectLst/>
              <a:uLnTx/>
              <a:uFillTx/>
              <a:latin typeface="Calibri" panose="020F0502020204030204"/>
              <a:ea typeface="+mn-ea"/>
              <a:cs typeface="+mn-cs"/>
            </a:endParaRP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B62"/>
                </a:solidFill>
                <a:effectLst/>
                <a:uLnTx/>
                <a:uFillTx/>
                <a:latin typeface="Calibri" panose="020F0502020204030204"/>
                <a:ea typeface="+mn-ea"/>
                <a:cs typeface="+mn-cs"/>
              </a:rPr>
              <a:t>Retaining just ½ of 2023’s lost anglers = </a:t>
            </a:r>
            <a:br>
              <a:rPr kumimoji="0" lang="en-US" sz="2800" b="0" i="0" u="none" strike="noStrike" kern="1200" cap="none" spc="0" normalizeH="0" baseline="0" noProof="0" dirty="0">
                <a:ln>
                  <a:noFill/>
                </a:ln>
                <a:solidFill>
                  <a:srgbClr val="072B62"/>
                </a:solidFill>
                <a:effectLst/>
                <a:uLnTx/>
                <a:uFillTx/>
                <a:latin typeface="Calibri" panose="020F0502020204030204"/>
                <a:ea typeface="+mn-ea"/>
                <a:cs typeface="+mn-cs"/>
              </a:rPr>
            </a:br>
            <a:r>
              <a:rPr kumimoji="0" lang="en-US" sz="4000" b="1" i="0" u="none" strike="noStrike" kern="1200" cap="none" spc="0" normalizeH="0" baseline="0" noProof="0" dirty="0">
                <a:ln>
                  <a:noFill/>
                </a:ln>
                <a:solidFill>
                  <a:srgbClr val="072B62"/>
                </a:solidFill>
                <a:effectLst/>
                <a:uLnTx/>
                <a:uFillTx/>
                <a:latin typeface="Calibri" panose="020F0502020204030204"/>
                <a:ea typeface="+mn-ea"/>
                <a:cs typeface="+mn-cs"/>
              </a:rPr>
              <a:t>$9.2 billion in revenue!</a:t>
            </a:r>
            <a:endParaRPr kumimoji="0" lang="en-US" sz="4000" b="0" i="0" u="none" strike="noStrike" kern="1200" cap="none" spc="0" normalizeH="0" baseline="0" noProof="0" dirty="0">
              <a:ln>
                <a:noFill/>
              </a:ln>
              <a:solidFill>
                <a:srgbClr val="072B62"/>
              </a:solidFill>
              <a:effectLst/>
              <a:uLnTx/>
              <a:uFillTx/>
              <a:latin typeface="Calibri" panose="020F0502020204030204"/>
              <a:ea typeface="+mn-ea"/>
              <a:cs typeface="+mn-cs"/>
            </a:endParaRPr>
          </a:p>
        </p:txBody>
      </p:sp>
      <p:pic>
        <p:nvPicPr>
          <p:cNvPr id="9" name="Picture 8" descr="A graph with blue and white text&#10;&#10;Description automatically generated">
            <a:extLst>
              <a:ext uri="{FF2B5EF4-FFF2-40B4-BE49-F238E27FC236}">
                <a16:creationId xmlns:a16="http://schemas.microsoft.com/office/drawing/2014/main" id="{A9BC2FBA-337E-3BB9-8469-96C30749A0B3}"/>
              </a:ext>
            </a:extLst>
          </p:cNvPr>
          <p:cNvPicPr>
            <a:picLocks noChangeAspect="1"/>
          </p:cNvPicPr>
          <p:nvPr/>
        </p:nvPicPr>
        <p:blipFill rotWithShape="1">
          <a:blip r:embed="rId3">
            <a:extLst>
              <a:ext uri="{28A0092B-C50C-407E-A947-70E740481C1C}">
                <a14:useLocalDpi xmlns:a14="http://schemas.microsoft.com/office/drawing/2010/main" val="0"/>
              </a:ext>
            </a:extLst>
          </a:blip>
          <a:srcRect l="2568" r="5566" b="12442"/>
          <a:stretch/>
        </p:blipFill>
        <p:spPr>
          <a:xfrm>
            <a:off x="10107765" y="3281304"/>
            <a:ext cx="7419283" cy="3977640"/>
          </a:xfrm>
          <a:prstGeom prst="rect">
            <a:avLst/>
          </a:prstGeom>
          <a:ln>
            <a:solidFill>
              <a:schemeClr val="tx1"/>
            </a:solidFill>
          </a:ln>
        </p:spPr>
      </p:pic>
      <p:sp>
        <p:nvSpPr>
          <p:cNvPr id="11" name="TextBox 10">
            <a:extLst>
              <a:ext uri="{FF2B5EF4-FFF2-40B4-BE49-F238E27FC236}">
                <a16:creationId xmlns:a16="http://schemas.microsoft.com/office/drawing/2014/main" id="{CF80CCD3-A8A3-A1B0-A5CF-00C1D615F2C7}"/>
              </a:ext>
            </a:extLst>
          </p:cNvPr>
          <p:cNvSpPr txBox="1"/>
          <p:nvPr/>
        </p:nvSpPr>
        <p:spPr>
          <a:xfrm>
            <a:off x="9900380" y="884308"/>
            <a:ext cx="6154042" cy="132343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ACCBF9"/>
                </a:solidFill>
                <a:effectLst/>
                <a:uLnTx/>
                <a:uFillTx/>
                <a:latin typeface="Calibri" panose="020F0502020204030204"/>
                <a:ea typeface="+mn-ea"/>
                <a:cs typeface="+mn-cs"/>
              </a:rPr>
              <a:t>Fishing</a:t>
            </a:r>
          </a:p>
        </p:txBody>
      </p:sp>
      <p:grpSp>
        <p:nvGrpSpPr>
          <p:cNvPr id="20" name="Group 19">
            <a:extLst>
              <a:ext uri="{FF2B5EF4-FFF2-40B4-BE49-F238E27FC236}">
                <a16:creationId xmlns:a16="http://schemas.microsoft.com/office/drawing/2014/main" id="{24E0B499-89B0-1307-3A5B-02DE1511D3B3}"/>
              </a:ext>
            </a:extLst>
          </p:cNvPr>
          <p:cNvGrpSpPr>
            <a:grpSpLocks noChangeAspect="1"/>
          </p:cNvGrpSpPr>
          <p:nvPr/>
        </p:nvGrpSpPr>
        <p:grpSpPr>
          <a:xfrm>
            <a:off x="8560712" y="4560212"/>
            <a:ext cx="1166577" cy="1166577"/>
            <a:chOff x="8252749" y="639230"/>
            <a:chExt cx="729205" cy="729205"/>
          </a:xfrm>
          <a:solidFill>
            <a:schemeClr val="bg2"/>
          </a:solidFill>
        </p:grpSpPr>
        <p:sp>
          <p:nvSpPr>
            <p:cNvPr id="21" name="Oval 20">
              <a:extLst>
                <a:ext uri="{FF2B5EF4-FFF2-40B4-BE49-F238E27FC236}">
                  <a16:creationId xmlns:a16="http://schemas.microsoft.com/office/drawing/2014/main" id="{6E9A8FD3-7FEF-1179-48D1-F0725B730D19}"/>
                </a:ext>
              </a:extLst>
            </p:cNvPr>
            <p:cNvSpPr/>
            <p:nvPr/>
          </p:nvSpPr>
          <p:spPr>
            <a:xfrm>
              <a:off x="8252749" y="639230"/>
              <a:ext cx="729205" cy="72920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2" name="Graphic 21" descr="Question Mark with solid fill">
              <a:extLst>
                <a:ext uri="{FF2B5EF4-FFF2-40B4-BE49-F238E27FC236}">
                  <a16:creationId xmlns:a16="http://schemas.microsoft.com/office/drawing/2014/main" id="{152DEC66-48E1-177C-1562-D8CDEB5A7AF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13515" y="699996"/>
              <a:ext cx="607671" cy="607671"/>
            </a:xfrm>
            <a:prstGeom prst="rect">
              <a:avLst/>
            </a:prstGeom>
          </p:spPr>
        </p:pic>
      </p:grpSp>
      <p:sp>
        <p:nvSpPr>
          <p:cNvPr id="3" name="Title 2">
            <a:extLst>
              <a:ext uri="{FF2B5EF4-FFF2-40B4-BE49-F238E27FC236}">
                <a16:creationId xmlns:a16="http://schemas.microsoft.com/office/drawing/2014/main" id="{DB9733CA-9FF7-CD6C-DA48-8977E75117B0}"/>
              </a:ext>
            </a:extLst>
          </p:cNvPr>
          <p:cNvSpPr>
            <a:spLocks noGrp="1"/>
          </p:cNvSpPr>
          <p:nvPr>
            <p:ph type="title"/>
          </p:nvPr>
        </p:nvSpPr>
        <p:spPr>
          <a:xfrm>
            <a:off x="876300" y="624781"/>
            <a:ext cx="5448300" cy="1338828"/>
          </a:xfrm>
        </p:spPr>
        <p:txBody>
          <a:bodyPr/>
          <a:lstStyle/>
          <a:p>
            <a:r>
              <a:rPr lang="en-US" sz="4400" dirty="0">
                <a:solidFill>
                  <a:schemeClr val="accent1"/>
                </a:solidFill>
              </a:rPr>
              <a:t>Why Prioritize</a:t>
            </a:r>
            <a:br>
              <a:rPr lang="en-US" sz="4400" dirty="0"/>
            </a:br>
            <a:r>
              <a:rPr lang="en-US" sz="4400" dirty="0"/>
              <a:t>Churn</a:t>
            </a:r>
          </a:p>
        </p:txBody>
      </p:sp>
      <p:pic>
        <p:nvPicPr>
          <p:cNvPr id="6" name="Picture 5" descr="A bucket of water splashing&#10;&#10;Description automatically generated">
            <a:extLst>
              <a:ext uri="{FF2B5EF4-FFF2-40B4-BE49-F238E27FC236}">
                <a16:creationId xmlns:a16="http://schemas.microsoft.com/office/drawing/2014/main" id="{4AFBC283-9739-E800-164F-CFCD13DF13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89" b="4889"/>
          <a:stretch/>
        </p:blipFill>
        <p:spPr>
          <a:xfrm>
            <a:off x="3998734" y="2207747"/>
            <a:ext cx="4278715" cy="2573594"/>
          </a:xfrm>
          <a:prstGeom prst="rect">
            <a:avLst/>
          </a:prstGeom>
        </p:spPr>
      </p:pic>
      <p:sp>
        <p:nvSpPr>
          <p:cNvPr id="4" name="Arrow: Right 3">
            <a:extLst>
              <a:ext uri="{FF2B5EF4-FFF2-40B4-BE49-F238E27FC236}">
                <a16:creationId xmlns:a16="http://schemas.microsoft.com/office/drawing/2014/main" id="{D02A4D32-103B-D3D3-85B1-1344FD9B82ED}"/>
              </a:ext>
            </a:extLst>
          </p:cNvPr>
          <p:cNvSpPr/>
          <p:nvPr/>
        </p:nvSpPr>
        <p:spPr>
          <a:xfrm>
            <a:off x="1592317" y="3108884"/>
            <a:ext cx="2932386" cy="599090"/>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99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8795-7B54-7E2B-5ACD-831E74F30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9B10F-E8F5-4871-BD69-D6663A43B213}"/>
              </a:ext>
            </a:extLst>
          </p:cNvPr>
          <p:cNvSpPr>
            <a:spLocks noGrp="1"/>
          </p:cNvSpPr>
          <p:nvPr>
            <p:ph type="title"/>
          </p:nvPr>
        </p:nvSpPr>
        <p:spPr>
          <a:noFill/>
        </p:spPr>
        <p:txBody>
          <a:bodyPr vert="horz" wrap="square" lIns="91440" tIns="45720" rIns="91440" bIns="45720" rtlCol="0" anchor="ctr">
            <a:normAutofit fontScale="90000"/>
          </a:bodyPr>
          <a:lstStyle/>
          <a:p>
            <a:pPr algn="ctr" defTabSz="914445"/>
            <a:r>
              <a:rPr lang="en-US" sz="5400" dirty="0">
                <a:solidFill>
                  <a:srgbClr val="FFFFFF"/>
                </a:solidFill>
                <a:latin typeface="+mj-lt"/>
                <a:ea typeface="+mj-ea"/>
                <a:cs typeface="+mj-cs"/>
              </a:rPr>
              <a:t>70M anglers in 2023 w/o churn!</a:t>
            </a:r>
          </a:p>
        </p:txBody>
      </p:sp>
      <p:sp>
        <p:nvSpPr>
          <p:cNvPr id="6" name="Slide Number Placeholder 2">
            <a:extLst>
              <a:ext uri="{FF2B5EF4-FFF2-40B4-BE49-F238E27FC236}">
                <a16:creationId xmlns:a16="http://schemas.microsoft.com/office/drawing/2014/main" id="{6FAFD52E-5175-71A4-D04C-384010CB0EF9}"/>
              </a:ext>
            </a:extLst>
          </p:cNvPr>
          <p:cNvSpPr>
            <a:spLocks noGrp="1"/>
          </p:cNvSpPr>
          <p:nvPr>
            <p:ph type="sldNum" sz="quarter" idx="10"/>
          </p:nvPr>
        </p:nvSpPr>
        <p:spPr/>
        <p:txBody>
          <a:bodyPr/>
          <a:lstStyle/>
          <a:p>
            <a:pPr marL="0" marR="0" lvl="0" indent="0" algn="l" defTabSz="1371738" rtl="0" eaLnBrk="1" fontAlgn="auto" latinLnBrk="0" hangingPunct="1">
              <a:lnSpc>
                <a:spcPct val="100000"/>
              </a:lnSpc>
              <a:spcBef>
                <a:spcPts val="0"/>
              </a:spcBef>
              <a:spcAft>
                <a:spcPts val="0"/>
              </a:spcAft>
              <a:buClrTx/>
              <a:buSzTx/>
              <a:buFontTx/>
              <a:buNone/>
              <a:tabLst/>
              <a:defRPr/>
            </a:pPr>
            <a:r>
              <a:rPr kumimoji="0" lang="en-US" sz="2801" b="1" i="0" u="none" strike="noStrike" kern="1200" cap="none" spc="0" normalizeH="0" baseline="0" noProof="0" dirty="0">
                <a:ln>
                  <a:noFill/>
                </a:ln>
                <a:solidFill>
                  <a:srgbClr val="629DD1"/>
                </a:solidFill>
                <a:effectLst/>
                <a:uLnTx/>
                <a:uFillTx/>
                <a:latin typeface="Calibri" panose="020F0502020204030204"/>
                <a:ea typeface="+mn-ea"/>
                <a:cs typeface="+mn-cs"/>
              </a:rPr>
              <a:t>page</a:t>
            </a:r>
          </a:p>
          <a:p>
            <a:pPr marL="0" marR="0" lvl="0" indent="0" algn="l" defTabSz="1371738" rtl="0" eaLnBrk="1" fontAlgn="auto" latinLnBrk="0" hangingPunct="1">
              <a:lnSpc>
                <a:spcPct val="100000"/>
              </a:lnSpc>
              <a:spcBef>
                <a:spcPts val="0"/>
              </a:spcBef>
              <a:spcAft>
                <a:spcPts val="0"/>
              </a:spcAft>
              <a:buClrTx/>
              <a:buSzTx/>
              <a:buFontTx/>
              <a:buNone/>
              <a:tabLst/>
              <a:defRPr/>
            </a:pPr>
            <a:r>
              <a:rPr kumimoji="0" lang="en-US" sz="2801" b="1" i="0" u="none" strike="noStrike" kern="1200" cap="none" spc="0" normalizeH="0" baseline="0" noProof="0" dirty="0">
                <a:ln>
                  <a:noFill/>
                </a:ln>
                <a:solidFill>
                  <a:srgbClr val="629DD1"/>
                </a:solidFill>
                <a:effectLst/>
                <a:uLnTx/>
                <a:uFillTx/>
                <a:latin typeface="Calibri" panose="020F0502020204030204"/>
                <a:ea typeface="+mn-ea"/>
                <a:cs typeface="+mn-cs"/>
              </a:rPr>
              <a:t>0</a:t>
            </a:r>
            <a:fld id="{37D409AB-2201-4E18-8A34-C31753AD9B06}" type="slidenum">
              <a:rPr kumimoji="0" lang="uk-UA" sz="2801" b="1" i="0" u="none" strike="noStrike" kern="1200" cap="none" spc="0" normalizeH="0" baseline="0" noProof="0">
                <a:ln>
                  <a:noFill/>
                </a:ln>
                <a:solidFill>
                  <a:srgbClr val="629DD1"/>
                </a:solidFill>
                <a:effectLst/>
                <a:uLnTx/>
                <a:uFillTx/>
                <a:latin typeface="Calibri" panose="020F0502020204030204"/>
                <a:ea typeface="+mn-ea"/>
                <a:cs typeface="+mn-cs"/>
              </a:rPr>
              <a:pPr marL="0" marR="0" lvl="0" indent="0" algn="l" defTabSz="1371738" rtl="0" eaLnBrk="1" fontAlgn="auto" latinLnBrk="0" hangingPunct="1">
                <a:lnSpc>
                  <a:spcPct val="100000"/>
                </a:lnSpc>
                <a:spcBef>
                  <a:spcPts val="0"/>
                </a:spcBef>
                <a:spcAft>
                  <a:spcPts val="0"/>
                </a:spcAft>
                <a:buClrTx/>
                <a:buSzTx/>
                <a:buFontTx/>
                <a:buNone/>
                <a:tabLst/>
                <a:defRPr/>
              </a:pPr>
              <a:t>16</a:t>
            </a:fld>
            <a:endParaRPr kumimoji="0" lang="uk-UA" sz="2801" b="1" i="0" u="none" strike="noStrike" kern="1200" cap="none" spc="0" normalizeH="0" baseline="0" noProof="0" dirty="0">
              <a:ln>
                <a:noFill/>
              </a:ln>
              <a:solidFill>
                <a:srgbClr val="629DD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A2CE7CA-B035-D8D8-85AE-ACD4C4AEC064}"/>
              </a:ext>
            </a:extLst>
          </p:cNvPr>
          <p:cNvPicPr>
            <a:picLocks noChangeAspect="1"/>
          </p:cNvPicPr>
          <p:nvPr/>
        </p:nvPicPr>
        <p:blipFill>
          <a:blip r:embed="rId3"/>
          <a:stretch>
            <a:fillRect/>
          </a:stretch>
        </p:blipFill>
        <p:spPr>
          <a:xfrm>
            <a:off x="7189010" y="965199"/>
            <a:ext cx="9841691" cy="8119395"/>
          </a:xfrm>
          <a:prstGeom prst="rect">
            <a:avLst/>
          </a:prstGeom>
        </p:spPr>
      </p:pic>
      <p:sp>
        <p:nvSpPr>
          <p:cNvPr id="7" name="Title 2">
            <a:extLst>
              <a:ext uri="{FF2B5EF4-FFF2-40B4-BE49-F238E27FC236}">
                <a16:creationId xmlns:a16="http://schemas.microsoft.com/office/drawing/2014/main" id="{CD7BA6D1-C65F-2BE2-4C43-86D0FD664868}"/>
              </a:ext>
            </a:extLst>
          </p:cNvPr>
          <p:cNvSpPr txBox="1">
            <a:spLocks/>
          </p:cNvSpPr>
          <p:nvPr/>
        </p:nvSpPr>
        <p:spPr>
          <a:xfrm>
            <a:off x="876491" y="583218"/>
            <a:ext cx="5448300" cy="1311128"/>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accent3">
                    <a:lumMod val="60000"/>
                    <a:lumOff val="40000"/>
                  </a:schemeClr>
                </a:solidFill>
                <a:latin typeface="+mn-lt"/>
                <a:ea typeface="Roboto Condensed" panose="02000000000000000000" pitchFamily="2" charset="0"/>
                <a:cs typeface="+mn-cs"/>
              </a:defRPr>
            </a:lvl1pPr>
          </a:lstStyle>
          <a:p>
            <a:pPr marL="0" marR="0" lvl="0" indent="0" algn="l" defTabSz="1371669"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A66AC"/>
                </a:solidFill>
                <a:effectLst/>
                <a:uLnTx/>
                <a:uFillTx/>
                <a:latin typeface="Calibri" panose="020F0502020204030204"/>
                <a:ea typeface="Roboto Condensed" panose="02000000000000000000" pitchFamily="2" charset="0"/>
                <a:cs typeface="+mn-cs"/>
              </a:rPr>
              <a:t>The Impact</a:t>
            </a:r>
            <a:br>
              <a:rPr kumimoji="0" lang="en-US" sz="4400" b="1" i="0" u="none" strike="noStrike" kern="1200" cap="none" spc="0" normalizeH="0" baseline="0" noProof="0" dirty="0">
                <a:ln>
                  <a:noFill/>
                </a:ln>
                <a:solidFill>
                  <a:srgbClr val="4A66AC"/>
                </a:solidFill>
                <a:effectLst/>
                <a:uLnTx/>
                <a:uFillTx/>
                <a:latin typeface="Calibri" panose="020F0502020204030204"/>
                <a:ea typeface="Roboto Condensed" panose="02000000000000000000" pitchFamily="2" charset="0"/>
                <a:cs typeface="+mn-cs"/>
              </a:rPr>
            </a:br>
            <a:r>
              <a:rPr kumimoji="0" lang="en-US" sz="4400" b="1" i="0" u="none" strike="noStrike" kern="1200" cap="none" spc="0" normalizeH="0" baseline="0" noProof="0" dirty="0">
                <a:ln>
                  <a:noFill/>
                </a:ln>
                <a:solidFill>
                  <a:srgbClr val="297FD5">
                    <a:lumMod val="60000"/>
                    <a:lumOff val="40000"/>
                  </a:srgbClr>
                </a:solidFill>
                <a:effectLst/>
                <a:uLnTx/>
                <a:uFillTx/>
                <a:latin typeface="Calibri" panose="020F0502020204030204"/>
                <a:ea typeface="Roboto Condensed" panose="02000000000000000000" pitchFamily="2" charset="0"/>
                <a:cs typeface="+mn-cs"/>
              </a:rPr>
              <a:t>of Churn</a:t>
            </a:r>
          </a:p>
        </p:txBody>
      </p:sp>
      <p:sp>
        <p:nvSpPr>
          <p:cNvPr id="8" name="Arrow: Pentagon 7">
            <a:extLst>
              <a:ext uri="{FF2B5EF4-FFF2-40B4-BE49-F238E27FC236}">
                <a16:creationId xmlns:a16="http://schemas.microsoft.com/office/drawing/2014/main" id="{FBCD66E3-DE49-DFF3-A76A-B1FF10FEFF79}"/>
              </a:ext>
            </a:extLst>
          </p:cNvPr>
          <p:cNvSpPr/>
          <p:nvPr/>
        </p:nvSpPr>
        <p:spPr>
          <a:xfrm>
            <a:off x="1399310" y="2687783"/>
            <a:ext cx="5209310" cy="5167746"/>
          </a:xfrm>
          <a:prstGeom prst="homePlat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en-US" sz="2801"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09BE75F-BD14-6BE8-ECBE-2B3910DBF56C}"/>
              </a:ext>
            </a:extLst>
          </p:cNvPr>
          <p:cNvSpPr txBox="1"/>
          <p:nvPr/>
        </p:nvSpPr>
        <p:spPr>
          <a:xfrm>
            <a:off x="1952743" y="3250675"/>
            <a:ext cx="2854037" cy="3785652"/>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panose="020F0502020204030204"/>
                <a:ea typeface="+mn-ea"/>
                <a:cs typeface="+mn-cs"/>
              </a:rPr>
              <a:t>70M anglers without churn!</a:t>
            </a:r>
          </a:p>
        </p:txBody>
      </p:sp>
    </p:spTree>
    <p:extLst>
      <p:ext uri="{BB962C8B-B14F-4D97-AF65-F5344CB8AC3E}">
        <p14:creationId xmlns:p14="http://schemas.microsoft.com/office/powerpoint/2010/main" val="304345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299" y="571411"/>
            <a:ext cx="8756431" cy="1311128"/>
          </a:xfrm>
        </p:spPr>
        <p:txBody>
          <a:bodyPr/>
          <a:lstStyle/>
          <a:p>
            <a:r>
              <a:rPr lang="en-US" altLang="en-US" sz="4400" b="1" dirty="0">
                <a:solidFill>
                  <a:schemeClr val="accent1"/>
                </a:solidFill>
              </a:rPr>
              <a:t>It’s Sensible Business: </a:t>
            </a:r>
            <a:br>
              <a:rPr lang="en-US" altLang="en-US" sz="4400" b="1" dirty="0"/>
            </a:br>
            <a:r>
              <a:rPr lang="en-US" altLang="en-US" sz="4400" b="1" dirty="0"/>
              <a:t>Loyal Customers Lead To Growth</a:t>
            </a:r>
          </a:p>
        </p:txBody>
      </p:sp>
      <p:sp>
        <p:nvSpPr>
          <p:cNvPr id="7" name="Slide Number Placeholder 6"/>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17</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endParaRPr>
          </a:p>
        </p:txBody>
      </p:sp>
      <p:grpSp>
        <p:nvGrpSpPr>
          <p:cNvPr id="8" name="Group 7"/>
          <p:cNvGrpSpPr/>
          <p:nvPr/>
        </p:nvGrpSpPr>
        <p:grpSpPr>
          <a:xfrm>
            <a:off x="876299" y="3164112"/>
            <a:ext cx="3891320" cy="3189901"/>
            <a:chOff x="1671018" y="2164844"/>
            <a:chExt cx="3891320" cy="3189901"/>
          </a:xfrm>
        </p:grpSpPr>
        <p:sp>
          <p:nvSpPr>
            <p:cNvPr id="32" name="TextBox 31"/>
            <p:cNvSpPr txBox="1"/>
            <p:nvPr/>
          </p:nvSpPr>
          <p:spPr>
            <a:xfrm>
              <a:off x="1671018" y="3046421"/>
              <a:ext cx="3891320" cy="230832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Research </a:t>
              </a:r>
              <a:r>
                <a:rPr kumimoji="0" lang="en-US" altLang="en-US" sz="2400" b="0" i="0" u="none" strike="noStrike" kern="1200" cap="none" spc="0" normalizeH="0" baseline="0" noProof="0" dirty="0">
                  <a:ln>
                    <a:noFill/>
                  </a:ln>
                  <a:solidFill>
                    <a:srgbClr val="003891"/>
                  </a:solidFill>
                  <a:effectLst/>
                  <a:uLnTx/>
                  <a:uFillTx/>
                  <a:latin typeface="Calibri" panose="020F0502020204030204"/>
                  <a:ea typeface="+mn-ea"/>
                  <a:cs typeface="+mn-cs"/>
                  <a:hlinkClick r:id="rId3"/>
                </a:rPr>
                <a:t>found</a:t>
              </a:r>
              <a:r>
                <a:rPr kumimoji="0" lang="en-US" altLang="en-US" sz="24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that </a:t>
              </a:r>
              <a:r>
                <a:rPr kumimoji="0" lang="en-US" altLang="en-US" sz="2400" b="1" i="0" u="none" strike="noStrike" kern="1200" cap="none" spc="0" normalizeH="0" baseline="0" noProof="0" dirty="0">
                  <a:ln>
                    <a:noFill/>
                  </a:ln>
                  <a:solidFill>
                    <a:srgbClr val="072B62"/>
                  </a:solidFill>
                  <a:effectLst/>
                  <a:uLnTx/>
                  <a:uFillTx/>
                  <a:latin typeface="Calibri" panose="020F0502020204030204"/>
                  <a:ea typeface="+mn-ea"/>
                  <a:cs typeface="+mn-cs"/>
                </a:rPr>
                <a:t>existing customers are 50% more likely to try new products and spend 31% more</a:t>
              </a: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 on average, compared to new customers.</a:t>
              </a:r>
            </a:p>
          </p:txBody>
        </p:sp>
        <p:sp>
          <p:nvSpPr>
            <p:cNvPr id="33" name="Rounded Rectangle 32"/>
            <p:cNvSpPr/>
            <p:nvPr/>
          </p:nvSpPr>
          <p:spPr>
            <a:xfrm>
              <a:off x="1804761" y="2164844"/>
              <a:ext cx="3434643" cy="588997"/>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THEY SPEND MORE</a:t>
              </a:r>
            </a:p>
          </p:txBody>
        </p:sp>
      </p:grpSp>
      <p:grpSp>
        <p:nvGrpSpPr>
          <p:cNvPr id="52" name="Group 51"/>
          <p:cNvGrpSpPr/>
          <p:nvPr/>
        </p:nvGrpSpPr>
        <p:grpSpPr>
          <a:xfrm>
            <a:off x="4794256" y="3164112"/>
            <a:ext cx="3891320" cy="3189901"/>
            <a:chOff x="1671018" y="2164844"/>
            <a:chExt cx="3891320" cy="3189901"/>
          </a:xfrm>
        </p:grpSpPr>
        <p:sp>
          <p:nvSpPr>
            <p:cNvPr id="53" name="TextBox 52"/>
            <p:cNvSpPr txBox="1"/>
            <p:nvPr/>
          </p:nvSpPr>
          <p:spPr>
            <a:xfrm>
              <a:off x="1671018" y="3046421"/>
              <a:ext cx="3891320" cy="230832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According to </a:t>
              </a:r>
              <a:r>
                <a:rPr kumimoji="0" lang="en-US" altLang="en-US" sz="2400" b="0" i="1" u="none" strike="noStrike" kern="1200" cap="none" spc="0" normalizeH="0" baseline="0" noProof="0" dirty="0">
                  <a:ln>
                    <a:noFill/>
                  </a:ln>
                  <a:solidFill>
                    <a:srgbClr val="003891"/>
                  </a:solidFill>
                  <a:effectLst/>
                  <a:uLnTx/>
                  <a:uFillTx/>
                  <a:latin typeface="Calibri" panose="020F0502020204030204"/>
                  <a:ea typeface="+mn-ea"/>
                  <a:cs typeface="+mn-cs"/>
                  <a:hlinkClick r:id="rId4"/>
                </a:rPr>
                <a:t>Marketing Metrics</a:t>
              </a: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 the probability of </a:t>
              </a:r>
              <a:r>
                <a:rPr kumimoji="0" lang="en-US" altLang="en-US" sz="2400" b="1" i="0" u="none" strike="noStrike" kern="1200" cap="none" spc="0" normalizeH="0" baseline="0" noProof="0" dirty="0">
                  <a:ln>
                    <a:noFill/>
                  </a:ln>
                  <a:solidFill>
                    <a:srgbClr val="072B62"/>
                  </a:solidFill>
                  <a:effectLst/>
                  <a:uLnTx/>
                  <a:uFillTx/>
                  <a:latin typeface="Calibri" panose="020F0502020204030204"/>
                  <a:ea typeface="+mn-ea"/>
                  <a:cs typeface="+mn-cs"/>
                </a:rPr>
                <a:t>selling to an existing customer is up to 14 times higher </a:t>
              </a: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than the probability of selling to a new customer.</a:t>
              </a:r>
            </a:p>
          </p:txBody>
        </p:sp>
        <p:sp>
          <p:nvSpPr>
            <p:cNvPr id="54" name="Rounded Rectangle 53"/>
            <p:cNvSpPr/>
            <p:nvPr/>
          </p:nvSpPr>
          <p:spPr>
            <a:xfrm>
              <a:off x="1804761" y="2164844"/>
              <a:ext cx="3461280" cy="588997"/>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LIKELY TO MAKE THE SALE</a:t>
              </a:r>
            </a:p>
          </p:txBody>
        </p:sp>
      </p:grpSp>
      <p:grpSp>
        <p:nvGrpSpPr>
          <p:cNvPr id="55" name="Group 54"/>
          <p:cNvGrpSpPr/>
          <p:nvPr/>
        </p:nvGrpSpPr>
        <p:grpSpPr>
          <a:xfrm>
            <a:off x="8712213" y="3164112"/>
            <a:ext cx="3891320" cy="3189901"/>
            <a:chOff x="1671018" y="2164844"/>
            <a:chExt cx="3891320" cy="3189901"/>
          </a:xfrm>
        </p:grpSpPr>
        <p:sp>
          <p:nvSpPr>
            <p:cNvPr id="56" name="TextBox 55"/>
            <p:cNvSpPr txBox="1"/>
            <p:nvPr/>
          </p:nvSpPr>
          <p:spPr>
            <a:xfrm>
              <a:off x="1671018" y="3046421"/>
              <a:ext cx="3891320" cy="230832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Bain &amp; Company and Harvard Business School report that </a:t>
              </a:r>
              <a:r>
                <a:rPr kumimoji="0" lang="en-US" altLang="en-US" sz="2400" b="1" i="0" u="none" strike="noStrike" kern="1200" cap="none" spc="0" normalizeH="0" baseline="0" noProof="0" dirty="0">
                  <a:ln>
                    <a:noFill/>
                  </a:ln>
                  <a:solidFill>
                    <a:srgbClr val="072B62"/>
                  </a:solidFill>
                  <a:effectLst/>
                  <a:uLnTx/>
                  <a:uFillTx/>
                  <a:latin typeface="Calibri" panose="020F0502020204030204"/>
                  <a:ea typeface="+mn-ea"/>
                  <a:cs typeface="+mn-cs"/>
                </a:rPr>
                <a:t>"</a:t>
              </a:r>
              <a:r>
                <a:rPr kumimoji="0" lang="en-US" altLang="en-US" sz="2400" b="1" i="0" u="none" strike="noStrike" kern="1200" cap="none" spc="0" normalizeH="0" baseline="0" noProof="0" dirty="0">
                  <a:ln>
                    <a:noFill/>
                  </a:ln>
                  <a:solidFill>
                    <a:srgbClr val="003891"/>
                  </a:solidFill>
                  <a:effectLst/>
                  <a:uLnTx/>
                  <a:uFillTx/>
                  <a:latin typeface="Calibri" panose="020F0502020204030204"/>
                  <a:ea typeface="+mn-ea"/>
                  <a:cs typeface="+mn-cs"/>
                  <a:hlinkClick r:id="rId5"/>
                </a:rPr>
                <a:t>increasing customer retention rates by 5% increases profits by 25% to 95%.</a:t>
              </a:r>
              <a:r>
                <a:rPr kumimoji="0" lang="en-US" altLang="en-US" sz="2400" b="1" i="0" u="none" strike="noStrike" kern="1200" cap="none" spc="0" normalizeH="0" baseline="0" noProof="0" dirty="0">
                  <a:ln>
                    <a:noFill/>
                  </a:ln>
                  <a:solidFill>
                    <a:srgbClr val="072B62"/>
                  </a:solidFill>
                  <a:effectLst/>
                  <a:uLnTx/>
                  <a:uFillTx/>
                  <a:latin typeface="Calibri" panose="020F0502020204030204"/>
                  <a:ea typeface="+mn-ea"/>
                  <a:cs typeface="+mn-cs"/>
                </a:rPr>
                <a:t>”</a:t>
              </a:r>
            </a:p>
          </p:txBody>
        </p:sp>
        <p:sp>
          <p:nvSpPr>
            <p:cNvPr id="57" name="Rounded Rectangle 56"/>
            <p:cNvSpPr/>
            <p:nvPr/>
          </p:nvSpPr>
          <p:spPr>
            <a:xfrm>
              <a:off x="1804761" y="2164844"/>
              <a:ext cx="3434643" cy="588997"/>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INCREASES PROFITS</a:t>
              </a:r>
            </a:p>
          </p:txBody>
        </p:sp>
      </p:grpSp>
      <p:grpSp>
        <p:nvGrpSpPr>
          <p:cNvPr id="4" name="Group 3">
            <a:extLst>
              <a:ext uri="{FF2B5EF4-FFF2-40B4-BE49-F238E27FC236}">
                <a16:creationId xmlns:a16="http://schemas.microsoft.com/office/drawing/2014/main" id="{1996DE80-FB32-467E-C53E-1CBD31E2FDB0}"/>
              </a:ext>
            </a:extLst>
          </p:cNvPr>
          <p:cNvGrpSpPr/>
          <p:nvPr/>
        </p:nvGrpSpPr>
        <p:grpSpPr>
          <a:xfrm>
            <a:off x="12603533" y="3164112"/>
            <a:ext cx="3891320" cy="2451237"/>
            <a:chOff x="1671018" y="2164844"/>
            <a:chExt cx="3891320" cy="2451237"/>
          </a:xfrm>
        </p:grpSpPr>
        <p:sp>
          <p:nvSpPr>
            <p:cNvPr id="5" name="TextBox 4">
              <a:extLst>
                <a:ext uri="{FF2B5EF4-FFF2-40B4-BE49-F238E27FC236}">
                  <a16:creationId xmlns:a16="http://schemas.microsoft.com/office/drawing/2014/main" id="{644B3F89-83A0-0220-90C4-3DA03086FDF0}"/>
                </a:ext>
              </a:extLst>
            </p:cNvPr>
            <p:cNvSpPr txBox="1"/>
            <p:nvPr/>
          </p:nvSpPr>
          <p:spPr>
            <a:xfrm>
              <a:off x="1671018" y="3046421"/>
              <a:ext cx="3891320"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New customer </a:t>
              </a:r>
              <a:r>
                <a:rPr kumimoji="0" lang="en-US" altLang="en-US" sz="2400" b="1" i="0" u="none" strike="noStrike" kern="1200" cap="none" spc="0" normalizeH="0" baseline="0" noProof="0" dirty="0">
                  <a:ln>
                    <a:noFill/>
                  </a:ln>
                  <a:solidFill>
                    <a:srgbClr val="072B62"/>
                  </a:solidFill>
                  <a:effectLst/>
                  <a:uLnTx/>
                  <a:uFillTx/>
                  <a:latin typeface="Calibri" panose="020F0502020204030204"/>
                  <a:ea typeface="+mn-ea"/>
                  <a:cs typeface="+mn-cs"/>
                </a:rPr>
                <a:t>acquisition costs have increased </a:t>
              </a:r>
              <a:r>
                <a:rPr kumimoji="0" lang="en-US" altLang="en-US" sz="2400" b="1" i="0" u="none" strike="noStrike" kern="1200" cap="none" spc="0" normalizeH="0" baseline="0" noProof="0" dirty="0">
                  <a:ln>
                    <a:noFill/>
                  </a:ln>
                  <a:solidFill>
                    <a:srgbClr val="003891"/>
                  </a:solidFill>
                  <a:effectLst/>
                  <a:uLnTx/>
                  <a:uFillTx/>
                  <a:latin typeface="Calibri" panose="020F0502020204030204"/>
                  <a:ea typeface="+mn-ea"/>
                  <a:cs typeface="+mn-cs"/>
                  <a:hlinkClick r:id="rId6"/>
                </a:rPr>
                <a:t>by almost 50%</a:t>
              </a:r>
              <a:r>
                <a:rPr kumimoji="0" lang="en-US" altLang="en-US" sz="2400" b="1"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altLang="en-US" sz="2400" b="0" i="0" u="none" strike="noStrike" kern="1200" cap="none" spc="0" normalizeH="0" baseline="0" noProof="0" dirty="0">
                  <a:ln>
                    <a:noFill/>
                  </a:ln>
                  <a:solidFill>
                    <a:srgbClr val="072B62"/>
                  </a:solidFill>
                  <a:effectLst/>
                  <a:uLnTx/>
                  <a:uFillTx/>
                  <a:latin typeface="Calibri" panose="020F0502020204030204"/>
                  <a:ea typeface="+mn-ea"/>
                  <a:cs typeface="+mn-cs"/>
                </a:rPr>
                <a:t>in the past five years.</a:t>
              </a:r>
            </a:p>
          </p:txBody>
        </p:sp>
        <p:sp>
          <p:nvSpPr>
            <p:cNvPr id="6" name="Rounded Rectangle 56">
              <a:extLst>
                <a:ext uri="{FF2B5EF4-FFF2-40B4-BE49-F238E27FC236}">
                  <a16:creationId xmlns:a16="http://schemas.microsoft.com/office/drawing/2014/main" id="{BCE5C4CA-DE09-3FC5-670C-5BFAC1C9C733}"/>
                </a:ext>
              </a:extLst>
            </p:cNvPr>
            <p:cNvSpPr/>
            <p:nvPr/>
          </p:nvSpPr>
          <p:spPr>
            <a:xfrm>
              <a:off x="1804761" y="2164844"/>
              <a:ext cx="3434643" cy="588997"/>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ACQUISITION COSTS UP</a:t>
              </a:r>
            </a:p>
          </p:txBody>
        </p:sp>
      </p:grpSp>
      <p:sp>
        <p:nvSpPr>
          <p:cNvPr id="12" name="TextBox 11">
            <a:extLst>
              <a:ext uri="{FF2B5EF4-FFF2-40B4-BE49-F238E27FC236}">
                <a16:creationId xmlns:a16="http://schemas.microsoft.com/office/drawing/2014/main" id="{A4A9B108-EA2C-2D65-B4CC-AF6422A0FF15}"/>
              </a:ext>
            </a:extLst>
          </p:cNvPr>
          <p:cNvSpPr txBox="1"/>
          <p:nvPr/>
        </p:nvSpPr>
        <p:spPr>
          <a:xfrm>
            <a:off x="4113576" y="7377326"/>
            <a:ext cx="9144000" cy="1477328"/>
          </a:xfrm>
          <a:prstGeom prst="rect">
            <a:avLst/>
          </a:prstGeom>
          <a:solidFill>
            <a:schemeClr val="bg2"/>
          </a:solid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72B62"/>
                </a:solidFill>
                <a:effectLst/>
                <a:uLnTx/>
                <a:uFillTx/>
                <a:latin typeface="Calibri" panose="020F0502020204030204"/>
                <a:ea typeface="+mn-ea"/>
                <a:cs typeface="+mn-cs"/>
              </a:rPr>
              <a:t>Acquiring a new customer </a:t>
            </a:r>
            <a:r>
              <a:rPr kumimoji="0" lang="en-US" sz="3000" b="0" i="0" u="none" strike="noStrike" kern="1200" cap="none" spc="0" normalizeH="0" baseline="0" noProof="0" dirty="0">
                <a:ln>
                  <a:noFill/>
                </a:ln>
                <a:solidFill>
                  <a:srgbClr val="072B62"/>
                </a:solidFill>
                <a:effectLst/>
                <a:uLnTx/>
                <a:uFillTx/>
                <a:latin typeface="Calibri" panose="020F0502020204030204"/>
                <a:ea typeface="+mn-ea"/>
                <a:cs typeface="+mn-cs"/>
              </a:rPr>
              <a:t>is anywhere from </a:t>
            </a:r>
            <a:r>
              <a:rPr kumimoji="0" lang="en-US" sz="3000" b="1" i="0" u="none" strike="noStrike" kern="1200" cap="none" spc="0" normalizeH="0" baseline="0" noProof="0" dirty="0">
                <a:ln>
                  <a:noFill/>
                </a:ln>
                <a:solidFill>
                  <a:srgbClr val="072B62"/>
                </a:solidFill>
                <a:effectLst/>
                <a:uLnTx/>
                <a:uFillTx/>
                <a:latin typeface="Calibri" panose="020F0502020204030204"/>
                <a:ea typeface="+mn-ea"/>
                <a:cs typeface="+mn-cs"/>
              </a:rPr>
              <a:t>five to 25 times more expensive </a:t>
            </a:r>
            <a:r>
              <a:rPr kumimoji="0" lang="en-US" sz="3000" b="0" i="0" u="none" strike="noStrike" kern="1200" cap="none" spc="0" normalizeH="0" baseline="0" noProof="0" dirty="0">
                <a:ln>
                  <a:noFill/>
                </a:ln>
                <a:solidFill>
                  <a:srgbClr val="072B62"/>
                </a:solidFill>
                <a:effectLst/>
                <a:uLnTx/>
                <a:uFillTx/>
                <a:latin typeface="Calibri" panose="020F0502020204030204"/>
                <a:ea typeface="+mn-ea"/>
                <a:cs typeface="+mn-cs"/>
              </a:rPr>
              <a:t>than retaining an existing one. (</a:t>
            </a:r>
            <a:r>
              <a:rPr kumimoji="0" lang="en-US" sz="3000" b="0" i="0" u="none" strike="noStrike" kern="1200" cap="none" spc="0" normalizeH="0" baseline="0" noProof="0" dirty="0">
                <a:ln>
                  <a:noFill/>
                </a:ln>
                <a:solidFill>
                  <a:srgbClr val="072B62"/>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Harvard Business Review</a:t>
            </a:r>
            <a:r>
              <a:rPr kumimoji="0" lang="en-US" sz="3000" b="0" i="0" u="none" strike="noStrike" kern="1200" cap="none" spc="0" normalizeH="0" baseline="0" noProof="0" dirty="0">
                <a:ln>
                  <a:noFill/>
                </a:ln>
                <a:solidFill>
                  <a:srgbClr val="072B62"/>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DD72F6BD-E724-2848-276E-070FE9DB761D}"/>
              </a:ext>
            </a:extLst>
          </p:cNvPr>
          <p:cNvSpPr txBox="1"/>
          <p:nvPr/>
        </p:nvSpPr>
        <p:spPr>
          <a:xfrm>
            <a:off x="12954253" y="9365072"/>
            <a:ext cx="3312262" cy="369332"/>
          </a:xfrm>
          <a:prstGeom prst="rect">
            <a:avLst/>
          </a:prstGeom>
          <a:noFill/>
        </p:spPr>
        <p:txBody>
          <a:bodyPr wrap="square">
            <a:spAutoFit/>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2B62"/>
                </a:solidFill>
                <a:effectLst/>
                <a:uLnTx/>
                <a:uFillTx/>
                <a:latin typeface="Calibri" panose="020F0502020204030204"/>
                <a:ea typeface="+mn-ea"/>
                <a:cs typeface="+mn-cs"/>
              </a:rPr>
              <a:t>Source: </a:t>
            </a:r>
            <a:r>
              <a:rPr kumimoji="0" lang="en-US" sz="1800" b="0" i="0" u="none" strike="noStrike" kern="1200" cap="none" spc="0" normalizeH="0" baseline="0" noProof="0" dirty="0">
                <a:ln>
                  <a:noFill/>
                </a:ln>
                <a:solidFill>
                  <a:srgbClr val="0563C1"/>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Forbes</a:t>
            </a:r>
            <a:r>
              <a:rPr kumimoji="0" lang="en-US" sz="1800" b="0" i="0" u="none" strike="noStrike" kern="1200" cap="none" spc="0" normalizeH="0" baseline="0" noProof="0" dirty="0">
                <a:ln>
                  <a:noFill/>
                </a:ln>
                <a:solidFill>
                  <a:srgbClr val="072B62"/>
                </a:solidFill>
                <a:effectLst/>
                <a:uLnTx/>
                <a:uFillTx/>
                <a:latin typeface="Calibri" panose="020F0502020204030204"/>
                <a:ea typeface="+mn-ea"/>
                <a:cs typeface="+mn-cs"/>
              </a:rPr>
              <a:t>, 2022</a:t>
            </a:r>
          </a:p>
        </p:txBody>
      </p:sp>
    </p:spTree>
    <p:extLst>
      <p:ext uri="{BB962C8B-B14F-4D97-AF65-F5344CB8AC3E}">
        <p14:creationId xmlns:p14="http://schemas.microsoft.com/office/powerpoint/2010/main" val="201878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1250"/>
                                        <p:tgtEl>
                                          <p:spTgt spid="52"/>
                                        </p:tgtEl>
                                      </p:cBhvr>
                                    </p:animEffect>
                                    <p:anim calcmode="lin" valueType="num">
                                      <p:cBhvr>
                                        <p:cTn id="14" dur="1250" fill="hold"/>
                                        <p:tgtEl>
                                          <p:spTgt spid="52"/>
                                        </p:tgtEl>
                                        <p:attrNameLst>
                                          <p:attrName>ppt_x</p:attrName>
                                        </p:attrNameLst>
                                      </p:cBhvr>
                                      <p:tavLst>
                                        <p:tav tm="0">
                                          <p:val>
                                            <p:strVal val="#ppt_x"/>
                                          </p:val>
                                        </p:tav>
                                        <p:tav tm="100000">
                                          <p:val>
                                            <p:strVal val="#ppt_x"/>
                                          </p:val>
                                        </p:tav>
                                      </p:tavLst>
                                    </p:anim>
                                    <p:anim calcmode="lin" valueType="num">
                                      <p:cBhvr>
                                        <p:cTn id="15" dur="1125" decel="100000" fill="hold"/>
                                        <p:tgtEl>
                                          <p:spTgt spid="5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5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250"/>
                                        <p:tgtEl>
                                          <p:spTgt spid="55"/>
                                        </p:tgtEl>
                                      </p:cBhvr>
                                    </p:animEffect>
                                    <p:anim calcmode="lin" valueType="num">
                                      <p:cBhvr>
                                        <p:cTn id="20" dur="1250" fill="hold"/>
                                        <p:tgtEl>
                                          <p:spTgt spid="55"/>
                                        </p:tgtEl>
                                        <p:attrNameLst>
                                          <p:attrName>ppt_x</p:attrName>
                                        </p:attrNameLst>
                                      </p:cBhvr>
                                      <p:tavLst>
                                        <p:tav tm="0">
                                          <p:val>
                                            <p:strVal val="#ppt_x"/>
                                          </p:val>
                                        </p:tav>
                                        <p:tav tm="100000">
                                          <p:val>
                                            <p:strVal val="#ppt_x"/>
                                          </p:val>
                                        </p:tav>
                                      </p:tavLst>
                                    </p:anim>
                                    <p:anim calcmode="lin" valueType="num">
                                      <p:cBhvr>
                                        <p:cTn id="21" dur="1125" decel="100000" fill="hold"/>
                                        <p:tgtEl>
                                          <p:spTgt spid="55"/>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5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250"/>
                                        <p:tgtEl>
                                          <p:spTgt spid="4"/>
                                        </p:tgtEl>
                                      </p:cBhvr>
                                    </p:animEffect>
                                    <p:anim calcmode="lin" valueType="num">
                                      <p:cBhvr>
                                        <p:cTn id="26" dur="1250" fill="hold"/>
                                        <p:tgtEl>
                                          <p:spTgt spid="4"/>
                                        </p:tgtEl>
                                        <p:attrNameLst>
                                          <p:attrName>ppt_x</p:attrName>
                                        </p:attrNameLst>
                                      </p:cBhvr>
                                      <p:tavLst>
                                        <p:tav tm="0">
                                          <p:val>
                                            <p:strVal val="#ppt_x"/>
                                          </p:val>
                                        </p:tav>
                                        <p:tav tm="100000">
                                          <p:val>
                                            <p:strVal val="#ppt_x"/>
                                          </p:val>
                                        </p:tav>
                                      </p:tavLst>
                                    </p:anim>
                                    <p:anim calcmode="lin" valueType="num">
                                      <p:cBhvr>
                                        <p:cTn id="27" dur="1125" decel="100000" fill="hold"/>
                                        <p:tgtEl>
                                          <p:spTgt spid="4"/>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neliness Epidemic? What It Is and Why It Matters • Youth Dynamics |  Mental Health Care for Montana Kids">
            <a:extLst>
              <a:ext uri="{FF2B5EF4-FFF2-40B4-BE49-F238E27FC236}">
                <a16:creationId xmlns:a16="http://schemas.microsoft.com/office/drawing/2014/main" id="{D91CB966-6D90-A2CA-1410-01722776313A}"/>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18360" r="1836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FBE3E33-A828-2B7B-0D85-F30D1A3123A6}"/>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The Introvert economy has given rise to a loneliness epidemic</a:t>
            </a:r>
          </a:p>
        </p:txBody>
      </p:sp>
      <p:sp>
        <p:nvSpPr>
          <p:cNvPr id="9" name="Text Placeholder 8">
            <a:extLst>
              <a:ext uri="{FF2B5EF4-FFF2-40B4-BE49-F238E27FC236}">
                <a16:creationId xmlns:a16="http://schemas.microsoft.com/office/drawing/2014/main" id="{5755E45F-DF76-B458-AC6B-B11F82FC4AB6}"/>
              </a:ext>
            </a:extLst>
          </p:cNvPr>
          <p:cNvSpPr>
            <a:spLocks noGrp="1"/>
          </p:cNvSpPr>
          <p:nvPr>
            <p:ph type="body" sz="quarter" idx="13"/>
          </p:nvPr>
        </p:nvSpPr>
        <p:spPr>
          <a:xfrm>
            <a:off x="9966962" y="2743200"/>
            <a:ext cx="7425689" cy="5600700"/>
          </a:xfrm>
        </p:spPr>
        <p:txBody>
          <a:bodyPr/>
          <a:lstStyle/>
          <a:p>
            <a:r>
              <a:rPr lang="en-US" sz="5175">
                <a:latin typeface="Calibri" panose="020F0502020204030204" pitchFamily="34" charset="0"/>
                <a:cs typeface="Calibri" panose="020F0502020204030204" pitchFamily="34" charset="0"/>
              </a:rPr>
              <a:t>Nearly </a:t>
            </a:r>
            <a:r>
              <a:rPr lang="en-US" sz="5175" b="1">
                <a:latin typeface="Calibri" panose="020F0502020204030204" pitchFamily="34" charset="0"/>
                <a:cs typeface="Calibri" panose="020F0502020204030204" pitchFamily="34" charset="0"/>
              </a:rPr>
              <a:t>60% </a:t>
            </a:r>
            <a:r>
              <a:rPr lang="en-US" sz="5175">
                <a:latin typeface="Calibri" panose="020F0502020204030204" pitchFamily="34" charset="0"/>
                <a:cs typeface="Calibri" panose="020F0502020204030204" pitchFamily="34" charset="0"/>
              </a:rPr>
              <a:t>of Americans find it harder to form relationships and more than half (</a:t>
            </a:r>
            <a:r>
              <a:rPr lang="en-US" sz="5175" b="1">
                <a:latin typeface="Calibri" panose="020F0502020204030204" pitchFamily="34" charset="0"/>
                <a:cs typeface="Calibri" panose="020F0502020204030204" pitchFamily="34" charset="0"/>
              </a:rPr>
              <a:t>56%</a:t>
            </a:r>
            <a:r>
              <a:rPr lang="en-US" sz="5175">
                <a:latin typeface="Calibri" panose="020F0502020204030204" pitchFamily="34" charset="0"/>
                <a:cs typeface="Calibri" panose="020F0502020204030204" pitchFamily="34" charset="0"/>
              </a:rPr>
              <a:t>) feel more isolated since the onset of the pandemic.</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Our digital bubbles have become our worse enemies and take center stage in our pursuit of ‘aloneness.’ Because of our relationship with our tech, many people feel ‘socially stunted.’ </a:t>
            </a:r>
          </a:p>
        </p:txBody>
      </p:sp>
      <p:sp>
        <p:nvSpPr>
          <p:cNvPr id="2" name="Footer Placeholder 2">
            <a:extLst>
              <a:ext uri="{FF2B5EF4-FFF2-40B4-BE49-F238E27FC236}">
                <a16:creationId xmlns:a16="http://schemas.microsoft.com/office/drawing/2014/main" id="{7F1354FB-AFCD-BA2D-5B52-6A06CA95CB4D}"/>
              </a:ext>
            </a:extLst>
          </p:cNvPr>
          <p:cNvSpPr txBox="1">
            <a:spLocks/>
          </p:cNvSpPr>
          <p:nvPr/>
        </p:nvSpPr>
        <p:spPr>
          <a:xfrm>
            <a:off x="10629900" y="9793991"/>
            <a:ext cx="6172200" cy="185195"/>
          </a:xfrm>
          <a:prstGeom prst="rect">
            <a:avLst/>
          </a:prstGeom>
        </p:spPr>
        <p:txBody>
          <a:bodyPr vert="horz" lIns="0" tIns="68580" rIns="0" bIns="68580" rtlCol="0" anchor="ctr"/>
          <a:lstStyle>
            <a:defPPr>
              <a:defRPr lang="en-US"/>
            </a:defPPr>
            <a:lvl1pPr marL="0" algn="l" defTabSz="914354" rtl="0" eaLnBrk="1" latinLnBrk="0" hangingPunct="1">
              <a:lnSpc>
                <a:spcPct val="82000"/>
              </a:lnSpc>
              <a:defRPr sz="85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0" marR="0" lvl="0" indent="0" algn="r" defTabSz="1371600" rtl="0" eaLnBrk="1" fontAlgn="auto" latinLnBrk="0" hangingPunct="1">
              <a:lnSpc>
                <a:spcPct val="82000"/>
              </a:lnSpc>
              <a:spcBef>
                <a:spcPts val="0"/>
              </a:spcBef>
              <a:spcAft>
                <a:spcPts val="0"/>
              </a:spcAft>
              <a:buClrTx/>
              <a:buSzTx/>
              <a:buFontTx/>
              <a:buNone/>
              <a:tabLst/>
              <a:defRPr/>
            </a:pPr>
            <a:r>
              <a:rPr kumimoji="0" lang="en-US" sz="1275" b="0" i="0" u="none" strike="noStrike" kern="1200" cap="none" spc="0" normalizeH="0" baseline="0" noProof="0">
                <a:ln>
                  <a:noFill/>
                </a:ln>
                <a:solidFill>
                  <a:srgbClr val="000000"/>
                </a:solidFill>
                <a:effectLst/>
                <a:uLnTx/>
                <a:uFillTx/>
                <a:latin typeface="TT Hoves Pro"/>
                <a:ea typeface="+mn-ea"/>
                <a:cs typeface="+mn-cs"/>
              </a:rPr>
              <a:t>Source: </a:t>
            </a:r>
            <a:r>
              <a:rPr kumimoji="0" lang="en-US" sz="1275" b="0" i="1" u="none" strike="noStrike" kern="1200" cap="none" spc="0" normalizeH="0" baseline="0" noProof="0">
                <a:ln>
                  <a:noFill/>
                </a:ln>
                <a:solidFill>
                  <a:srgbClr val="000000"/>
                </a:solidFill>
                <a:effectLst/>
                <a:uLnTx/>
                <a:uFillTx/>
                <a:latin typeface="TT Hoves Pro"/>
                <a:ea typeface="+mn-ea"/>
                <a:cs typeface="+mn-cs"/>
              </a:rPr>
              <a:t>Forbes 2022, The Guardian 2023</a:t>
            </a:r>
            <a:endParaRPr kumimoji="0" lang="en-US" sz="1275" b="0" i="0" u="none" strike="noStrike" kern="1200" cap="none" spc="0" normalizeH="0" baseline="0" noProof="0">
              <a:ln>
                <a:noFill/>
              </a:ln>
              <a:solidFill>
                <a:srgbClr val="000000"/>
              </a:solidFill>
              <a:effectLst/>
              <a:uLnTx/>
              <a:uFillTx/>
              <a:latin typeface="TT Hoves Pro"/>
              <a:ea typeface="+mn-ea"/>
              <a:cs typeface="+mn-cs"/>
            </a:endParaRPr>
          </a:p>
        </p:txBody>
      </p:sp>
    </p:spTree>
    <p:extLst>
      <p:ext uri="{BB962C8B-B14F-4D97-AF65-F5344CB8AC3E}">
        <p14:creationId xmlns:p14="http://schemas.microsoft.com/office/powerpoint/2010/main" val="78488266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xas Women Fly-fishers Are Angling for Respect – Texas Monthly">
            <a:extLst>
              <a:ext uri="{FF2B5EF4-FFF2-40B4-BE49-F238E27FC236}">
                <a16:creationId xmlns:a16="http://schemas.microsoft.com/office/drawing/2014/main" id="{4E9ED878-C1CB-70E1-EE01-508EFE6DF15E}"/>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22222" r="2222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6ED5955F-3471-B8E8-A7B1-23F025B9469E}"/>
              </a:ext>
            </a:extLst>
          </p:cNvPr>
          <p:cNvSpPr>
            <a:spLocks noGrp="1"/>
          </p:cNvSpPr>
          <p:nvPr>
            <p:ph type="title"/>
          </p:nvPr>
        </p:nvSpPr>
        <p:spPr/>
        <p:txBody>
          <a:bodyPr/>
          <a:lstStyle/>
          <a:p>
            <a:r>
              <a:rPr lang="en-US"/>
              <a:t>we need community</a:t>
            </a:r>
          </a:p>
        </p:txBody>
      </p:sp>
      <p:sp>
        <p:nvSpPr>
          <p:cNvPr id="9" name="Text Placeholder 8">
            <a:extLst>
              <a:ext uri="{FF2B5EF4-FFF2-40B4-BE49-F238E27FC236}">
                <a16:creationId xmlns:a16="http://schemas.microsoft.com/office/drawing/2014/main" id="{53E9B1EA-9CE0-B486-EFD1-FF2767D96BEA}"/>
              </a:ext>
            </a:extLst>
          </p:cNvPr>
          <p:cNvSpPr>
            <a:spLocks noGrp="1"/>
          </p:cNvSpPr>
          <p:nvPr>
            <p:ph type="body" sz="quarter" idx="13"/>
          </p:nvPr>
        </p:nvSpPr>
        <p:spPr>
          <a:xfrm>
            <a:off x="802478" y="3372800"/>
            <a:ext cx="6929442" cy="3828101"/>
          </a:xfrm>
        </p:spPr>
        <p:txBody>
          <a:bodyPr/>
          <a:lstStyle/>
          <a:p>
            <a:r>
              <a:rPr lang="en-US" sz="4800">
                <a:latin typeface="+mj-lt"/>
              </a:rPr>
              <a:t>We need community as much as we need solitude. Supportive connections meaningfully contribute to our overall wellbeing.</a:t>
            </a:r>
          </a:p>
        </p:txBody>
      </p:sp>
      <p:sp>
        <p:nvSpPr>
          <p:cNvPr id="12" name="TextBox 11">
            <a:extLst>
              <a:ext uri="{FF2B5EF4-FFF2-40B4-BE49-F238E27FC236}">
                <a16:creationId xmlns:a16="http://schemas.microsoft.com/office/drawing/2014/main" id="{6BDA6BD9-54B9-C10B-1586-71D1995A41C3}"/>
              </a:ext>
            </a:extLst>
          </p:cNvPr>
          <p:cNvSpPr txBox="1"/>
          <p:nvPr/>
        </p:nvSpPr>
        <p:spPr>
          <a:xfrm>
            <a:off x="10183102" y="5464335"/>
            <a:ext cx="7065800" cy="1754326"/>
          </a:xfrm>
          <a:prstGeom prst="rect">
            <a:avLst/>
          </a:prstGeom>
          <a:solidFill>
            <a:srgbClr val="000000">
              <a:alpha val="49020"/>
            </a:srgbClr>
          </a:solid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a:ln>
                  <a:noFill/>
                </a:ln>
                <a:solidFill>
                  <a:srgbClr val="FFFFFF"/>
                </a:solidFill>
                <a:effectLst/>
                <a:uLnTx/>
                <a:uFillTx/>
                <a:latin typeface="Publico Headline Roman"/>
                <a:ea typeface="Times New Roman" panose="02020603050405020304" pitchFamily="18" charset="0"/>
                <a:cs typeface="+mn-cs"/>
              </a:rPr>
              <a:t>“The people in this group have been fanning my flames rather than trying to put them out.”</a:t>
            </a:r>
            <a:endParaRPr kumimoji="0" lang="en-US" sz="3600" b="0" i="1" u="none" strike="noStrike" kern="1200" cap="none" spc="0" normalizeH="0" baseline="0" noProof="0">
              <a:ln>
                <a:noFill/>
              </a:ln>
              <a:solidFill>
                <a:srgbClr val="FFFFFF"/>
              </a:solidFill>
              <a:effectLst/>
              <a:uLnTx/>
              <a:uFillTx/>
              <a:latin typeface="Publico Headline Roman"/>
              <a:ea typeface="+mn-ea"/>
              <a:cs typeface="+mn-cs"/>
            </a:endParaRPr>
          </a:p>
        </p:txBody>
      </p:sp>
      <p:sp>
        <p:nvSpPr>
          <p:cNvPr id="7" name="Footer Placeholder 2">
            <a:extLst>
              <a:ext uri="{FF2B5EF4-FFF2-40B4-BE49-F238E27FC236}">
                <a16:creationId xmlns:a16="http://schemas.microsoft.com/office/drawing/2014/main" id="{291D5033-E70B-B0CC-0315-24C0402D7D91}"/>
              </a:ext>
            </a:extLst>
          </p:cNvPr>
          <p:cNvSpPr txBox="1">
            <a:spLocks/>
          </p:cNvSpPr>
          <p:nvPr/>
        </p:nvSpPr>
        <p:spPr>
          <a:xfrm>
            <a:off x="10629900" y="9793991"/>
            <a:ext cx="6172200" cy="185195"/>
          </a:xfrm>
          <a:prstGeom prst="rect">
            <a:avLst/>
          </a:prstGeom>
        </p:spPr>
        <p:txBody>
          <a:bodyPr vert="horz" lIns="0" tIns="68580" rIns="0" bIns="68580" rtlCol="0" anchor="ctr"/>
          <a:lstStyle>
            <a:defPPr>
              <a:defRPr lang="en-US"/>
            </a:defPPr>
            <a:lvl1pPr marL="0" algn="l" defTabSz="914354" rtl="0" eaLnBrk="1" latinLnBrk="0" hangingPunct="1">
              <a:lnSpc>
                <a:spcPct val="82000"/>
              </a:lnSpc>
              <a:defRPr sz="85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0" marR="0" lvl="0" indent="0" algn="r" defTabSz="1371600" rtl="0" eaLnBrk="1" fontAlgn="auto" latinLnBrk="0" hangingPunct="1">
              <a:lnSpc>
                <a:spcPct val="82000"/>
              </a:lnSpc>
              <a:spcBef>
                <a:spcPts val="0"/>
              </a:spcBef>
              <a:spcAft>
                <a:spcPts val="0"/>
              </a:spcAft>
              <a:buClrTx/>
              <a:buSzTx/>
              <a:buFontTx/>
              <a:buNone/>
              <a:tabLst/>
              <a:defRPr/>
            </a:pPr>
            <a:r>
              <a:rPr kumimoji="0" lang="en-US" sz="1275" b="0" i="0" u="none" strike="noStrike" kern="1200" cap="none" spc="0" normalizeH="0" baseline="0" noProof="0">
                <a:ln>
                  <a:noFill/>
                </a:ln>
                <a:solidFill>
                  <a:srgbClr val="000000"/>
                </a:solidFill>
                <a:effectLst/>
                <a:uLnTx/>
                <a:uFillTx/>
                <a:latin typeface="TT Hoves Pro"/>
                <a:ea typeface="+mn-ea"/>
                <a:cs typeface="+mn-cs"/>
              </a:rPr>
              <a:t>Source: </a:t>
            </a:r>
            <a:r>
              <a:rPr kumimoji="0" lang="en-US" sz="1275" b="0" i="1" u="none" strike="noStrike" kern="1200" cap="none" spc="0" normalizeH="0" baseline="0" noProof="0">
                <a:ln>
                  <a:noFill/>
                </a:ln>
                <a:solidFill>
                  <a:srgbClr val="000000"/>
                </a:solidFill>
                <a:effectLst/>
                <a:uLnTx/>
                <a:uFillTx/>
                <a:latin typeface="TT Hoves Pro"/>
                <a:ea typeface="+mn-ea"/>
                <a:cs typeface="+mn-cs"/>
              </a:rPr>
              <a:t>VOX 2022</a:t>
            </a:r>
            <a:endParaRPr kumimoji="0" lang="en-US" sz="1275" b="0" i="0" u="none" strike="noStrike" kern="1200" cap="none" spc="0" normalizeH="0" baseline="0" noProof="0">
              <a:ln>
                <a:noFill/>
              </a:ln>
              <a:solidFill>
                <a:srgbClr val="000000"/>
              </a:solidFill>
              <a:effectLst/>
              <a:uLnTx/>
              <a:uFillTx/>
              <a:latin typeface="TT Hoves Pro"/>
              <a:ea typeface="+mn-ea"/>
              <a:cs typeface="+mn-cs"/>
            </a:endParaRPr>
          </a:p>
        </p:txBody>
      </p:sp>
    </p:spTree>
    <p:extLst>
      <p:ext uri="{BB962C8B-B14F-4D97-AF65-F5344CB8AC3E}">
        <p14:creationId xmlns:p14="http://schemas.microsoft.com/office/powerpoint/2010/main" val="39307069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a:solidFill>
                  <a:schemeClr val="accent1"/>
                </a:solidFill>
                <a:latin typeface="Poppins" pitchFamily="2" charset="77"/>
                <a:cs typeface="Poppins" pitchFamily="2" charset="77"/>
              </a:rPr>
              <a:t>RBFF’s</a:t>
            </a:r>
            <a:br>
              <a:rPr lang="en-US">
                <a:latin typeface="Poppins" pitchFamily="2" charset="77"/>
                <a:cs typeface="Poppins" pitchFamily="2" charset="77"/>
              </a:rPr>
            </a:br>
            <a:r>
              <a:rPr lang="en-US">
                <a:latin typeface="Poppins" pitchFamily="2" charset="77"/>
                <a:cs typeface="Poppins" pitchFamily="2" charset="77"/>
              </a:rPr>
              <a:t>History</a:t>
            </a:r>
            <a:endParaRPr lang="uk-UA">
              <a:solidFill>
                <a:schemeClr val="bg2"/>
              </a:solidFill>
              <a:cs typeface="Poppins" pitchFamily="2" charset="77"/>
            </a:endParaRPr>
          </a:p>
        </p:txBody>
      </p:sp>
      <p:grpSp>
        <p:nvGrpSpPr>
          <p:cNvPr id="16" name="Group 15">
            <a:extLst>
              <a:ext uri="{FF2B5EF4-FFF2-40B4-BE49-F238E27FC236}">
                <a16:creationId xmlns:a16="http://schemas.microsoft.com/office/drawing/2014/main" id="{5F1A59BF-0A44-A544-6CCC-5409D991AE77}"/>
              </a:ext>
            </a:extLst>
          </p:cNvPr>
          <p:cNvGrpSpPr/>
          <p:nvPr/>
        </p:nvGrpSpPr>
        <p:grpSpPr>
          <a:xfrm>
            <a:off x="12774922" y="2687671"/>
            <a:ext cx="4319783" cy="3925973"/>
            <a:chOff x="13708755" y="2431639"/>
            <a:chExt cx="4319783" cy="3925973"/>
          </a:xfrm>
        </p:grpSpPr>
        <p:cxnSp>
          <p:nvCxnSpPr>
            <p:cNvPr id="22" name="Straight Connector 21"/>
            <p:cNvCxnSpPr>
              <a:cxnSpLocks/>
            </p:cNvCxnSpPr>
            <p:nvPr/>
          </p:nvCxnSpPr>
          <p:spPr>
            <a:xfrm>
              <a:off x="13708755" y="5442398"/>
              <a:ext cx="1599795" cy="0"/>
            </a:xfrm>
            <a:prstGeom prst="line">
              <a:avLst/>
            </a:prstGeom>
            <a:ln w="38100" cap="rnd">
              <a:solidFill>
                <a:schemeClr val="accent2"/>
              </a:solidFill>
              <a:round/>
              <a:headEnd type="none"/>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5308550" y="2431639"/>
              <a:ext cx="2719988"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72B62"/>
                  </a:solidFill>
                  <a:effectLst/>
                  <a:uLnTx/>
                  <a:uFillTx/>
                  <a:latin typeface="Poppins" pitchFamily="2" charset="77"/>
                  <a:ea typeface="+mn-ea"/>
                  <a:cs typeface="Poppins" pitchFamily="2" charset="77"/>
                </a:rPr>
                <a:t>RBFF Created to Carry it Out</a:t>
              </a:r>
              <a:endParaRPr kumimoji="0" lang="uk-UA" sz="1800" b="1"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pic>
          <p:nvPicPr>
            <p:cNvPr id="9" name="Picture 8" descr="A blue circle with black and white text and fish in it&#10;&#10;Description automatically generated">
              <a:extLst>
                <a:ext uri="{FF2B5EF4-FFF2-40B4-BE49-F238E27FC236}">
                  <a16:creationId xmlns:a16="http://schemas.microsoft.com/office/drawing/2014/main" id="{A009AB3F-9152-86D2-B585-9E8E8049E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9192" y="4563519"/>
              <a:ext cx="1788172" cy="1794093"/>
            </a:xfrm>
            <a:prstGeom prst="rect">
              <a:avLst/>
            </a:prstGeom>
          </p:spPr>
        </p:pic>
      </p:grpSp>
      <p:grpSp>
        <p:nvGrpSpPr>
          <p:cNvPr id="18" name="Group 17">
            <a:extLst>
              <a:ext uri="{FF2B5EF4-FFF2-40B4-BE49-F238E27FC236}">
                <a16:creationId xmlns:a16="http://schemas.microsoft.com/office/drawing/2014/main" id="{26192883-2421-F945-938D-D90AFC892583}"/>
              </a:ext>
            </a:extLst>
          </p:cNvPr>
          <p:cNvGrpSpPr/>
          <p:nvPr/>
        </p:nvGrpSpPr>
        <p:grpSpPr>
          <a:xfrm>
            <a:off x="8797077" y="4763189"/>
            <a:ext cx="4562814" cy="3430429"/>
            <a:chOff x="9730910" y="4507157"/>
            <a:chExt cx="4562814" cy="3430429"/>
          </a:xfrm>
        </p:grpSpPr>
        <p:grpSp>
          <p:nvGrpSpPr>
            <p:cNvPr id="15" name="Group 14">
              <a:extLst>
                <a:ext uri="{FF2B5EF4-FFF2-40B4-BE49-F238E27FC236}">
                  <a16:creationId xmlns:a16="http://schemas.microsoft.com/office/drawing/2014/main" id="{073B1747-4119-24D8-6903-3985C5EE9103}"/>
                </a:ext>
              </a:extLst>
            </p:cNvPr>
            <p:cNvGrpSpPr/>
            <p:nvPr/>
          </p:nvGrpSpPr>
          <p:grpSpPr>
            <a:xfrm>
              <a:off x="9730910" y="5174185"/>
              <a:ext cx="4562814" cy="2763401"/>
              <a:chOff x="9730910" y="5174185"/>
              <a:chExt cx="4562814" cy="2763401"/>
            </a:xfrm>
          </p:grpSpPr>
          <p:cxnSp>
            <p:nvCxnSpPr>
              <p:cNvPr id="21" name="Straight Connector 20"/>
              <p:cNvCxnSpPr>
                <a:cxnSpLocks/>
              </p:cNvCxnSpPr>
              <p:nvPr/>
            </p:nvCxnSpPr>
            <p:spPr>
              <a:xfrm>
                <a:off x="9730910" y="5442398"/>
                <a:ext cx="1676583" cy="0"/>
              </a:xfrm>
              <a:prstGeom prst="line">
                <a:avLst/>
              </a:prstGeom>
              <a:ln w="38100" cap="rnd">
                <a:solidFill>
                  <a:schemeClr val="accent2"/>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1407493" y="5174185"/>
                <a:ext cx="2886231" cy="2763401"/>
                <a:chOff x="11407493" y="5174185"/>
                <a:chExt cx="2886231" cy="2763401"/>
              </a:xfrm>
            </p:grpSpPr>
            <p:sp>
              <p:nvSpPr>
                <p:cNvPr id="46" name="TextBox 45"/>
                <p:cNvSpPr txBox="1"/>
                <p:nvPr/>
              </p:nvSpPr>
              <p:spPr>
                <a:xfrm>
                  <a:off x="11407493" y="6367926"/>
                  <a:ext cx="2886231"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72B62"/>
                      </a:solidFill>
                      <a:effectLst/>
                      <a:uLnTx/>
                      <a:uFillTx/>
                      <a:latin typeface="Poppins" pitchFamily="2" charset="77"/>
                      <a:ea typeface="+mn-ea"/>
                      <a:cs typeface="Poppins" pitchFamily="2" charset="77"/>
                    </a:rPr>
                    <a:t>SFBPC Developed Plan</a:t>
                  </a:r>
                  <a:endParaRPr kumimoji="0" lang="uk-UA" sz="1800" b="1"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sp>
              <p:nvSpPr>
                <p:cNvPr id="50" name="Freeform 295"/>
                <p:cNvSpPr>
                  <a:spLocks noEditPoints="1"/>
                </p:cNvSpPr>
                <p:nvPr/>
              </p:nvSpPr>
              <p:spPr bwMode="auto">
                <a:xfrm>
                  <a:off x="11696906" y="5174185"/>
                  <a:ext cx="393381" cy="536427"/>
                </a:xfrm>
                <a:custGeom>
                  <a:avLst/>
                  <a:gdLst>
                    <a:gd name="T0" fmla="*/ 64 w 128"/>
                    <a:gd name="T1" fmla="*/ 0 h 176"/>
                    <a:gd name="T2" fmla="*/ 0 w 128"/>
                    <a:gd name="T3" fmla="*/ 64 h 176"/>
                    <a:gd name="T4" fmla="*/ 64 w 128"/>
                    <a:gd name="T5" fmla="*/ 176 h 176"/>
                    <a:gd name="T6" fmla="*/ 128 w 128"/>
                    <a:gd name="T7" fmla="*/ 64 h 176"/>
                    <a:gd name="T8" fmla="*/ 64 w 128"/>
                    <a:gd name="T9" fmla="*/ 0 h 176"/>
                    <a:gd name="T10" fmla="*/ 64 w 128"/>
                    <a:gd name="T11" fmla="*/ 164 h 176"/>
                    <a:gd name="T12" fmla="*/ 8 w 128"/>
                    <a:gd name="T13" fmla="*/ 64 h 176"/>
                    <a:gd name="T14" fmla="*/ 64 w 128"/>
                    <a:gd name="T15" fmla="*/ 8 h 176"/>
                    <a:gd name="T16" fmla="*/ 120 w 128"/>
                    <a:gd name="T17" fmla="*/ 64 h 176"/>
                    <a:gd name="T18" fmla="*/ 64 w 128"/>
                    <a:gd name="T19" fmla="*/ 164 h 176"/>
                    <a:gd name="T20" fmla="*/ 64 w 128"/>
                    <a:gd name="T21" fmla="*/ 32 h 176"/>
                    <a:gd name="T22" fmla="*/ 32 w 128"/>
                    <a:gd name="T23" fmla="*/ 64 h 176"/>
                    <a:gd name="T24" fmla="*/ 64 w 128"/>
                    <a:gd name="T25" fmla="*/ 96 h 176"/>
                    <a:gd name="T26" fmla="*/ 96 w 128"/>
                    <a:gd name="T27" fmla="*/ 64 h 176"/>
                    <a:gd name="T28" fmla="*/ 64 w 128"/>
                    <a:gd name="T29" fmla="*/ 32 h 176"/>
                    <a:gd name="T30" fmla="*/ 64 w 128"/>
                    <a:gd name="T31" fmla="*/ 88 h 176"/>
                    <a:gd name="T32" fmla="*/ 40 w 128"/>
                    <a:gd name="T33" fmla="*/ 64 h 176"/>
                    <a:gd name="T34" fmla="*/ 64 w 128"/>
                    <a:gd name="T35" fmla="*/ 40 h 176"/>
                    <a:gd name="T36" fmla="*/ 88 w 128"/>
                    <a:gd name="T37" fmla="*/ 64 h 176"/>
                    <a:gd name="T38" fmla="*/ 64 w 128"/>
                    <a:gd name="T3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76">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grpSp>
        </p:grpSp>
        <p:pic>
          <p:nvPicPr>
            <p:cNvPr id="17" name="Picture 10" descr="Sport Fishing and boating Partnership Council log. Credit: USFWS">
              <a:extLst>
                <a:ext uri="{FF2B5EF4-FFF2-40B4-BE49-F238E27FC236}">
                  <a16:creationId xmlns:a16="http://schemas.microsoft.com/office/drawing/2014/main" id="{78020DA1-8B26-7B29-53DC-9748DC2C4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866" y="4507157"/>
              <a:ext cx="2452889" cy="1471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BB7F80D7-4E12-6280-4050-61F352225F9E}"/>
              </a:ext>
            </a:extLst>
          </p:cNvPr>
          <p:cNvGrpSpPr/>
          <p:nvPr/>
        </p:nvGrpSpPr>
        <p:grpSpPr>
          <a:xfrm>
            <a:off x="5091601" y="2684128"/>
            <a:ext cx="7614366" cy="3823869"/>
            <a:chOff x="6025434" y="2428096"/>
            <a:chExt cx="7614366" cy="3823869"/>
          </a:xfrm>
        </p:grpSpPr>
        <p:cxnSp>
          <p:nvCxnSpPr>
            <p:cNvPr id="20" name="Straight Connector 19"/>
            <p:cNvCxnSpPr>
              <a:cxnSpLocks/>
            </p:cNvCxnSpPr>
            <p:nvPr/>
          </p:nvCxnSpPr>
          <p:spPr>
            <a:xfrm>
              <a:off x="6025434" y="5442398"/>
              <a:ext cx="2204926" cy="0"/>
            </a:xfrm>
            <a:prstGeom prst="line">
              <a:avLst/>
            </a:prstGeom>
            <a:ln w="38100" cap="rnd">
              <a:solidFill>
                <a:schemeClr val="accent2"/>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6C89EA9-6F0D-C0E1-A8C9-FC8F3BBB4D98}"/>
                </a:ext>
              </a:extLst>
            </p:cNvPr>
            <p:cNvGrpSpPr/>
            <p:nvPr/>
          </p:nvGrpSpPr>
          <p:grpSpPr>
            <a:xfrm>
              <a:off x="7973154" y="2428096"/>
              <a:ext cx="5666646" cy="3823869"/>
              <a:chOff x="7973154" y="2428096"/>
              <a:chExt cx="5666646" cy="3823869"/>
            </a:xfrm>
          </p:grpSpPr>
          <p:grpSp>
            <p:nvGrpSpPr>
              <p:cNvPr id="39" name="Group 38"/>
              <p:cNvGrpSpPr/>
              <p:nvPr/>
            </p:nvGrpSpPr>
            <p:grpSpPr>
              <a:xfrm>
                <a:off x="8230360" y="2428096"/>
                <a:ext cx="5409440" cy="1915140"/>
                <a:chOff x="8230360" y="2428096"/>
                <a:chExt cx="5409440" cy="1915140"/>
              </a:xfrm>
            </p:grpSpPr>
            <p:sp>
              <p:nvSpPr>
                <p:cNvPr id="40" name="TextBox 39"/>
                <p:cNvSpPr txBox="1"/>
                <p:nvPr/>
              </p:nvSpPr>
              <p:spPr>
                <a:xfrm>
                  <a:off x="8230360" y="2428096"/>
                  <a:ext cx="5409440" cy="58477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72B62"/>
                      </a:solidFill>
                      <a:effectLst/>
                      <a:uLnTx/>
                      <a:uFillTx/>
                      <a:latin typeface="Poppins" pitchFamily="2" charset="77"/>
                      <a:ea typeface="+mn-ea"/>
                      <a:cs typeface="Poppins" pitchFamily="2" charset="77"/>
                    </a:rPr>
                    <a:t>DOI to Create NOCP</a:t>
                  </a:r>
                  <a:endParaRPr kumimoji="0" lang="uk-UA" sz="1800" b="1"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sp>
              <p:nvSpPr>
                <p:cNvPr id="41" name="TextBox 40"/>
                <p:cNvSpPr txBox="1"/>
                <p:nvPr/>
              </p:nvSpPr>
              <p:spPr>
                <a:xfrm>
                  <a:off x="8230360" y="3019797"/>
                  <a:ext cx="5247896" cy="132343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72B62"/>
                      </a:solidFill>
                      <a:effectLst/>
                      <a:highlight>
                        <a:srgbClr val="FFFFFB"/>
                      </a:highlight>
                      <a:uLnTx/>
                      <a:uFillTx/>
                      <a:latin typeface="Poppins" pitchFamily="2" charset="77"/>
                      <a:ea typeface="+mn-ea"/>
                      <a:cs typeface="Poppins" pitchFamily="2" charset="77"/>
                    </a:rPr>
                    <a:t>National Outreach and Communication Plan to address recreational boating and fishing participation and aquatic resource stewardship.</a:t>
                  </a:r>
                  <a:endParaRPr kumimoji="0" lang="uk-UA" sz="2000" b="0"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grpSp>
          <p:pic>
            <p:nvPicPr>
              <p:cNvPr id="7" name="Picture 6" descr="United States Department of the Interior - Wikipedia">
                <a:extLst>
                  <a:ext uri="{FF2B5EF4-FFF2-40B4-BE49-F238E27FC236}">
                    <a16:creationId xmlns:a16="http://schemas.microsoft.com/office/drawing/2014/main" id="{36F77DC9-0421-4D16-8FE1-69791BDA84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3154" y="4501502"/>
                <a:ext cx="1757756" cy="175046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Slide Number Placeholder 2">
            <a:extLst>
              <a:ext uri="{FF2B5EF4-FFF2-40B4-BE49-F238E27FC236}">
                <a16:creationId xmlns:a16="http://schemas.microsoft.com/office/drawing/2014/main" id="{7B0AFF3A-C69F-7B15-539A-61EDB919F491}"/>
              </a:ext>
            </a:extLst>
          </p:cNvPr>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Poppins" pitchFamily="2" charset="77"/>
                <a:ea typeface="+mn-ea"/>
                <a:cs typeface="Poppins" pitchFamily="2" charset="77"/>
              </a:rPr>
              <a:pPr marL="0" marR="0" lvl="0" indent="0" algn="l" defTabSz="1371600" rtl="0" eaLnBrk="1" fontAlgn="auto" latinLnBrk="0" hangingPunct="1">
                <a:lnSpc>
                  <a:spcPct val="100000"/>
                </a:lnSpc>
                <a:spcBef>
                  <a:spcPts val="0"/>
                </a:spcBef>
                <a:spcAft>
                  <a:spcPts val="0"/>
                </a:spcAft>
                <a:buClrTx/>
                <a:buSzTx/>
                <a:buFontTx/>
                <a:buNone/>
                <a:tabLst/>
                <a:defRPr/>
              </a:pPr>
              <a:t>2</a:t>
            </a:fld>
            <a:endParaRPr kumimoji="0" lang="uk-UA" sz="28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grpSp>
        <p:nvGrpSpPr>
          <p:cNvPr id="13" name="Group 12">
            <a:extLst>
              <a:ext uri="{FF2B5EF4-FFF2-40B4-BE49-F238E27FC236}">
                <a16:creationId xmlns:a16="http://schemas.microsoft.com/office/drawing/2014/main" id="{0C18D9D8-D80E-A0D5-09B3-2D680F393333}"/>
              </a:ext>
            </a:extLst>
          </p:cNvPr>
          <p:cNvGrpSpPr/>
          <p:nvPr/>
        </p:nvGrpSpPr>
        <p:grpSpPr>
          <a:xfrm>
            <a:off x="2530829" y="4918395"/>
            <a:ext cx="5423306" cy="3785158"/>
            <a:chOff x="3464662" y="4662363"/>
            <a:chExt cx="5423306" cy="3785158"/>
          </a:xfrm>
        </p:grpSpPr>
        <p:cxnSp>
          <p:nvCxnSpPr>
            <p:cNvPr id="19" name="Straight Connector 18"/>
            <p:cNvCxnSpPr>
              <a:cxnSpLocks/>
            </p:cNvCxnSpPr>
            <p:nvPr/>
          </p:nvCxnSpPr>
          <p:spPr>
            <a:xfrm>
              <a:off x="3464662" y="5442398"/>
              <a:ext cx="1588566" cy="0"/>
            </a:xfrm>
            <a:prstGeom prst="line">
              <a:avLst/>
            </a:prstGeom>
            <a:ln w="38100" cap="rnd">
              <a:solidFill>
                <a:schemeClr val="accent2"/>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5DFE194-B7BA-45B2-ADB3-166A7991547D}"/>
                </a:ext>
              </a:extLst>
            </p:cNvPr>
            <p:cNvGrpSpPr/>
            <p:nvPr/>
          </p:nvGrpSpPr>
          <p:grpSpPr>
            <a:xfrm>
              <a:off x="4886884" y="4662363"/>
              <a:ext cx="4001084" cy="3785158"/>
              <a:chOff x="4886884" y="4662363"/>
              <a:chExt cx="4001084" cy="3785158"/>
            </a:xfrm>
          </p:grpSpPr>
          <p:grpSp>
            <p:nvGrpSpPr>
              <p:cNvPr id="33" name="Group 32"/>
              <p:cNvGrpSpPr/>
              <p:nvPr/>
            </p:nvGrpSpPr>
            <p:grpSpPr>
              <a:xfrm>
                <a:off x="5036231" y="6308210"/>
                <a:ext cx="3851737" cy="2139311"/>
                <a:chOff x="5036231" y="6308210"/>
                <a:chExt cx="3851737" cy="2139311"/>
              </a:xfrm>
            </p:grpSpPr>
            <p:sp>
              <p:nvSpPr>
                <p:cNvPr id="34" name="TextBox 33"/>
                <p:cNvSpPr txBox="1"/>
                <p:nvPr/>
              </p:nvSpPr>
              <p:spPr>
                <a:xfrm>
                  <a:off x="5053228" y="6877861"/>
                  <a:ext cx="3834740"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72B62"/>
                      </a:solidFill>
                      <a:effectLst/>
                      <a:uLnTx/>
                      <a:uFillTx/>
                      <a:latin typeface="Poppins" pitchFamily="2" charset="77"/>
                      <a:ea typeface="+mn-ea"/>
                      <a:cs typeface="Poppins" pitchFamily="2" charset="77"/>
                    </a:rPr>
                    <a:t>Sport Fishing &amp; Boating Safety Act Passed</a:t>
                  </a:r>
                  <a:endParaRPr kumimoji="0" lang="uk-UA" sz="1800" b="1"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sp>
              <p:nvSpPr>
                <p:cNvPr id="36" name="TextBox 35"/>
                <p:cNvSpPr txBox="1"/>
                <p:nvPr/>
              </p:nvSpPr>
              <p:spPr>
                <a:xfrm>
                  <a:off x="5036231" y="6308210"/>
                  <a:ext cx="2127761"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1998</a:t>
                  </a:r>
                  <a:endParaRPr kumimoji="0" lang="uk-UA" sz="3600" b="1" i="0" u="none" strike="noStrike" kern="1200" cap="none" spc="0" normalizeH="0" baseline="0" noProof="0">
                    <a:ln>
                      <a:noFill/>
                    </a:ln>
                    <a:solidFill>
                      <a:srgbClr val="629DD1"/>
                    </a:solidFill>
                    <a:effectLst/>
                    <a:uLnTx/>
                    <a:uFillTx/>
                    <a:latin typeface="Calibri" panose="020F0502020204030204"/>
                    <a:ea typeface="+mn-ea"/>
                    <a:cs typeface="Poppins" pitchFamily="2" charset="77"/>
                  </a:endParaRPr>
                </a:p>
              </p:txBody>
            </p:sp>
          </p:grpSp>
          <p:pic>
            <p:nvPicPr>
              <p:cNvPr id="6" name="Picture 4" descr="Legal document - Free security icons">
                <a:extLst>
                  <a:ext uri="{FF2B5EF4-FFF2-40B4-BE49-F238E27FC236}">
                    <a16:creationId xmlns:a16="http://schemas.microsoft.com/office/drawing/2014/main" id="{145FD24D-CCF6-D8BD-ED6E-2A194CF4CE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6884" y="4662363"/>
                <a:ext cx="1407206" cy="140720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Group 9">
            <a:extLst>
              <a:ext uri="{FF2B5EF4-FFF2-40B4-BE49-F238E27FC236}">
                <a16:creationId xmlns:a16="http://schemas.microsoft.com/office/drawing/2014/main" id="{7A6F30FF-05A9-25AC-B0A1-AF1EA82118D9}"/>
              </a:ext>
            </a:extLst>
          </p:cNvPr>
          <p:cNvGrpSpPr/>
          <p:nvPr/>
        </p:nvGrpSpPr>
        <p:grpSpPr>
          <a:xfrm>
            <a:off x="876300" y="2644389"/>
            <a:ext cx="4060315" cy="3932919"/>
            <a:chOff x="1810133" y="2388357"/>
            <a:chExt cx="4060315" cy="3932919"/>
          </a:xfrm>
        </p:grpSpPr>
        <p:grpSp>
          <p:nvGrpSpPr>
            <p:cNvPr id="23" name="Group 22"/>
            <p:cNvGrpSpPr/>
            <p:nvPr/>
          </p:nvGrpSpPr>
          <p:grpSpPr>
            <a:xfrm>
              <a:off x="1876097" y="2388357"/>
              <a:ext cx="3994351" cy="2134748"/>
              <a:chOff x="1876097" y="2388357"/>
              <a:chExt cx="3994351" cy="2134748"/>
            </a:xfrm>
          </p:grpSpPr>
          <p:sp>
            <p:nvSpPr>
              <p:cNvPr id="25" name="TextBox 24"/>
              <p:cNvSpPr txBox="1"/>
              <p:nvPr/>
            </p:nvSpPr>
            <p:spPr>
              <a:xfrm>
                <a:off x="1876097" y="2388357"/>
                <a:ext cx="3994351" cy="107721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72B62"/>
                    </a:solidFill>
                    <a:effectLst/>
                    <a:uLnTx/>
                    <a:uFillTx/>
                    <a:latin typeface="Poppins" pitchFamily="2" charset="77"/>
                    <a:ea typeface="+mn-ea"/>
                    <a:cs typeface="Poppins" pitchFamily="2" charset="77"/>
                  </a:rPr>
                  <a:t>Hearings on Capitol Hill</a:t>
                </a:r>
                <a:endParaRPr kumimoji="0" lang="uk-UA" sz="1800" b="1"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sp>
            <p:nvSpPr>
              <p:cNvPr id="26" name="TextBox 25"/>
              <p:cNvSpPr txBox="1"/>
              <p:nvPr/>
            </p:nvSpPr>
            <p:spPr>
              <a:xfrm>
                <a:off x="1876097" y="3507442"/>
                <a:ext cx="3177131" cy="101566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72B62"/>
                    </a:solidFill>
                    <a:effectLst/>
                    <a:uLnTx/>
                    <a:uFillTx/>
                    <a:latin typeface="Poppins" pitchFamily="2" charset="77"/>
                    <a:ea typeface="+mn-ea"/>
                    <a:cs typeface="Poppins" pitchFamily="2" charset="77"/>
                  </a:rPr>
                  <a:t>Concerns over declining fishing and boating participation</a:t>
                </a:r>
                <a:endParaRPr kumimoji="0" lang="uk-UA" sz="2000" b="0" i="0" u="none" strike="noStrike" kern="1200" cap="none" spc="0" normalizeH="0" baseline="0" noProof="0">
                  <a:ln>
                    <a:noFill/>
                  </a:ln>
                  <a:solidFill>
                    <a:srgbClr val="072B62"/>
                  </a:solidFill>
                  <a:effectLst/>
                  <a:uLnTx/>
                  <a:uFillTx/>
                  <a:latin typeface="Calibri" panose="020F0502020204030204"/>
                  <a:ea typeface="+mn-ea"/>
                  <a:cs typeface="Poppins" pitchFamily="2" charset="77"/>
                </a:endParaRPr>
              </a:p>
            </p:txBody>
          </p:sp>
        </p:grpSp>
        <p:pic>
          <p:nvPicPr>
            <p:cNvPr id="4" name="Picture 2" descr="Icon of United States Capitol Hill Building Washington Dc ...">
              <a:extLst>
                <a:ext uri="{FF2B5EF4-FFF2-40B4-BE49-F238E27FC236}">
                  <a16:creationId xmlns:a16="http://schemas.microsoft.com/office/drawing/2014/main" id="{A2299108-57DD-E0F1-DF79-082BE961FE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0133" y="4563519"/>
              <a:ext cx="1757757" cy="17577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8060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hat to Wear Fishing for Women Anglers">
            <a:extLst>
              <a:ext uri="{FF2B5EF4-FFF2-40B4-BE49-F238E27FC236}">
                <a16:creationId xmlns:a16="http://schemas.microsoft.com/office/drawing/2014/main" id="{09432CCC-6D89-A7D7-48C1-2B75A677CBA0}"/>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r="4071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B0FA58D-1037-CEAB-C470-7734F47352DC}"/>
              </a:ext>
            </a:extLst>
          </p:cNvPr>
          <p:cNvSpPr>
            <a:spLocks noGrp="1"/>
          </p:cNvSpPr>
          <p:nvPr>
            <p:ph type="title"/>
          </p:nvPr>
        </p:nvSpPr>
        <p:spPr/>
        <p:txBody>
          <a:bodyPr/>
          <a:lstStyle/>
          <a:p>
            <a:r>
              <a:rPr lang="en-US"/>
              <a:t>our own research shows the power of female </a:t>
            </a:r>
            <a:r>
              <a:rPr lang="en-US">
                <a:latin typeface="Calibri" panose="020F0502020204030204" pitchFamily="34" charset="0"/>
                <a:cs typeface="Calibri" panose="020F0502020204030204" pitchFamily="34" charset="0"/>
              </a:rPr>
              <a:t>community</a:t>
            </a:r>
            <a:r>
              <a:rPr lang="en-US"/>
              <a:t> for retention and reactivation</a:t>
            </a:r>
          </a:p>
        </p:txBody>
      </p:sp>
      <p:sp>
        <p:nvSpPr>
          <p:cNvPr id="2" name="Footer Placeholder 4">
            <a:extLst>
              <a:ext uri="{FF2B5EF4-FFF2-40B4-BE49-F238E27FC236}">
                <a16:creationId xmlns:a16="http://schemas.microsoft.com/office/drawing/2014/main" id="{8BA5DD2E-396F-CA93-CC1F-C382E49627F7}"/>
              </a:ext>
            </a:extLst>
          </p:cNvPr>
          <p:cNvSpPr txBox="1">
            <a:spLocks/>
          </p:cNvSpPr>
          <p:nvPr/>
        </p:nvSpPr>
        <p:spPr>
          <a:xfrm>
            <a:off x="10885743" y="9793991"/>
            <a:ext cx="6172200" cy="185195"/>
          </a:xfrm>
          <a:prstGeom prst="rect">
            <a:avLst/>
          </a:prstGeom>
        </p:spPr>
        <p:txBody>
          <a:bodyPr vert="horz" lIns="0" tIns="68580" rIns="0" bIns="68580" rtlCol="0" anchor="ctr"/>
          <a:lstStyle>
            <a:defPPr>
              <a:defRPr lang="en-US"/>
            </a:defPPr>
            <a:lvl1pPr marL="0" algn="l" defTabSz="914354" rtl="0" eaLnBrk="1" latinLnBrk="0" hangingPunct="1">
              <a:lnSpc>
                <a:spcPct val="82000"/>
              </a:lnSpc>
              <a:defRPr sz="85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0" marR="0" lvl="0" indent="0" algn="l" defTabSz="1371600" rtl="0" eaLnBrk="1" fontAlgn="auto" latinLnBrk="0" hangingPunct="1">
              <a:lnSpc>
                <a:spcPct val="82000"/>
              </a:lnSpc>
              <a:spcBef>
                <a:spcPts val="0"/>
              </a:spcBef>
              <a:spcAft>
                <a:spcPts val="0"/>
              </a:spcAft>
              <a:buClrTx/>
              <a:buSzTx/>
              <a:buFontTx/>
              <a:buNone/>
              <a:tabLst/>
              <a:defRPr/>
            </a:pPr>
            <a:r>
              <a:rPr kumimoji="0" lang="en-US" sz="1275" b="0" i="0" u="none" strike="noStrike" kern="1200" cap="none" spc="0" normalizeH="0" baseline="0" noProof="0">
                <a:ln>
                  <a:noFill/>
                </a:ln>
                <a:solidFill>
                  <a:srgbClr val="000000"/>
                </a:solidFill>
                <a:effectLst/>
                <a:uLnTx/>
                <a:uFillTx/>
                <a:latin typeface="TT Hoves Pro"/>
                <a:ea typeface="+mn-ea"/>
                <a:cs typeface="+mn-cs"/>
              </a:rPr>
              <a:t>Ipsos &amp; RBFF 2022</a:t>
            </a:r>
          </a:p>
        </p:txBody>
      </p:sp>
      <p:sp>
        <p:nvSpPr>
          <p:cNvPr id="6" name="Text Placeholder 7">
            <a:extLst>
              <a:ext uri="{FF2B5EF4-FFF2-40B4-BE49-F238E27FC236}">
                <a16:creationId xmlns:a16="http://schemas.microsoft.com/office/drawing/2014/main" id="{6FE4B04B-7004-DD13-D1C6-E91AB15AB292}"/>
              </a:ext>
            </a:extLst>
          </p:cNvPr>
          <p:cNvSpPr txBox="1">
            <a:spLocks/>
          </p:cNvSpPr>
          <p:nvPr/>
        </p:nvSpPr>
        <p:spPr>
          <a:xfrm>
            <a:off x="9987131" y="2665243"/>
            <a:ext cx="2159598" cy="1220672"/>
          </a:xfrm>
          <a:prstGeom prst="rect">
            <a:avLst/>
          </a:prstGeom>
        </p:spPr>
        <p:txBody>
          <a:bodyPr vert="horz" lIns="0" tIns="0" rIns="0" bIns="0" rtlCol="0" anchor="t">
            <a:noAutofit/>
          </a:bodyPr>
          <a:lstStyle>
            <a:lvl1pPr marL="0" indent="0" algn="l" defTabSz="914354" rtl="0" eaLnBrk="1" latinLnBrk="0" hangingPunct="1">
              <a:lnSpc>
                <a:spcPct val="90000"/>
              </a:lnSpc>
              <a:spcBef>
                <a:spcPts val="900"/>
              </a:spcBef>
              <a:buFont typeface="Arial" panose="020B0604020202020204" pitchFamily="34" charset="0"/>
              <a:buNone/>
              <a:defRPr sz="1700" b="0" kern="1200" cap="none" spc="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7800" b="0" i="0" u="none" strike="noStrike" kern="1200" cap="none" spc="0" normalizeH="0" baseline="0" noProof="0">
                <a:ln>
                  <a:noFill/>
                </a:ln>
                <a:solidFill>
                  <a:srgbClr val="000000"/>
                </a:solidFill>
                <a:effectLst/>
                <a:uLnTx/>
                <a:uFillTx/>
                <a:latin typeface="TT Hoves Pro Medium" panose="020B0003020000020203" pitchFamily="34" charset="0"/>
                <a:ea typeface="+mn-ea"/>
                <a:cs typeface="+mn-cs"/>
              </a:rPr>
              <a:t>5%</a:t>
            </a:r>
          </a:p>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endParaRPr kumimoji="0" lang="en-US" sz="7800" b="0" i="0" u="none" strike="noStrike" kern="1200" cap="none" spc="0" normalizeH="0" baseline="0" noProof="0">
              <a:ln>
                <a:noFill/>
              </a:ln>
              <a:solidFill>
                <a:srgbClr val="000000"/>
              </a:solidFill>
              <a:effectLst/>
              <a:uLnTx/>
              <a:uFillTx/>
              <a:latin typeface="TT Hoves Pro Medium" panose="020B0003020000020203" pitchFamily="34" charset="0"/>
              <a:ea typeface="+mn-ea"/>
              <a:cs typeface="+mn-cs"/>
            </a:endParaRPr>
          </a:p>
        </p:txBody>
      </p:sp>
      <p:sp>
        <p:nvSpPr>
          <p:cNvPr id="9" name="Text Placeholder 7">
            <a:extLst>
              <a:ext uri="{FF2B5EF4-FFF2-40B4-BE49-F238E27FC236}">
                <a16:creationId xmlns:a16="http://schemas.microsoft.com/office/drawing/2014/main" id="{FBE573AD-4840-560F-A805-97BA663C8230}"/>
              </a:ext>
            </a:extLst>
          </p:cNvPr>
          <p:cNvSpPr txBox="1">
            <a:spLocks/>
          </p:cNvSpPr>
          <p:nvPr/>
        </p:nvSpPr>
        <p:spPr>
          <a:xfrm>
            <a:off x="9966960" y="4956260"/>
            <a:ext cx="2159598" cy="1220672"/>
          </a:xfrm>
          <a:prstGeom prst="rect">
            <a:avLst/>
          </a:prstGeom>
        </p:spPr>
        <p:txBody>
          <a:bodyPr vert="horz" lIns="0" tIns="0" rIns="0" bIns="0" rtlCol="0" anchor="t">
            <a:noAutofit/>
          </a:bodyPr>
          <a:lstStyle>
            <a:lvl1pPr marL="0" indent="0" algn="l" defTabSz="914354" rtl="0" eaLnBrk="1" latinLnBrk="0" hangingPunct="1">
              <a:lnSpc>
                <a:spcPct val="90000"/>
              </a:lnSpc>
              <a:spcBef>
                <a:spcPts val="900"/>
              </a:spcBef>
              <a:buFont typeface="Arial" panose="020B0604020202020204" pitchFamily="34" charset="0"/>
              <a:buNone/>
              <a:defRPr sz="1700" b="0" kern="1200" cap="none" spc="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7800" b="0" i="0" u="none" strike="noStrike" kern="1200" cap="none" spc="0" normalizeH="0" baseline="0" noProof="0">
                <a:ln>
                  <a:noFill/>
                </a:ln>
                <a:solidFill>
                  <a:srgbClr val="000000"/>
                </a:solidFill>
                <a:effectLst/>
                <a:uLnTx/>
                <a:uFillTx/>
                <a:latin typeface="TT Hoves Pro Medium" panose="020B0003020000020203" pitchFamily="34" charset="0"/>
                <a:ea typeface="+mn-ea"/>
                <a:cs typeface="+mn-cs"/>
              </a:rPr>
              <a:t>14%</a:t>
            </a:r>
          </a:p>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endParaRPr kumimoji="0" lang="en-US" sz="7800" b="0" i="0" u="none" strike="noStrike" kern="1200" cap="none" spc="0" normalizeH="0" baseline="0" noProof="0">
              <a:ln>
                <a:noFill/>
              </a:ln>
              <a:solidFill>
                <a:srgbClr val="000000"/>
              </a:solidFill>
              <a:effectLst/>
              <a:uLnTx/>
              <a:uFillTx/>
              <a:latin typeface="TT Hoves Pro Medium" panose="020B0003020000020203" pitchFamily="34" charset="0"/>
              <a:ea typeface="+mn-ea"/>
              <a:cs typeface="+mn-cs"/>
            </a:endParaRPr>
          </a:p>
        </p:txBody>
      </p:sp>
      <p:sp>
        <p:nvSpPr>
          <p:cNvPr id="10" name="Text Placeholder 7">
            <a:extLst>
              <a:ext uri="{FF2B5EF4-FFF2-40B4-BE49-F238E27FC236}">
                <a16:creationId xmlns:a16="http://schemas.microsoft.com/office/drawing/2014/main" id="{A281C421-02B9-A503-C0BD-47BE563B1DEF}"/>
              </a:ext>
            </a:extLst>
          </p:cNvPr>
          <p:cNvSpPr txBox="1">
            <a:spLocks/>
          </p:cNvSpPr>
          <p:nvPr/>
        </p:nvSpPr>
        <p:spPr>
          <a:xfrm>
            <a:off x="9987131" y="7247278"/>
            <a:ext cx="2159598" cy="1220672"/>
          </a:xfrm>
          <a:prstGeom prst="rect">
            <a:avLst/>
          </a:prstGeom>
        </p:spPr>
        <p:txBody>
          <a:bodyPr vert="horz" lIns="0" tIns="0" rIns="0" bIns="0" rtlCol="0" anchor="t">
            <a:noAutofit/>
          </a:bodyPr>
          <a:lstStyle>
            <a:lvl1pPr marL="0" indent="0" algn="l" defTabSz="914354" rtl="0" eaLnBrk="1" latinLnBrk="0" hangingPunct="1">
              <a:lnSpc>
                <a:spcPct val="90000"/>
              </a:lnSpc>
              <a:spcBef>
                <a:spcPts val="900"/>
              </a:spcBef>
              <a:buFont typeface="Arial" panose="020B0604020202020204" pitchFamily="34" charset="0"/>
              <a:buNone/>
              <a:defRPr sz="1700" b="0" kern="1200" cap="none" spc="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7800" b="0" i="0" u="none" strike="noStrike" kern="1200" cap="none" spc="0" normalizeH="0" baseline="0" noProof="0">
                <a:ln>
                  <a:noFill/>
                </a:ln>
                <a:solidFill>
                  <a:srgbClr val="000000"/>
                </a:solidFill>
                <a:effectLst/>
                <a:uLnTx/>
                <a:uFillTx/>
                <a:latin typeface="TT Hoves Pro Medium" panose="020B0003020000020203" pitchFamily="34" charset="0"/>
                <a:ea typeface="+mn-ea"/>
                <a:cs typeface="+mn-cs"/>
              </a:rPr>
              <a:t>40%</a:t>
            </a:r>
          </a:p>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endParaRPr kumimoji="0" lang="en-US" sz="7800" b="0" i="0" u="none" strike="noStrike" kern="1200" cap="none" spc="0" normalizeH="0" baseline="0" noProof="0">
              <a:ln>
                <a:noFill/>
              </a:ln>
              <a:solidFill>
                <a:srgbClr val="000000"/>
              </a:solidFill>
              <a:effectLst/>
              <a:uLnTx/>
              <a:uFillTx/>
              <a:latin typeface="TT Hoves Pro Medium" panose="020B0003020000020203" pitchFamily="34" charset="0"/>
              <a:ea typeface="+mn-ea"/>
              <a:cs typeface="+mn-cs"/>
            </a:endParaRPr>
          </a:p>
        </p:txBody>
      </p:sp>
      <p:sp>
        <p:nvSpPr>
          <p:cNvPr id="11" name="Text Placeholder 7">
            <a:extLst>
              <a:ext uri="{FF2B5EF4-FFF2-40B4-BE49-F238E27FC236}">
                <a16:creationId xmlns:a16="http://schemas.microsoft.com/office/drawing/2014/main" id="{036C3AD6-9E96-CD22-D886-5612EC0A1A0F}"/>
              </a:ext>
            </a:extLst>
          </p:cNvPr>
          <p:cNvSpPr txBox="1">
            <a:spLocks/>
          </p:cNvSpPr>
          <p:nvPr/>
        </p:nvSpPr>
        <p:spPr>
          <a:xfrm>
            <a:off x="9966962" y="3673770"/>
            <a:ext cx="4091093" cy="1538184"/>
          </a:xfrm>
          <a:prstGeom prst="rect">
            <a:avLst/>
          </a:prstGeom>
        </p:spPr>
        <p:txBody>
          <a:bodyPr vert="horz" lIns="0" tIns="0" rIns="0" bIns="0" rtlCol="0" anchor="t">
            <a:noAutofit/>
          </a:bodyPr>
          <a:lstStyle>
            <a:lvl1pPr marL="0" indent="0" algn="l" defTabSz="914354" rtl="0" eaLnBrk="1" latinLnBrk="0" hangingPunct="1">
              <a:lnSpc>
                <a:spcPct val="90000"/>
              </a:lnSpc>
              <a:spcBef>
                <a:spcPts val="900"/>
              </a:spcBef>
              <a:buFont typeface="Arial" panose="020B0604020202020204" pitchFamily="34" charset="0"/>
              <a:buNone/>
              <a:defRPr sz="1700" b="0" kern="1200" cap="none" spc="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25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of active female anglers fish as much as they want to</a:t>
            </a:r>
          </a:p>
        </p:txBody>
      </p:sp>
      <p:sp>
        <p:nvSpPr>
          <p:cNvPr id="12" name="Text Placeholder 7">
            <a:extLst>
              <a:ext uri="{FF2B5EF4-FFF2-40B4-BE49-F238E27FC236}">
                <a16:creationId xmlns:a16="http://schemas.microsoft.com/office/drawing/2014/main" id="{682F178C-771C-0B56-9CB6-413020DDAD05}"/>
              </a:ext>
            </a:extLst>
          </p:cNvPr>
          <p:cNvSpPr txBox="1">
            <a:spLocks/>
          </p:cNvSpPr>
          <p:nvPr/>
        </p:nvSpPr>
        <p:spPr>
          <a:xfrm>
            <a:off x="9966962" y="5964788"/>
            <a:ext cx="3610884" cy="1538184"/>
          </a:xfrm>
          <a:prstGeom prst="rect">
            <a:avLst/>
          </a:prstGeom>
        </p:spPr>
        <p:txBody>
          <a:bodyPr vert="horz" lIns="0" tIns="0" rIns="0" bIns="0" rtlCol="0" anchor="t">
            <a:noAutofit/>
          </a:bodyPr>
          <a:lstStyle>
            <a:lvl1pPr marL="0" indent="0" algn="l" defTabSz="914354" rtl="0" eaLnBrk="1" latinLnBrk="0" hangingPunct="1">
              <a:lnSpc>
                <a:spcPct val="90000"/>
              </a:lnSpc>
              <a:spcBef>
                <a:spcPts val="900"/>
              </a:spcBef>
              <a:buFont typeface="Arial" panose="020B0604020202020204" pitchFamily="34" charset="0"/>
              <a:buNone/>
              <a:defRPr sz="1700" b="0" kern="1200" cap="none" spc="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25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don’t have anyone to go fishing with</a:t>
            </a:r>
          </a:p>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endParaRPr kumimoji="0" lang="en-US" sz="2550" b="0" i="0" u="none" strike="noStrike" kern="1200" cap="none" spc="0" normalizeH="0" baseline="0" noProof="0">
              <a:ln>
                <a:noFill/>
              </a:ln>
              <a:solidFill>
                <a:srgbClr val="000000"/>
              </a:solidFill>
              <a:effectLst/>
              <a:uLnTx/>
              <a:uFillTx/>
              <a:latin typeface="TT Hoves Pro" panose="020B0003020000020203" pitchFamily="34" charset="0"/>
              <a:ea typeface="+mn-ea"/>
              <a:cs typeface="+mn-cs"/>
            </a:endParaRPr>
          </a:p>
        </p:txBody>
      </p:sp>
      <p:sp>
        <p:nvSpPr>
          <p:cNvPr id="13" name="Text Placeholder 7">
            <a:extLst>
              <a:ext uri="{FF2B5EF4-FFF2-40B4-BE49-F238E27FC236}">
                <a16:creationId xmlns:a16="http://schemas.microsoft.com/office/drawing/2014/main" id="{CE203DF5-DDAB-AC3C-E0D2-CB7411E58A2A}"/>
              </a:ext>
            </a:extLst>
          </p:cNvPr>
          <p:cNvSpPr txBox="1">
            <a:spLocks/>
          </p:cNvSpPr>
          <p:nvPr/>
        </p:nvSpPr>
        <p:spPr>
          <a:xfrm>
            <a:off x="9966963" y="8275976"/>
            <a:ext cx="4091091" cy="1538184"/>
          </a:xfrm>
          <a:prstGeom prst="rect">
            <a:avLst/>
          </a:prstGeom>
        </p:spPr>
        <p:txBody>
          <a:bodyPr vert="horz" lIns="0" tIns="0" rIns="0" bIns="0" rtlCol="0" anchor="t">
            <a:noAutofit/>
          </a:bodyPr>
          <a:lstStyle>
            <a:lvl1pPr marL="0" indent="0" algn="l" defTabSz="914354" rtl="0" eaLnBrk="1" latinLnBrk="0" hangingPunct="1">
              <a:lnSpc>
                <a:spcPct val="90000"/>
              </a:lnSpc>
              <a:spcBef>
                <a:spcPts val="900"/>
              </a:spcBef>
              <a:buFont typeface="Arial" panose="020B0604020202020204" pitchFamily="34" charset="0"/>
              <a:buNone/>
              <a:defRPr sz="1700" b="0" kern="1200" cap="none" spc="0" baseline="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75"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85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25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want a women’s fishing club to help them fish more often</a:t>
            </a:r>
          </a:p>
          <a:p>
            <a:pPr marL="0" marR="0" lvl="0" indent="0" algn="l" defTabSz="1371600" rtl="0" eaLnBrk="1" fontAlgn="auto" latinLnBrk="0" hangingPunct="1">
              <a:lnSpc>
                <a:spcPct val="90000"/>
              </a:lnSpc>
              <a:spcBef>
                <a:spcPts val="1350"/>
              </a:spcBef>
              <a:spcAft>
                <a:spcPts val="0"/>
              </a:spcAft>
              <a:buClrTx/>
              <a:buSzTx/>
              <a:buFont typeface="Arial" panose="020B0604020202020204" pitchFamily="34" charset="0"/>
              <a:buNone/>
              <a:tabLst/>
              <a:defRPr/>
            </a:pPr>
            <a:endParaRPr kumimoji="0" lang="en-US" sz="2550" b="0" i="0" u="none" strike="noStrike" kern="1200" cap="none" spc="0" normalizeH="0" baseline="0" noProof="0">
              <a:ln>
                <a:noFill/>
              </a:ln>
              <a:solidFill>
                <a:srgbClr val="000000"/>
              </a:solidFill>
              <a:effectLst/>
              <a:uLnTx/>
              <a:uFillTx/>
              <a:latin typeface="TT Hoves Pro" panose="020B0003020000020203" pitchFamily="34" charset="0"/>
              <a:ea typeface="+mn-ea"/>
              <a:cs typeface="+mn-cs"/>
            </a:endParaRPr>
          </a:p>
        </p:txBody>
      </p:sp>
      <p:cxnSp>
        <p:nvCxnSpPr>
          <p:cNvPr id="17" name="Straight Connector 16">
            <a:extLst>
              <a:ext uri="{FF2B5EF4-FFF2-40B4-BE49-F238E27FC236}">
                <a16:creationId xmlns:a16="http://schemas.microsoft.com/office/drawing/2014/main" id="{90D4D5A2-D1EF-48EE-D453-16708F0E464D}"/>
              </a:ext>
            </a:extLst>
          </p:cNvPr>
          <p:cNvCxnSpPr>
            <a:cxnSpLocks/>
          </p:cNvCxnSpPr>
          <p:nvPr/>
        </p:nvCxnSpPr>
        <p:spPr>
          <a:xfrm>
            <a:off x="9987132" y="2584559"/>
            <a:ext cx="43944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69FF5C-BC26-19EC-6EE8-DCD7AC146092}"/>
              </a:ext>
            </a:extLst>
          </p:cNvPr>
          <p:cNvCxnSpPr>
            <a:cxnSpLocks/>
          </p:cNvCxnSpPr>
          <p:nvPr/>
        </p:nvCxnSpPr>
        <p:spPr>
          <a:xfrm>
            <a:off x="9946791" y="4904177"/>
            <a:ext cx="43944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08DFD1-B864-F2DC-BDFE-21523746D6D8}"/>
              </a:ext>
            </a:extLst>
          </p:cNvPr>
          <p:cNvCxnSpPr>
            <a:cxnSpLocks/>
          </p:cNvCxnSpPr>
          <p:nvPr/>
        </p:nvCxnSpPr>
        <p:spPr>
          <a:xfrm>
            <a:off x="9987132" y="7203623"/>
            <a:ext cx="43944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3183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05927-45B8-6F41-9C9E-75F3231E01E5}"/>
            </a:ext>
          </a:extLst>
        </p:cNvPr>
        <p:cNvGrpSpPr/>
        <p:nvPr/>
      </p:nvGrpSpPr>
      <p:grpSpPr>
        <a:xfrm>
          <a:off x="0" y="0"/>
          <a:ext cx="0" cy="0"/>
          <a:chOff x="0" y="0"/>
          <a:chExt cx="0" cy="0"/>
        </a:xfrm>
      </p:grpSpPr>
      <p:pic>
        <p:nvPicPr>
          <p:cNvPr id="8" name="Picture 7" descr="A close-up of a body of water&#10;&#10;Description automatically generated">
            <a:extLst>
              <a:ext uri="{FF2B5EF4-FFF2-40B4-BE49-F238E27FC236}">
                <a16:creationId xmlns:a16="http://schemas.microsoft.com/office/drawing/2014/main" id="{994F7206-E61C-C892-F978-5CD2037B874C}"/>
              </a:ext>
            </a:extLst>
          </p:cNvPr>
          <p:cNvPicPr>
            <a:picLocks noChangeAspect="1"/>
          </p:cNvPicPr>
          <p:nvPr/>
        </p:nvPicPr>
        <p:blipFill>
          <a:blip r:embed="rId3">
            <a:extLst>
              <a:ext uri="{28A0092B-C50C-407E-A947-70E740481C1C}">
                <a14:useLocalDpi xmlns:a14="http://schemas.microsoft.com/office/drawing/2010/main" val="0"/>
              </a:ext>
            </a:extLst>
          </a:blip>
          <a:srcRect t="24295" r="918" b="19971"/>
          <a:stretch/>
        </p:blipFill>
        <p:spPr>
          <a:xfrm>
            <a:off x="0" y="0"/>
            <a:ext cx="18288000" cy="10287000"/>
          </a:xfrm>
          <a:prstGeom prst="rect">
            <a:avLst/>
          </a:prstGeom>
        </p:spPr>
      </p:pic>
      <p:sp>
        <p:nvSpPr>
          <p:cNvPr id="3" name="Date Placeholder 2">
            <a:extLst>
              <a:ext uri="{FF2B5EF4-FFF2-40B4-BE49-F238E27FC236}">
                <a16:creationId xmlns:a16="http://schemas.microsoft.com/office/drawing/2014/main" id="{F7C57867-EA17-1942-0A7F-9564A1608F69}"/>
              </a:ext>
            </a:extLst>
          </p:cNvPr>
          <p:cNvSpPr>
            <a:spLocks noGrp="1"/>
          </p:cNvSpPr>
          <p:nvPr>
            <p:ph type="dt" sz="half" idx="15"/>
          </p:nvPr>
        </p:nvSpPr>
        <p:spPr/>
        <p:txBody>
          <a:bodyPr/>
          <a:lstStyle/>
          <a:p>
            <a:pPr marL="0" marR="0" lvl="0" indent="0" algn="l" defTabSz="1371531"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00000"/>
                </a:solidFill>
                <a:effectLst/>
                <a:uLnTx/>
                <a:uFillTx/>
                <a:latin typeface="TT Hoves Pro"/>
                <a:ea typeface="+mn-ea"/>
                <a:cs typeface="+mn-cs"/>
              </a:rPr>
              <a:t>© 2024 Colle McVoy</a:t>
            </a:r>
          </a:p>
        </p:txBody>
      </p:sp>
      <p:sp>
        <p:nvSpPr>
          <p:cNvPr id="5" name="Slide Number Placeholder 4">
            <a:extLst>
              <a:ext uri="{FF2B5EF4-FFF2-40B4-BE49-F238E27FC236}">
                <a16:creationId xmlns:a16="http://schemas.microsoft.com/office/drawing/2014/main" id="{0720545F-9AF7-465E-6CAA-58F963FF6CE3}"/>
              </a:ext>
            </a:extLst>
          </p:cNvPr>
          <p:cNvSpPr>
            <a:spLocks noGrp="1"/>
          </p:cNvSpPr>
          <p:nvPr>
            <p:ph type="sldNum" sz="quarter" idx="17"/>
          </p:nvPr>
        </p:nvSpPr>
        <p:spPr/>
        <p:txBody>
          <a:bodyPr/>
          <a:lstStyle/>
          <a:p>
            <a:pPr marL="0" marR="0" lvl="0" indent="0" algn="l" defTabSz="1371531" rtl="0" eaLnBrk="1" fontAlgn="auto" latinLnBrk="0" hangingPunct="1">
              <a:lnSpc>
                <a:spcPct val="100000"/>
              </a:lnSpc>
              <a:spcBef>
                <a:spcPts val="0"/>
              </a:spcBef>
              <a:spcAft>
                <a:spcPts val="0"/>
              </a:spcAft>
              <a:buClrTx/>
              <a:buSzTx/>
              <a:buFontTx/>
              <a:buNone/>
              <a:tabLst/>
              <a:defRPr/>
            </a:pPr>
            <a:fld id="{72532D0A-5A8B-40E1-85A8-9A958C03DD06}" type="slidenum">
              <a:rPr kumimoji="0" lang="en-US" sz="2800" b="1" i="0" u="none" strike="noStrike" kern="1200" cap="none" spc="0" normalizeH="0" baseline="0" noProof="0">
                <a:ln>
                  <a:noFill/>
                </a:ln>
                <a:solidFill>
                  <a:srgbClr val="000000"/>
                </a:solidFill>
                <a:effectLst/>
                <a:uLnTx/>
                <a:uFillTx/>
                <a:latin typeface="TT Hoves Pro"/>
                <a:ea typeface="+mn-ea"/>
                <a:cs typeface="+mn-cs"/>
              </a:rPr>
              <a:pPr marL="0" marR="0" lvl="0" indent="0" algn="l" defTabSz="1371531" rtl="0" eaLnBrk="1" fontAlgn="auto" latinLnBrk="0" hangingPunct="1">
                <a:lnSpc>
                  <a:spcPct val="100000"/>
                </a:lnSpc>
                <a:spcBef>
                  <a:spcPts val="0"/>
                </a:spcBef>
                <a:spcAft>
                  <a:spcPts val="0"/>
                </a:spcAft>
                <a:buClrTx/>
                <a:buSzTx/>
                <a:buFontTx/>
                <a:buNone/>
                <a:tabLst/>
                <a:defRPr/>
              </a:pPr>
              <a:t>21</a:t>
            </a:fld>
            <a:endParaRPr kumimoji="0" lang="en-US" sz="2800" b="1" i="0" u="none" strike="noStrike" kern="1200" cap="none" spc="0" normalizeH="0" baseline="0" noProof="0">
              <a:ln>
                <a:noFill/>
              </a:ln>
              <a:solidFill>
                <a:srgbClr val="000000"/>
              </a:solidFill>
              <a:effectLst/>
              <a:uLnTx/>
              <a:uFillTx/>
              <a:latin typeface="TT Hoves Pro"/>
              <a:ea typeface="+mn-ea"/>
              <a:cs typeface="+mn-cs"/>
            </a:endParaRPr>
          </a:p>
        </p:txBody>
      </p:sp>
      <p:sp>
        <p:nvSpPr>
          <p:cNvPr id="13" name="Rectangle 12">
            <a:extLst>
              <a:ext uri="{FF2B5EF4-FFF2-40B4-BE49-F238E27FC236}">
                <a16:creationId xmlns:a16="http://schemas.microsoft.com/office/drawing/2014/main" id="{5C3947D4-2334-8B67-1A2B-8A37E23BA263}"/>
              </a:ext>
            </a:extLst>
          </p:cNvPr>
          <p:cNvSpPr/>
          <p:nvPr/>
        </p:nvSpPr>
        <p:spPr>
          <a:xfrm>
            <a:off x="0" y="0"/>
            <a:ext cx="18288000" cy="10287000"/>
          </a:xfrm>
          <a:prstGeom prst="rect">
            <a:avLst/>
          </a:prstGeom>
          <a:solidFill>
            <a:srgbClr val="002060">
              <a:alpha val="338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tIns="411480" rIns="411480" bIns="0" rtlCol="0" anchor="t"/>
          <a:lstStyle/>
          <a:p>
            <a:pPr marL="0" marR="0" lvl="0" indent="0" algn="l" defTabSz="1371531"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ysClr val="windowText" lastClr="000000"/>
              </a:solidFill>
              <a:effectLst/>
              <a:uLnTx/>
              <a:uFillTx/>
              <a:latin typeface="TT Hoves Pro"/>
              <a:ea typeface="+mn-ea"/>
              <a:cs typeface="+mn-cs"/>
            </a:endParaRPr>
          </a:p>
        </p:txBody>
      </p:sp>
      <p:pic>
        <p:nvPicPr>
          <p:cNvPr id="6" name="Picture 5">
            <a:extLst>
              <a:ext uri="{FF2B5EF4-FFF2-40B4-BE49-F238E27FC236}">
                <a16:creationId xmlns:a16="http://schemas.microsoft.com/office/drawing/2014/main" id="{F8768E0E-64D8-B299-7300-292BB7C314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4445" y="3962262"/>
            <a:ext cx="15508020" cy="2270574"/>
          </a:xfrm>
          <a:prstGeom prst="rect">
            <a:avLst/>
          </a:prstGeom>
        </p:spPr>
      </p:pic>
    </p:spTree>
    <p:extLst>
      <p:ext uri="{BB962C8B-B14F-4D97-AF65-F5344CB8AC3E}">
        <p14:creationId xmlns:p14="http://schemas.microsoft.com/office/powerpoint/2010/main" val="6389720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624781"/>
            <a:ext cx="7924802" cy="1962076"/>
          </a:xfrm>
        </p:spPr>
        <p:txBody>
          <a:bodyPr/>
          <a:lstStyle/>
          <a:p>
            <a:r>
              <a:rPr lang="en-US" dirty="0">
                <a:solidFill>
                  <a:schemeClr val="accent1"/>
                </a:solidFill>
              </a:rPr>
              <a:t>Research into Action</a:t>
            </a:r>
            <a:br>
              <a:rPr lang="en-US" dirty="0"/>
            </a:br>
            <a:r>
              <a:rPr lang="en-US" dirty="0"/>
              <a:t>Retaining Boaters &amp; Anglers</a:t>
            </a:r>
            <a:endParaRPr lang="uk-UA" dirty="0"/>
          </a:p>
        </p:txBody>
      </p:sp>
      <p:sp>
        <p:nvSpPr>
          <p:cNvPr id="3" name="Slide Number Placeholder 2"/>
          <p:cNvSpPr>
            <a:spLocks noGrp="1"/>
          </p:cNvSpPr>
          <p:nvPr>
            <p:ph type="sldNum" sz="quarter" idx="10"/>
          </p:nvPr>
        </p:nvSpPr>
        <p:spPr/>
        <p:txBody>
          <a:bodyPr/>
          <a:lstStyle/>
          <a:p>
            <a:pPr defTabSz="1371669">
              <a:defRPr/>
            </a:pPr>
            <a:r>
              <a:rPr lang="en-US">
                <a:solidFill>
                  <a:srgbClr val="629DD1"/>
                </a:solidFill>
                <a:latin typeface="Calibri" panose="020F0502020204030204"/>
              </a:rPr>
              <a:t>page</a:t>
            </a:r>
          </a:p>
          <a:p>
            <a:pPr defTabSz="1371669">
              <a:defRPr/>
            </a:pPr>
            <a:r>
              <a:rPr lang="en-US">
                <a:solidFill>
                  <a:srgbClr val="629DD1"/>
                </a:solidFill>
                <a:latin typeface="Calibri" panose="020F0502020204030204"/>
              </a:rPr>
              <a:t>0</a:t>
            </a:r>
            <a:fld id="{37D409AB-2201-4E18-8A34-C31753AD9B06}" type="slidenum">
              <a:rPr lang="uk-UA">
                <a:solidFill>
                  <a:srgbClr val="629DD1"/>
                </a:solidFill>
                <a:latin typeface="Calibri" panose="020F0502020204030204"/>
              </a:rPr>
              <a:pPr defTabSz="1371669">
                <a:defRPr/>
              </a:pPr>
              <a:t>22</a:t>
            </a:fld>
            <a:endParaRPr lang="uk-UA">
              <a:solidFill>
                <a:srgbClr val="629DD1"/>
              </a:solidFill>
              <a:latin typeface="Calibri" panose="020F0502020204030204"/>
            </a:endParaRPr>
          </a:p>
        </p:txBody>
      </p:sp>
      <p:grpSp>
        <p:nvGrpSpPr>
          <p:cNvPr id="6" name="Group 5"/>
          <p:cNvGrpSpPr/>
          <p:nvPr/>
        </p:nvGrpSpPr>
        <p:grpSpPr>
          <a:xfrm>
            <a:off x="1562102" y="2247901"/>
            <a:ext cx="7239000" cy="1906727"/>
            <a:chOff x="1562101" y="2247900"/>
            <a:chExt cx="7239000" cy="1906726"/>
          </a:xfrm>
        </p:grpSpPr>
        <p:sp>
          <p:nvSpPr>
            <p:cNvPr id="4" name="TextBox 3"/>
            <p:cNvSpPr txBox="1"/>
            <p:nvPr/>
          </p:nvSpPr>
          <p:spPr>
            <a:xfrm>
              <a:off x="1562101" y="2247900"/>
              <a:ext cx="2095500" cy="1862176"/>
            </a:xfrm>
            <a:prstGeom prst="rect">
              <a:avLst/>
            </a:prstGeom>
            <a:noFill/>
          </p:spPr>
          <p:txBody>
            <a:bodyPr wrap="square" rtlCol="0">
              <a:spAutoFit/>
            </a:bodyPr>
            <a:lstStyle/>
            <a:p>
              <a:pPr algn="r" defTabSz="1371669">
                <a:defRPr/>
              </a:pPr>
              <a:r>
                <a:rPr lang="en-US" sz="11501" b="1">
                  <a:solidFill>
                    <a:srgbClr val="629DD1"/>
                  </a:solidFill>
                  <a:latin typeface="Calibri" panose="020F0502020204030204"/>
                </a:rPr>
                <a:t>01</a:t>
              </a:r>
              <a:endParaRPr lang="uk-UA" sz="11501" b="1">
                <a:solidFill>
                  <a:srgbClr val="629DD1"/>
                </a:solidFill>
                <a:latin typeface="Calibri" panose="020F0502020204030204"/>
              </a:endParaRPr>
            </a:p>
          </p:txBody>
        </p:sp>
        <p:sp>
          <p:nvSpPr>
            <p:cNvPr id="7" name="TextBox 6"/>
            <p:cNvSpPr txBox="1"/>
            <p:nvPr/>
          </p:nvSpPr>
          <p:spPr>
            <a:xfrm>
              <a:off x="3657601" y="2400300"/>
              <a:ext cx="5143500" cy="1754326"/>
            </a:xfrm>
            <a:prstGeom prst="rect">
              <a:avLst/>
            </a:prstGeom>
            <a:noFill/>
          </p:spPr>
          <p:txBody>
            <a:bodyPr wrap="square" rtlCol="0">
              <a:spAutoFit/>
            </a:bodyPr>
            <a:lstStyle/>
            <a:p>
              <a:pPr defTabSz="1371669">
                <a:defRPr/>
              </a:pPr>
              <a:r>
                <a:rPr lang="en-US" sz="3600">
                  <a:solidFill>
                    <a:srgbClr val="072B62"/>
                  </a:solidFill>
                  <a:latin typeface="Calibri" panose="020F0502020204030204"/>
                </a:rPr>
                <a:t>Create a sense of </a:t>
              </a:r>
              <a:r>
                <a:rPr lang="en-US" sz="3600" b="1">
                  <a:solidFill>
                    <a:srgbClr val="072B62"/>
                  </a:solidFill>
                  <a:latin typeface="Calibri" panose="020F0502020204030204"/>
                </a:rPr>
                <a:t>community</a:t>
              </a:r>
              <a:r>
                <a:rPr lang="en-US" sz="3600">
                  <a:solidFill>
                    <a:srgbClr val="072B62"/>
                  </a:solidFill>
                  <a:latin typeface="Calibri" panose="020F0502020204030204"/>
                </a:rPr>
                <a:t> (“shared experiences”)</a:t>
              </a:r>
              <a:endParaRPr lang="uk-UA" sz="3600">
                <a:solidFill>
                  <a:srgbClr val="072B62"/>
                </a:solidFill>
                <a:latin typeface="Calibri" panose="020F0502020204030204"/>
              </a:endParaRPr>
            </a:p>
          </p:txBody>
        </p:sp>
      </p:grpSp>
      <p:grpSp>
        <p:nvGrpSpPr>
          <p:cNvPr id="9" name="Group 8"/>
          <p:cNvGrpSpPr/>
          <p:nvPr/>
        </p:nvGrpSpPr>
        <p:grpSpPr>
          <a:xfrm>
            <a:off x="1562102" y="4565406"/>
            <a:ext cx="7239000" cy="1906727"/>
            <a:chOff x="1562101" y="4565406"/>
            <a:chExt cx="7239000" cy="1906726"/>
          </a:xfrm>
        </p:grpSpPr>
        <p:sp>
          <p:nvSpPr>
            <p:cNvPr id="11" name="TextBox 10"/>
            <p:cNvSpPr txBox="1"/>
            <p:nvPr/>
          </p:nvSpPr>
          <p:spPr>
            <a:xfrm>
              <a:off x="1562101" y="4565406"/>
              <a:ext cx="2095500" cy="1862176"/>
            </a:xfrm>
            <a:prstGeom prst="rect">
              <a:avLst/>
            </a:prstGeom>
            <a:noFill/>
          </p:spPr>
          <p:txBody>
            <a:bodyPr wrap="square" rtlCol="0">
              <a:spAutoFit/>
            </a:bodyPr>
            <a:lstStyle/>
            <a:p>
              <a:pPr algn="r" defTabSz="1371669">
                <a:defRPr/>
              </a:pPr>
              <a:r>
                <a:rPr lang="en-US" sz="11501" b="1">
                  <a:solidFill>
                    <a:srgbClr val="629DD1"/>
                  </a:solidFill>
                  <a:latin typeface="Calibri" panose="020F0502020204030204"/>
                </a:rPr>
                <a:t>02</a:t>
              </a:r>
              <a:endParaRPr lang="uk-UA" sz="11501" b="1">
                <a:solidFill>
                  <a:srgbClr val="629DD1"/>
                </a:solidFill>
                <a:latin typeface="Calibri" panose="020F0502020204030204"/>
              </a:endParaRPr>
            </a:p>
          </p:txBody>
        </p:sp>
        <p:sp>
          <p:nvSpPr>
            <p:cNvPr id="12" name="TextBox 11"/>
            <p:cNvSpPr txBox="1"/>
            <p:nvPr/>
          </p:nvSpPr>
          <p:spPr>
            <a:xfrm>
              <a:off x="3657601" y="4717806"/>
              <a:ext cx="5143500" cy="1754326"/>
            </a:xfrm>
            <a:prstGeom prst="rect">
              <a:avLst/>
            </a:prstGeom>
            <a:noFill/>
          </p:spPr>
          <p:txBody>
            <a:bodyPr wrap="square" rtlCol="0">
              <a:spAutoFit/>
            </a:bodyPr>
            <a:lstStyle/>
            <a:p>
              <a:pPr defTabSz="1371669">
                <a:defRPr/>
              </a:pPr>
              <a:r>
                <a:rPr lang="en-US" sz="3600" b="1" dirty="0">
                  <a:solidFill>
                    <a:srgbClr val="072B62"/>
                  </a:solidFill>
                  <a:latin typeface="Calibri" panose="020F0502020204030204"/>
                </a:rPr>
                <a:t>Piggyback</a:t>
              </a:r>
              <a:r>
                <a:rPr lang="en-US" sz="3600" dirty="0">
                  <a:solidFill>
                    <a:srgbClr val="072B62"/>
                  </a:solidFill>
                  <a:latin typeface="Calibri" panose="020F0502020204030204"/>
                </a:rPr>
                <a:t> onto other, more familiar </a:t>
              </a:r>
              <a:r>
                <a:rPr lang="en-US" sz="3600">
                  <a:solidFill>
                    <a:srgbClr val="072B62"/>
                  </a:solidFill>
                  <a:latin typeface="Calibri" panose="020F0502020204030204"/>
                </a:rPr>
                <a:t>routines or </a:t>
              </a:r>
              <a:r>
                <a:rPr lang="en-US" sz="3600" dirty="0">
                  <a:solidFill>
                    <a:srgbClr val="072B62"/>
                  </a:solidFill>
                  <a:latin typeface="Calibri" panose="020F0502020204030204"/>
                </a:rPr>
                <a:t>locations</a:t>
              </a:r>
            </a:p>
          </p:txBody>
        </p:sp>
      </p:grpSp>
      <p:grpSp>
        <p:nvGrpSpPr>
          <p:cNvPr id="10" name="Group 9"/>
          <p:cNvGrpSpPr/>
          <p:nvPr/>
        </p:nvGrpSpPr>
        <p:grpSpPr>
          <a:xfrm>
            <a:off x="1562102" y="6882910"/>
            <a:ext cx="7239000" cy="1906726"/>
            <a:chOff x="1562101" y="6882912"/>
            <a:chExt cx="7239000" cy="1906726"/>
          </a:xfrm>
        </p:grpSpPr>
        <p:sp>
          <p:nvSpPr>
            <p:cNvPr id="28" name="TextBox 27"/>
            <p:cNvSpPr txBox="1"/>
            <p:nvPr/>
          </p:nvSpPr>
          <p:spPr>
            <a:xfrm>
              <a:off x="1562101" y="6882912"/>
              <a:ext cx="2095500" cy="1862176"/>
            </a:xfrm>
            <a:prstGeom prst="rect">
              <a:avLst/>
            </a:prstGeom>
            <a:noFill/>
          </p:spPr>
          <p:txBody>
            <a:bodyPr wrap="square" rtlCol="0">
              <a:spAutoFit/>
            </a:bodyPr>
            <a:lstStyle/>
            <a:p>
              <a:pPr algn="r" defTabSz="1371669">
                <a:defRPr/>
              </a:pPr>
              <a:r>
                <a:rPr lang="en-US" sz="11501" b="1">
                  <a:solidFill>
                    <a:srgbClr val="629DD1"/>
                  </a:solidFill>
                  <a:latin typeface="Calibri" panose="020F0502020204030204"/>
                </a:rPr>
                <a:t>03</a:t>
              </a:r>
              <a:endParaRPr lang="uk-UA" sz="11501" b="1">
                <a:solidFill>
                  <a:srgbClr val="629DD1"/>
                </a:solidFill>
                <a:latin typeface="Calibri" panose="020F0502020204030204"/>
              </a:endParaRPr>
            </a:p>
          </p:txBody>
        </p:sp>
        <p:sp>
          <p:nvSpPr>
            <p:cNvPr id="29" name="TextBox 28"/>
            <p:cNvSpPr txBox="1"/>
            <p:nvPr/>
          </p:nvSpPr>
          <p:spPr>
            <a:xfrm>
              <a:off x="3657601" y="7035312"/>
              <a:ext cx="5143500" cy="1754326"/>
            </a:xfrm>
            <a:prstGeom prst="rect">
              <a:avLst/>
            </a:prstGeom>
            <a:noFill/>
          </p:spPr>
          <p:txBody>
            <a:bodyPr wrap="square" rtlCol="0">
              <a:spAutoFit/>
            </a:bodyPr>
            <a:lstStyle/>
            <a:p>
              <a:pPr defTabSz="1371669">
                <a:defRPr/>
              </a:pPr>
              <a:r>
                <a:rPr lang="en-US" sz="3600">
                  <a:solidFill>
                    <a:srgbClr val="072B62"/>
                  </a:solidFill>
                  <a:latin typeface="Calibri" panose="020F0502020204030204"/>
                </a:rPr>
                <a:t>Tie to other higher-order </a:t>
              </a:r>
              <a:r>
                <a:rPr lang="en-US" sz="3600" b="1">
                  <a:solidFill>
                    <a:srgbClr val="072B62"/>
                  </a:solidFill>
                  <a:latin typeface="Calibri" panose="020F0502020204030204"/>
                </a:rPr>
                <a:t>goals</a:t>
              </a:r>
              <a:r>
                <a:rPr lang="en-US" sz="3600">
                  <a:solidFill>
                    <a:srgbClr val="072B62"/>
                  </a:solidFill>
                  <a:latin typeface="Calibri" panose="020F0502020204030204"/>
                </a:rPr>
                <a:t> (health, wellbeing, social benefits, etc.)</a:t>
              </a:r>
            </a:p>
          </p:txBody>
        </p:sp>
      </p:grpSp>
      <p:sp>
        <p:nvSpPr>
          <p:cNvPr id="24" name="TextBox 23">
            <a:extLst>
              <a:ext uri="{FF2B5EF4-FFF2-40B4-BE49-F238E27FC236}">
                <a16:creationId xmlns:a16="http://schemas.microsoft.com/office/drawing/2014/main" id="{82902770-7A7D-631C-3154-FA4BBDD561C2}"/>
              </a:ext>
            </a:extLst>
          </p:cNvPr>
          <p:cNvSpPr txBox="1"/>
          <p:nvPr/>
        </p:nvSpPr>
        <p:spPr>
          <a:xfrm>
            <a:off x="7135761" y="9549738"/>
            <a:ext cx="9354339" cy="369332"/>
          </a:xfrm>
          <a:prstGeom prst="rect">
            <a:avLst/>
          </a:prstGeom>
          <a:noFill/>
        </p:spPr>
        <p:txBody>
          <a:bodyPr wrap="square" rtlCol="0">
            <a:spAutoFit/>
          </a:bodyPr>
          <a:lstStyle/>
          <a:p>
            <a:pPr algn="r" defTabSz="1371669">
              <a:defRPr/>
            </a:pPr>
            <a:r>
              <a:rPr lang="en-US" sz="1800">
                <a:solidFill>
                  <a:prstClr val="black"/>
                </a:solidFill>
                <a:latin typeface="Avenir Next LT Pro"/>
              </a:rPr>
              <a:t>Source: </a:t>
            </a:r>
            <a:r>
              <a:rPr lang="en-US" sz="1800" i="1">
                <a:solidFill>
                  <a:prstClr val="black"/>
                </a:solidFill>
                <a:latin typeface="Avenir Next LT Pro"/>
              </a:rPr>
              <a:t>Psychology of Churn </a:t>
            </a:r>
            <a:r>
              <a:rPr lang="en-US" sz="1800">
                <a:solidFill>
                  <a:prstClr val="black"/>
                </a:solidFill>
                <a:latin typeface="Avenir Next LT Pro"/>
              </a:rPr>
              <a:t>(2024)</a:t>
            </a:r>
          </a:p>
        </p:txBody>
      </p:sp>
      <p:pic>
        <p:nvPicPr>
          <p:cNvPr id="17" name="Picture Placeholder 35" descr="A group of people walking on a wooden path in a forest&#10;&#10;Description automatically generated">
            <a:extLst>
              <a:ext uri="{FF2B5EF4-FFF2-40B4-BE49-F238E27FC236}">
                <a16:creationId xmlns:a16="http://schemas.microsoft.com/office/drawing/2014/main" id="{25CA557D-D413-F1AA-34FF-B6669FB7F9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55530" y="2092752"/>
            <a:ext cx="4114800" cy="3607052"/>
          </a:xfrm>
          <a:prstGeom prst="roundRect">
            <a:avLst/>
          </a:prstGeom>
          <a:pattFill prst="wdUpDiag">
            <a:fgClr>
              <a:schemeClr val="bg1">
                <a:lumMod val="75000"/>
              </a:schemeClr>
            </a:fgClr>
            <a:bgClr>
              <a:schemeClr val="bg1">
                <a:lumMod val="85000"/>
              </a:schemeClr>
            </a:bgClr>
          </a:pattFill>
        </p:spPr>
      </p:pic>
      <p:pic>
        <p:nvPicPr>
          <p:cNvPr id="26" name="Picture Placeholder 8" descr="A person sitting on a rock in front of a mountain&#10;&#10;Description automatically generated">
            <a:extLst>
              <a:ext uri="{FF2B5EF4-FFF2-40B4-BE49-F238E27FC236}">
                <a16:creationId xmlns:a16="http://schemas.microsoft.com/office/drawing/2014/main" id="{96E468B9-71D6-F18F-614B-6DA1EDAFDD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2"/>
          <a:stretch/>
        </p:blipFill>
        <p:spPr>
          <a:xfrm>
            <a:off x="13563600" y="5409350"/>
            <a:ext cx="4072226" cy="3568893"/>
          </a:xfrm>
          <a:prstGeom prst="roundRect">
            <a:avLst/>
          </a:prstGeom>
          <a:pattFill prst="wdUpDiag">
            <a:fgClr>
              <a:schemeClr val="bg1">
                <a:lumMod val="75000"/>
              </a:schemeClr>
            </a:fgClr>
            <a:bgClr>
              <a:schemeClr val="bg1">
                <a:lumMod val="85000"/>
              </a:schemeClr>
            </a:bgClr>
          </a:pattFill>
        </p:spPr>
      </p:pic>
    </p:spTree>
    <p:extLst>
      <p:ext uri="{BB962C8B-B14F-4D97-AF65-F5344CB8AC3E}">
        <p14:creationId xmlns:p14="http://schemas.microsoft.com/office/powerpoint/2010/main" val="408730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125" decel="100000" fill="hold"/>
                                        <p:tgtEl>
                                          <p:spTgt spid="9"/>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250"/>
                                        <p:tgtEl>
                                          <p:spTgt spid="10"/>
                                        </p:tgtEl>
                                      </p:cBhvr>
                                    </p:animEffect>
                                    <p:anim calcmode="lin" valueType="num">
                                      <p:cBhvr>
                                        <p:cTn id="20" dur="1250" fill="hold"/>
                                        <p:tgtEl>
                                          <p:spTgt spid="10"/>
                                        </p:tgtEl>
                                        <p:attrNameLst>
                                          <p:attrName>ppt_x</p:attrName>
                                        </p:attrNameLst>
                                      </p:cBhvr>
                                      <p:tavLst>
                                        <p:tav tm="0">
                                          <p:val>
                                            <p:strVal val="#ppt_x"/>
                                          </p:val>
                                        </p:tav>
                                        <p:tav tm="100000">
                                          <p:val>
                                            <p:strVal val="#ppt_x"/>
                                          </p:val>
                                        </p:tav>
                                      </p:tavLst>
                                    </p:anim>
                                    <p:anim calcmode="lin" valueType="num">
                                      <p:cBhvr>
                                        <p:cTn id="21" dur="1125" decel="100000" fill="hold"/>
                                        <p:tgtEl>
                                          <p:spTgt spid="10"/>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53816-631A-B5B1-5D1A-678D1AE27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50C81-1B0F-C909-9D6D-169C68059A3E}"/>
              </a:ext>
            </a:extLst>
          </p:cNvPr>
          <p:cNvSpPr>
            <a:spLocks noGrp="1"/>
          </p:cNvSpPr>
          <p:nvPr>
            <p:ph type="title"/>
          </p:nvPr>
        </p:nvSpPr>
        <p:spPr>
          <a:xfrm>
            <a:off x="876300" y="624781"/>
            <a:ext cx="7734300" cy="1962076"/>
          </a:xfrm>
        </p:spPr>
        <p:txBody>
          <a:bodyPr/>
          <a:lstStyle/>
          <a:p>
            <a:r>
              <a:rPr lang="en-US" dirty="0">
                <a:solidFill>
                  <a:schemeClr val="accent1"/>
                </a:solidFill>
              </a:rPr>
              <a:t>Research into Action</a:t>
            </a:r>
            <a:br>
              <a:rPr lang="en-US" dirty="0"/>
            </a:br>
            <a:r>
              <a:rPr lang="en-US" dirty="0"/>
              <a:t>Retaining Boaters &amp; Anglers</a:t>
            </a:r>
            <a:endParaRPr lang="uk-UA" dirty="0"/>
          </a:p>
        </p:txBody>
      </p:sp>
      <p:sp>
        <p:nvSpPr>
          <p:cNvPr id="3" name="Slide Number Placeholder 2">
            <a:extLst>
              <a:ext uri="{FF2B5EF4-FFF2-40B4-BE49-F238E27FC236}">
                <a16:creationId xmlns:a16="http://schemas.microsoft.com/office/drawing/2014/main" id="{1B8367DD-FA6E-4F75-24FF-91B11E10B420}"/>
              </a:ext>
            </a:extLst>
          </p:cNvPr>
          <p:cNvSpPr>
            <a:spLocks noGrp="1"/>
          </p:cNvSpPr>
          <p:nvPr>
            <p:ph type="sldNum" sz="quarter" idx="10"/>
          </p:nvPr>
        </p:nvSpPr>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23</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796979E1-F907-8ABF-436E-1BDE433D2F33}"/>
              </a:ext>
            </a:extLst>
          </p:cNvPr>
          <p:cNvGrpSpPr/>
          <p:nvPr/>
        </p:nvGrpSpPr>
        <p:grpSpPr>
          <a:xfrm>
            <a:off x="9486900" y="2247899"/>
            <a:ext cx="7239000" cy="1906726"/>
            <a:chOff x="9486900" y="2247900"/>
            <a:chExt cx="7239000" cy="1906726"/>
          </a:xfrm>
        </p:grpSpPr>
        <p:sp>
          <p:nvSpPr>
            <p:cNvPr id="15" name="TextBox 14">
              <a:extLst>
                <a:ext uri="{FF2B5EF4-FFF2-40B4-BE49-F238E27FC236}">
                  <a16:creationId xmlns:a16="http://schemas.microsoft.com/office/drawing/2014/main" id="{E8665FA4-45D5-9479-8526-1727E304FB1A}"/>
                </a:ext>
              </a:extLst>
            </p:cNvPr>
            <p:cNvSpPr txBox="1"/>
            <p:nvPr/>
          </p:nvSpPr>
          <p:spPr>
            <a:xfrm>
              <a:off x="9486900" y="2247900"/>
              <a:ext cx="2095500" cy="1862176"/>
            </a:xfrm>
            <a:prstGeom prst="rect">
              <a:avLst/>
            </a:prstGeom>
            <a:noFill/>
          </p:spPr>
          <p:txBody>
            <a:bodyPr wrap="square" rtlCol="0">
              <a:spAutoFit/>
            </a:bodyPr>
            <a:lstStyle/>
            <a:p>
              <a:pPr marL="0" marR="0" lvl="0" indent="0" algn="r" defTabSz="1371669" rtl="0" eaLnBrk="1" fontAlgn="auto" latinLnBrk="0" hangingPunct="1">
                <a:lnSpc>
                  <a:spcPct val="100000"/>
                </a:lnSpc>
                <a:spcBef>
                  <a:spcPts val="0"/>
                </a:spcBef>
                <a:spcAft>
                  <a:spcPts val="0"/>
                </a:spcAft>
                <a:buClrTx/>
                <a:buSzTx/>
                <a:buFontTx/>
                <a:buNone/>
                <a:tabLst/>
                <a:defRPr/>
              </a:pPr>
              <a:r>
                <a:rPr kumimoji="0" lang="en-US" sz="11501" b="1" i="0" u="none" strike="noStrike" kern="1200" cap="none" spc="0" normalizeH="0" baseline="0" noProof="0" dirty="0">
                  <a:ln>
                    <a:noFill/>
                  </a:ln>
                  <a:solidFill>
                    <a:srgbClr val="629DD1"/>
                  </a:solidFill>
                  <a:effectLst/>
                  <a:uLnTx/>
                  <a:uFillTx/>
                  <a:latin typeface="Calibri" panose="020F0502020204030204"/>
                  <a:ea typeface="+mn-ea"/>
                  <a:cs typeface="+mn-cs"/>
                </a:rPr>
                <a:t>04</a:t>
              </a:r>
              <a:endParaRPr kumimoji="0" lang="uk-UA" sz="11501" b="1" i="0" u="none" strike="noStrike" kern="1200" cap="none" spc="0" normalizeH="0" baseline="0" noProof="0" dirty="0">
                <a:ln>
                  <a:noFill/>
                </a:ln>
                <a:solidFill>
                  <a:srgbClr val="629DD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5172674-6B16-8228-3462-BCA1BF939903}"/>
                </a:ext>
              </a:extLst>
            </p:cNvPr>
            <p:cNvSpPr txBox="1"/>
            <p:nvPr/>
          </p:nvSpPr>
          <p:spPr>
            <a:xfrm>
              <a:off x="11582400" y="2400300"/>
              <a:ext cx="5143500" cy="175432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72B62"/>
                  </a:solidFill>
                  <a:effectLst/>
                  <a:uLnTx/>
                  <a:uFillTx/>
                  <a:latin typeface="Calibri" panose="020F0502020204030204"/>
                  <a:ea typeface="+mn-ea"/>
                  <a:cs typeface="+mn-cs"/>
                </a:rPr>
                <a:t>Appeal to innate desire for </a:t>
              </a:r>
              <a:r>
                <a:rPr kumimoji="0" lang="en-US" sz="3600" b="1" i="0" u="none" strike="noStrike" kern="1200" cap="none" spc="0" normalizeH="0" baseline="0" noProof="0" dirty="0">
                  <a:ln>
                    <a:noFill/>
                  </a:ln>
                  <a:solidFill>
                    <a:srgbClr val="072B62"/>
                  </a:solidFill>
                  <a:effectLst/>
                  <a:uLnTx/>
                  <a:uFillTx/>
                  <a:latin typeface="Calibri" panose="020F0502020204030204"/>
                  <a:ea typeface="+mn-ea"/>
                  <a:cs typeface="+mn-cs"/>
                </a:rPr>
                <a:t>nostalgia</a:t>
              </a:r>
              <a:r>
                <a:rPr kumimoji="0" lang="en-US" sz="3600" b="0" i="0" u="none" strike="noStrike" kern="1200" cap="none" spc="0" normalizeH="0" baseline="0" noProof="0" dirty="0">
                  <a:ln>
                    <a:noFill/>
                  </a:ln>
                  <a:solidFill>
                    <a:srgbClr val="072B62"/>
                  </a:solidFill>
                  <a:effectLst/>
                  <a:uLnTx/>
                  <a:uFillTx/>
                  <a:latin typeface="Calibri" panose="020F0502020204030204"/>
                  <a:ea typeface="+mn-ea"/>
                  <a:cs typeface="+mn-cs"/>
                </a:rPr>
                <a:t>, both retro and forward-looking</a:t>
              </a:r>
            </a:p>
          </p:txBody>
        </p:sp>
      </p:grpSp>
      <p:grpSp>
        <p:nvGrpSpPr>
          <p:cNvPr id="22" name="Group 21">
            <a:extLst>
              <a:ext uri="{FF2B5EF4-FFF2-40B4-BE49-F238E27FC236}">
                <a16:creationId xmlns:a16="http://schemas.microsoft.com/office/drawing/2014/main" id="{062ABFD0-14C7-DE48-9292-C58D19C8FF4F}"/>
              </a:ext>
            </a:extLst>
          </p:cNvPr>
          <p:cNvGrpSpPr/>
          <p:nvPr/>
        </p:nvGrpSpPr>
        <p:grpSpPr>
          <a:xfrm>
            <a:off x="9486900" y="4565406"/>
            <a:ext cx="7239000" cy="1862176"/>
            <a:chOff x="9486900" y="4565406"/>
            <a:chExt cx="7239000" cy="1862175"/>
          </a:xfrm>
        </p:grpSpPr>
        <p:sp>
          <p:nvSpPr>
            <p:cNvPr id="19" name="TextBox 18">
              <a:extLst>
                <a:ext uri="{FF2B5EF4-FFF2-40B4-BE49-F238E27FC236}">
                  <a16:creationId xmlns:a16="http://schemas.microsoft.com/office/drawing/2014/main" id="{9CA79336-CFB0-F265-4D02-1F5FAF944416}"/>
                </a:ext>
              </a:extLst>
            </p:cNvPr>
            <p:cNvSpPr txBox="1"/>
            <p:nvPr/>
          </p:nvSpPr>
          <p:spPr>
            <a:xfrm>
              <a:off x="9486900" y="4565406"/>
              <a:ext cx="2095500" cy="1862175"/>
            </a:xfrm>
            <a:prstGeom prst="rect">
              <a:avLst/>
            </a:prstGeom>
            <a:noFill/>
          </p:spPr>
          <p:txBody>
            <a:bodyPr wrap="square" rtlCol="0">
              <a:spAutoFit/>
            </a:bodyPr>
            <a:lstStyle/>
            <a:p>
              <a:pPr marL="0" marR="0" lvl="0" indent="0" algn="r" defTabSz="1371669" rtl="0" eaLnBrk="1" fontAlgn="auto" latinLnBrk="0" hangingPunct="1">
                <a:lnSpc>
                  <a:spcPct val="100000"/>
                </a:lnSpc>
                <a:spcBef>
                  <a:spcPts val="0"/>
                </a:spcBef>
                <a:spcAft>
                  <a:spcPts val="0"/>
                </a:spcAft>
                <a:buClrTx/>
                <a:buSzTx/>
                <a:buFontTx/>
                <a:buNone/>
                <a:tabLst/>
                <a:defRPr/>
              </a:pPr>
              <a:r>
                <a:rPr kumimoji="0" lang="en-US" sz="11501" b="1" i="0" u="none" strike="noStrike" kern="1200" cap="none" spc="0" normalizeH="0" baseline="0" noProof="0">
                  <a:ln>
                    <a:noFill/>
                  </a:ln>
                  <a:solidFill>
                    <a:srgbClr val="629DD1"/>
                  </a:solidFill>
                  <a:effectLst/>
                  <a:uLnTx/>
                  <a:uFillTx/>
                  <a:latin typeface="Calibri" panose="020F0502020204030204"/>
                  <a:ea typeface="+mn-ea"/>
                  <a:cs typeface="+mn-cs"/>
                </a:rPr>
                <a:t>05</a:t>
              </a:r>
              <a:endParaRPr kumimoji="0" lang="uk-UA" sz="11501" b="1" i="0" u="none" strike="noStrike" kern="1200" cap="none" spc="0" normalizeH="0" baseline="0" noProof="0">
                <a:ln>
                  <a:noFill/>
                </a:ln>
                <a:solidFill>
                  <a:srgbClr val="629DD1"/>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1C1D9C9-42F9-6DA8-E3EC-EE7FE7934D79}"/>
                </a:ext>
              </a:extLst>
            </p:cNvPr>
            <p:cNvSpPr txBox="1"/>
            <p:nvPr/>
          </p:nvSpPr>
          <p:spPr>
            <a:xfrm>
              <a:off x="11582400" y="4717806"/>
              <a:ext cx="5143500" cy="1200328"/>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72B62"/>
                  </a:solidFill>
                  <a:effectLst/>
                  <a:uLnTx/>
                  <a:uFillTx/>
                  <a:latin typeface="Calibri" panose="020F0502020204030204"/>
                  <a:ea typeface="+mn-ea"/>
                  <a:cs typeface="+mn-cs"/>
                </a:rPr>
                <a:t>Offer up fresh, </a:t>
              </a:r>
              <a:r>
                <a:rPr kumimoji="0" lang="en-US" sz="3600" b="1" i="0" u="none" strike="noStrike" kern="1200" cap="none" spc="0" normalizeH="0" baseline="0" noProof="0" dirty="0">
                  <a:ln>
                    <a:noFill/>
                  </a:ln>
                  <a:solidFill>
                    <a:srgbClr val="072B62"/>
                  </a:solidFill>
                  <a:effectLst/>
                  <a:uLnTx/>
                  <a:uFillTx/>
                  <a:latin typeface="Calibri" panose="020F0502020204030204"/>
                  <a:ea typeface="+mn-ea"/>
                  <a:cs typeface="+mn-cs"/>
                </a:rPr>
                <a:t>new starts </a:t>
              </a:r>
              <a:r>
                <a:rPr kumimoji="0" lang="en-US" sz="3600" b="0" i="0" u="none" strike="noStrike" kern="1200" cap="none" spc="0" normalizeH="0" baseline="0" noProof="0" dirty="0">
                  <a:ln>
                    <a:noFill/>
                  </a:ln>
                  <a:solidFill>
                    <a:srgbClr val="072B62"/>
                  </a:solidFill>
                  <a:effectLst/>
                  <a:uLnTx/>
                  <a:uFillTx/>
                  <a:latin typeface="Calibri" panose="020F0502020204030204"/>
                  <a:ea typeface="+mn-ea"/>
                  <a:cs typeface="+mn-cs"/>
                </a:rPr>
                <a:t>and experiences</a:t>
              </a:r>
            </a:p>
          </p:txBody>
        </p:sp>
      </p:grpSp>
      <p:sp>
        <p:nvSpPr>
          <p:cNvPr id="24" name="TextBox 23">
            <a:extLst>
              <a:ext uri="{FF2B5EF4-FFF2-40B4-BE49-F238E27FC236}">
                <a16:creationId xmlns:a16="http://schemas.microsoft.com/office/drawing/2014/main" id="{47BA71A8-E793-DF88-BCF4-CAC9E44FBEAA}"/>
              </a:ext>
            </a:extLst>
          </p:cNvPr>
          <p:cNvSpPr txBox="1"/>
          <p:nvPr/>
        </p:nvSpPr>
        <p:spPr>
          <a:xfrm>
            <a:off x="7135761" y="9549738"/>
            <a:ext cx="9354339" cy="369332"/>
          </a:xfrm>
          <a:prstGeom prst="rect">
            <a:avLst/>
          </a:prstGeom>
          <a:noFill/>
        </p:spPr>
        <p:txBody>
          <a:bodyPr wrap="square" rtlCol="0">
            <a:spAutoFit/>
          </a:bodyPr>
          <a:lstStyle/>
          <a:p>
            <a:pPr marL="0" marR="0" lvl="0" indent="0" algn="r" defTabSz="137166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Source: </a:t>
            </a:r>
            <a:r>
              <a:rPr kumimoji="0" lang="en-US" sz="1800" b="0" i="1" u="none" strike="noStrike" kern="1200" cap="none" spc="0" normalizeH="0" baseline="0" noProof="0">
                <a:ln>
                  <a:noFill/>
                </a:ln>
                <a:solidFill>
                  <a:prstClr val="black"/>
                </a:solidFill>
                <a:effectLst/>
                <a:uLnTx/>
                <a:uFillTx/>
                <a:latin typeface="Avenir Next LT Pro"/>
                <a:ea typeface="+mn-ea"/>
                <a:cs typeface="+mn-cs"/>
              </a:rPr>
              <a:t>Psychology of Churn </a:t>
            </a:r>
            <a:r>
              <a:rPr kumimoji="0" lang="en-US" sz="1800" b="0" i="0" u="none" strike="noStrike" kern="1200" cap="none" spc="0" normalizeH="0" baseline="0" noProof="0">
                <a:ln>
                  <a:noFill/>
                </a:ln>
                <a:solidFill>
                  <a:prstClr val="black"/>
                </a:solidFill>
                <a:effectLst/>
                <a:uLnTx/>
                <a:uFillTx/>
                <a:latin typeface="Avenir Next LT Pro"/>
                <a:ea typeface="+mn-ea"/>
                <a:cs typeface="+mn-cs"/>
              </a:rPr>
              <a:t>(2024)</a:t>
            </a:r>
          </a:p>
        </p:txBody>
      </p:sp>
      <p:grpSp>
        <p:nvGrpSpPr>
          <p:cNvPr id="8" name="Group 7">
            <a:extLst>
              <a:ext uri="{FF2B5EF4-FFF2-40B4-BE49-F238E27FC236}">
                <a16:creationId xmlns:a16="http://schemas.microsoft.com/office/drawing/2014/main" id="{B2E884A3-9C9D-95ED-C156-5991B17B7BAD}"/>
              </a:ext>
            </a:extLst>
          </p:cNvPr>
          <p:cNvGrpSpPr/>
          <p:nvPr/>
        </p:nvGrpSpPr>
        <p:grpSpPr>
          <a:xfrm>
            <a:off x="9486900" y="6882912"/>
            <a:ext cx="7239000" cy="1862176"/>
            <a:chOff x="9486900" y="4565406"/>
            <a:chExt cx="7239000" cy="1862175"/>
          </a:xfrm>
        </p:grpSpPr>
        <p:sp>
          <p:nvSpPr>
            <p:cNvPr id="13" name="TextBox 12">
              <a:extLst>
                <a:ext uri="{FF2B5EF4-FFF2-40B4-BE49-F238E27FC236}">
                  <a16:creationId xmlns:a16="http://schemas.microsoft.com/office/drawing/2014/main" id="{5A6B9DA7-BA36-27D9-C2D9-099952DE0AE6}"/>
                </a:ext>
              </a:extLst>
            </p:cNvPr>
            <p:cNvSpPr txBox="1"/>
            <p:nvPr/>
          </p:nvSpPr>
          <p:spPr>
            <a:xfrm>
              <a:off x="9486900" y="4565406"/>
              <a:ext cx="2095500" cy="1862175"/>
            </a:xfrm>
            <a:prstGeom prst="rect">
              <a:avLst/>
            </a:prstGeom>
            <a:noFill/>
          </p:spPr>
          <p:txBody>
            <a:bodyPr wrap="square" rtlCol="0">
              <a:spAutoFit/>
            </a:bodyPr>
            <a:lstStyle/>
            <a:p>
              <a:pPr marL="0" marR="0" lvl="0" indent="0" algn="r" defTabSz="1371669" rtl="0" eaLnBrk="1" fontAlgn="auto" latinLnBrk="0" hangingPunct="1">
                <a:lnSpc>
                  <a:spcPct val="100000"/>
                </a:lnSpc>
                <a:spcBef>
                  <a:spcPts val="0"/>
                </a:spcBef>
                <a:spcAft>
                  <a:spcPts val="0"/>
                </a:spcAft>
                <a:buClrTx/>
                <a:buSzTx/>
                <a:buFontTx/>
                <a:buNone/>
                <a:tabLst/>
                <a:defRPr/>
              </a:pPr>
              <a:r>
                <a:rPr kumimoji="0" lang="en-US" sz="11501" b="1" i="0" u="none" strike="noStrike" kern="1200" cap="none" spc="0" normalizeH="0" baseline="0" noProof="0">
                  <a:ln>
                    <a:noFill/>
                  </a:ln>
                  <a:solidFill>
                    <a:srgbClr val="629DD1"/>
                  </a:solidFill>
                  <a:effectLst/>
                  <a:uLnTx/>
                  <a:uFillTx/>
                  <a:latin typeface="Calibri" panose="020F0502020204030204"/>
                  <a:ea typeface="+mn-ea"/>
                  <a:cs typeface="+mn-cs"/>
                </a:rPr>
                <a:t>06</a:t>
              </a:r>
              <a:endParaRPr kumimoji="0" lang="uk-UA" sz="11501" b="1" i="0" u="none" strike="noStrike" kern="1200" cap="none" spc="0" normalizeH="0" baseline="0" noProof="0">
                <a:ln>
                  <a:noFill/>
                </a:ln>
                <a:solidFill>
                  <a:srgbClr val="629DD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DE9C9A-D71B-AEE4-3E7B-357EBE698721}"/>
                </a:ext>
              </a:extLst>
            </p:cNvPr>
            <p:cNvSpPr txBox="1"/>
            <p:nvPr/>
          </p:nvSpPr>
          <p:spPr>
            <a:xfrm>
              <a:off x="11582400" y="4717806"/>
              <a:ext cx="5143500" cy="1200328"/>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72B62"/>
                  </a:solidFill>
                  <a:effectLst/>
                  <a:uLnTx/>
                  <a:uFillTx/>
                  <a:latin typeface="Calibri" panose="020F0502020204030204"/>
                  <a:ea typeface="+mn-ea"/>
                  <a:cs typeface="+mn-cs"/>
                </a:rPr>
                <a:t>Use broader, more </a:t>
              </a:r>
              <a:r>
                <a:rPr kumimoji="0" lang="en-US" sz="3600" b="1" i="0" u="none" strike="noStrike" kern="1200" cap="none" spc="0" normalizeH="0" baseline="0" noProof="0">
                  <a:ln>
                    <a:noFill/>
                  </a:ln>
                  <a:solidFill>
                    <a:srgbClr val="072B62"/>
                  </a:solidFill>
                  <a:effectLst/>
                  <a:uLnTx/>
                  <a:uFillTx/>
                  <a:latin typeface="Calibri" panose="020F0502020204030204"/>
                  <a:ea typeface="+mn-ea"/>
                  <a:cs typeface="+mn-cs"/>
                </a:rPr>
                <a:t>inclusive imagery</a:t>
              </a:r>
            </a:p>
          </p:txBody>
        </p:sp>
      </p:grpSp>
      <p:pic>
        <p:nvPicPr>
          <p:cNvPr id="31" name="Picture 30">
            <a:extLst>
              <a:ext uri="{FF2B5EF4-FFF2-40B4-BE49-F238E27FC236}">
                <a16:creationId xmlns:a16="http://schemas.microsoft.com/office/drawing/2014/main" id="{F3DF9666-C977-3998-F011-A8176A1D2373}"/>
              </a:ext>
            </a:extLst>
          </p:cNvPr>
          <p:cNvPicPr>
            <a:picLocks noChangeAspect="1"/>
          </p:cNvPicPr>
          <p:nvPr/>
        </p:nvPicPr>
        <p:blipFill>
          <a:blip r:embed="rId3"/>
          <a:stretch>
            <a:fillRect/>
          </a:stretch>
        </p:blipFill>
        <p:spPr>
          <a:xfrm>
            <a:off x="876300" y="2781300"/>
            <a:ext cx="3649725" cy="444769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3" name="Picture 32">
            <a:extLst>
              <a:ext uri="{FF2B5EF4-FFF2-40B4-BE49-F238E27FC236}">
                <a16:creationId xmlns:a16="http://schemas.microsoft.com/office/drawing/2014/main" id="{735EC988-671A-9327-D95A-C72A68DF8D75}"/>
              </a:ext>
            </a:extLst>
          </p:cNvPr>
          <p:cNvPicPr>
            <a:picLocks noChangeAspect="1"/>
          </p:cNvPicPr>
          <p:nvPr/>
        </p:nvPicPr>
        <p:blipFill>
          <a:blip r:embed="rId4"/>
          <a:stretch>
            <a:fillRect/>
          </a:stretch>
        </p:blipFill>
        <p:spPr>
          <a:xfrm>
            <a:off x="4910959" y="2824669"/>
            <a:ext cx="4191007" cy="3101086"/>
          </a:xfrm>
          <a:prstGeom prst="rect">
            <a:avLst/>
          </a:prstGeom>
          <a:ln>
            <a:noFill/>
          </a:ln>
          <a:effectLst>
            <a:softEdge rad="112500"/>
          </a:effectLst>
        </p:spPr>
      </p:pic>
      <p:pic>
        <p:nvPicPr>
          <p:cNvPr id="35" name="Picture 34">
            <a:extLst>
              <a:ext uri="{FF2B5EF4-FFF2-40B4-BE49-F238E27FC236}">
                <a16:creationId xmlns:a16="http://schemas.microsoft.com/office/drawing/2014/main" id="{51F9FE6B-4F32-CF35-AAFD-743F4ECA17B0}"/>
              </a:ext>
            </a:extLst>
          </p:cNvPr>
          <p:cNvPicPr>
            <a:picLocks noChangeAspect="1"/>
          </p:cNvPicPr>
          <p:nvPr/>
        </p:nvPicPr>
        <p:blipFill>
          <a:blip r:embed="rId5"/>
          <a:stretch>
            <a:fillRect/>
          </a:stretch>
        </p:blipFill>
        <p:spPr>
          <a:xfrm>
            <a:off x="4610095" y="6294454"/>
            <a:ext cx="4191006" cy="30390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6931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250"/>
                                        <p:tgtEl>
                                          <p:spTgt spid="22"/>
                                        </p:tgtEl>
                                      </p:cBhvr>
                                    </p:animEffect>
                                    <p:anim calcmode="lin" valueType="num">
                                      <p:cBhvr>
                                        <p:cTn id="14" dur="1250" fill="hold"/>
                                        <p:tgtEl>
                                          <p:spTgt spid="22"/>
                                        </p:tgtEl>
                                        <p:attrNameLst>
                                          <p:attrName>ppt_x</p:attrName>
                                        </p:attrNameLst>
                                      </p:cBhvr>
                                      <p:tavLst>
                                        <p:tav tm="0">
                                          <p:val>
                                            <p:strVal val="#ppt_x"/>
                                          </p:val>
                                        </p:tav>
                                        <p:tav tm="100000">
                                          <p:val>
                                            <p:strVal val="#ppt_x"/>
                                          </p:val>
                                        </p:tav>
                                      </p:tavLst>
                                    </p:anim>
                                    <p:anim calcmode="lin" valueType="num">
                                      <p:cBhvr>
                                        <p:cTn id="15" dur="1125" decel="100000" fill="hold"/>
                                        <p:tgtEl>
                                          <p:spTgt spid="22"/>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2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250"/>
                                        <p:tgtEl>
                                          <p:spTgt spid="8"/>
                                        </p:tgtEl>
                                      </p:cBhvr>
                                    </p:animEffect>
                                    <p:anim calcmode="lin" valueType="num">
                                      <p:cBhvr>
                                        <p:cTn id="20" dur="1250" fill="hold"/>
                                        <p:tgtEl>
                                          <p:spTgt spid="8"/>
                                        </p:tgtEl>
                                        <p:attrNameLst>
                                          <p:attrName>ppt_x</p:attrName>
                                        </p:attrNameLst>
                                      </p:cBhvr>
                                      <p:tavLst>
                                        <p:tav tm="0">
                                          <p:val>
                                            <p:strVal val="#ppt_x"/>
                                          </p:val>
                                        </p:tav>
                                        <p:tav tm="100000">
                                          <p:val>
                                            <p:strVal val="#ppt_x"/>
                                          </p:val>
                                        </p:tav>
                                      </p:tavLst>
                                    </p:anim>
                                    <p:anim calcmode="lin" valueType="num">
                                      <p:cBhvr>
                                        <p:cTn id="21" dur="1125" decel="100000" fill="hold"/>
                                        <p:tgtEl>
                                          <p:spTgt spid="8"/>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8081B77-05B3-AD27-BF80-91B670D626F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2500" b="12500"/>
          <a:stretch>
            <a:fillRect/>
          </a:stretch>
        </p:blipFill>
        <p:spPr/>
      </p:pic>
      <p:sp>
        <p:nvSpPr>
          <p:cNvPr id="16" name="Rectangle 15">
            <a:extLst>
              <a:ext uri="{FF2B5EF4-FFF2-40B4-BE49-F238E27FC236}">
                <a16:creationId xmlns:a16="http://schemas.microsoft.com/office/drawing/2014/main" id="{F1FDE2EC-9D04-4817-A6A7-865DED902A4C}"/>
              </a:ext>
            </a:extLst>
          </p:cNvPr>
          <p:cNvSpPr/>
          <p:nvPr/>
        </p:nvSpPr>
        <p:spPr>
          <a:xfrm>
            <a:off x="-77607" y="-114300"/>
            <a:ext cx="18288000" cy="10287000"/>
          </a:xfrm>
          <a:prstGeom prst="rect">
            <a:avLst/>
          </a:prstGeom>
          <a:solidFill>
            <a:schemeClr val="bg2">
              <a:lumMod val="2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B9E0CA1-708C-450A-ADCF-39947DA9E3E7}"/>
              </a:ext>
            </a:extLst>
          </p:cNvPr>
          <p:cNvSpPr txBox="1"/>
          <p:nvPr/>
        </p:nvSpPr>
        <p:spPr>
          <a:xfrm>
            <a:off x="1093117" y="2256107"/>
            <a:ext cx="8991599" cy="224676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a:t>
            </a:r>
          </a:p>
        </p:txBody>
      </p:sp>
      <p:sp>
        <p:nvSpPr>
          <p:cNvPr id="18" name="TextBox 17">
            <a:extLst>
              <a:ext uri="{FF2B5EF4-FFF2-40B4-BE49-F238E27FC236}">
                <a16:creationId xmlns:a16="http://schemas.microsoft.com/office/drawing/2014/main" id="{6707D881-92A0-4787-A142-F4BF3BB99F44}"/>
              </a:ext>
            </a:extLst>
          </p:cNvPr>
          <p:cNvSpPr txBox="1"/>
          <p:nvPr/>
        </p:nvSpPr>
        <p:spPr>
          <a:xfrm>
            <a:off x="2667000" y="5247298"/>
            <a:ext cx="9236060" cy="310854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Rachel Piacenza, Sr. Director Marketing &amp; Communications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rPr>
              <a:t>rpiacenza@rbff.org; 608-206-6707</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LinkedIn:</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Recreational Boating &amp; Fishing Foundation</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3" name="Picture 2" descr="Image result for linkedin icon">
            <a:extLst>
              <a:ext uri="{FF2B5EF4-FFF2-40B4-BE49-F238E27FC236}">
                <a16:creationId xmlns:a16="http://schemas.microsoft.com/office/drawing/2014/main" id="{63F96D28-57C8-446A-804D-0337BD2D3A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8935" y="6486622"/>
            <a:ext cx="864534" cy="864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low confidence">
            <a:extLst>
              <a:ext uri="{FF2B5EF4-FFF2-40B4-BE49-F238E27FC236}">
                <a16:creationId xmlns:a16="http://schemas.microsoft.com/office/drawing/2014/main" id="{7E741B7D-EC75-4FA3-B58E-31A5A7A3D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30867" y="8763809"/>
            <a:ext cx="3732317" cy="1054210"/>
          </a:xfrm>
          <a:prstGeom prst="rect">
            <a:avLst/>
          </a:prstGeom>
        </p:spPr>
      </p:pic>
      <p:sp>
        <p:nvSpPr>
          <p:cNvPr id="7" name="TextBox 6">
            <a:extLst>
              <a:ext uri="{FF2B5EF4-FFF2-40B4-BE49-F238E27FC236}">
                <a16:creationId xmlns:a16="http://schemas.microsoft.com/office/drawing/2014/main" id="{56726741-C230-13B8-6277-CA88F5D6DF92}"/>
              </a:ext>
            </a:extLst>
          </p:cNvPr>
          <p:cNvSpPr txBox="1"/>
          <p:nvPr/>
        </p:nvSpPr>
        <p:spPr>
          <a:xfrm>
            <a:off x="1967957" y="9055997"/>
            <a:ext cx="6893131" cy="1221557"/>
          </a:xfrm>
          <a:prstGeom prst="rect">
            <a:avLst/>
          </a:prstGeom>
          <a:noFill/>
        </p:spPr>
        <p:txBody>
          <a:bodyPr wrap="none"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Produced under cooperative agreement #F23AC00806 from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the Sport Fish Restoration and Boating Trust Fund administered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by the U.S. Fish and Wildlife Service.</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err="1">
              <a:ln>
                <a:noFill/>
              </a:ln>
              <a:solidFill>
                <a:srgbClr val="003A5C"/>
              </a:solidFill>
              <a:effectLst/>
              <a:uLnTx/>
              <a:uFillTx/>
              <a:latin typeface="Campton Book"/>
              <a:ea typeface="Campton Book" charset="0"/>
              <a:cs typeface="Campton Book" charset="0"/>
            </a:endParaRPr>
          </a:p>
        </p:txBody>
      </p:sp>
      <p:pic>
        <p:nvPicPr>
          <p:cNvPr id="12" name="Picture 4" descr="United States Fish and Wildlife Service - Wikipedia">
            <a:extLst>
              <a:ext uri="{FF2B5EF4-FFF2-40B4-BE49-F238E27FC236}">
                <a16:creationId xmlns:a16="http://schemas.microsoft.com/office/drawing/2014/main" id="{1A89C958-2919-EABC-78C1-AA4022F092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816" y="9084084"/>
            <a:ext cx="577431" cy="6895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Sport Fish Restoration Logo png transparent">
            <a:extLst>
              <a:ext uri="{FF2B5EF4-FFF2-40B4-BE49-F238E27FC236}">
                <a16:creationId xmlns:a16="http://schemas.microsoft.com/office/drawing/2014/main" id="{330B1276-6F48-8926-A993-24018F9E94CB}"/>
              </a:ext>
            </a:extLst>
          </p:cNvPr>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101223" y="9037105"/>
            <a:ext cx="794942" cy="79494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Email with solid fill">
            <a:extLst>
              <a:ext uri="{FF2B5EF4-FFF2-40B4-BE49-F238E27FC236}">
                <a16:creationId xmlns:a16="http://schemas.microsoft.com/office/drawing/2014/main" id="{14FB0D99-A324-BF1C-A698-9CC681F616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42525" y="5247298"/>
            <a:ext cx="697353" cy="697353"/>
          </a:xfrm>
          <a:prstGeom prst="rect">
            <a:avLst/>
          </a:prstGeom>
        </p:spPr>
      </p:pic>
      <p:pic>
        <p:nvPicPr>
          <p:cNvPr id="9" name="Picture 8">
            <a:extLst>
              <a:ext uri="{FF2B5EF4-FFF2-40B4-BE49-F238E27FC236}">
                <a16:creationId xmlns:a16="http://schemas.microsoft.com/office/drawing/2014/main" id="{76CE1A61-3DA5-09F7-A856-3EFA3B47529D}"/>
              </a:ext>
            </a:extLst>
          </p:cNvPr>
          <p:cNvPicPr>
            <a:picLocks noChangeAspect="1"/>
          </p:cNvPicPr>
          <p:nvPr/>
        </p:nvPicPr>
        <p:blipFill>
          <a:blip r:embed="rId11"/>
          <a:stretch>
            <a:fillRect/>
          </a:stretch>
        </p:blipFill>
        <p:spPr>
          <a:xfrm>
            <a:off x="4029363" y="875030"/>
            <a:ext cx="10774104" cy="697353"/>
          </a:xfrm>
          <a:prstGeom prst="rect">
            <a:avLst/>
          </a:prstGeom>
        </p:spPr>
      </p:pic>
    </p:spTree>
    <p:extLst>
      <p:ext uri="{BB962C8B-B14F-4D97-AF65-F5344CB8AC3E}">
        <p14:creationId xmlns:p14="http://schemas.microsoft.com/office/powerpoint/2010/main" val="2787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7477-952C-4572-B3FB-EC6D476E64B2}"/>
              </a:ext>
            </a:extLst>
          </p:cNvPr>
          <p:cNvSpPr>
            <a:spLocks noGrp="1"/>
          </p:cNvSpPr>
          <p:nvPr>
            <p:ph type="title"/>
          </p:nvPr>
        </p:nvSpPr>
        <p:spPr>
          <a:xfrm>
            <a:off x="876300" y="624781"/>
            <a:ext cx="5448300" cy="1338828"/>
          </a:xfrm>
        </p:spPr>
        <p:txBody>
          <a:bodyPr/>
          <a:lstStyle/>
          <a:p>
            <a:r>
              <a:rPr lang="en-US" dirty="0">
                <a:solidFill>
                  <a:schemeClr val="accent1"/>
                </a:solidFill>
              </a:rPr>
              <a:t>Board</a:t>
            </a:r>
            <a:r>
              <a:rPr lang="en-US" dirty="0"/>
              <a:t> </a:t>
            </a:r>
            <a:br>
              <a:rPr lang="en-US" dirty="0"/>
            </a:br>
            <a:r>
              <a:rPr lang="en-US" dirty="0"/>
              <a:t>Makeup</a:t>
            </a:r>
          </a:p>
        </p:txBody>
      </p:sp>
      <p:sp>
        <p:nvSpPr>
          <p:cNvPr id="3" name="Slide Number Placeholder 2">
            <a:extLst>
              <a:ext uri="{FF2B5EF4-FFF2-40B4-BE49-F238E27FC236}">
                <a16:creationId xmlns:a16="http://schemas.microsoft.com/office/drawing/2014/main" id="{2DC50CD9-B364-4F43-AD41-4F6B29BCDE24}"/>
              </a:ext>
            </a:extLst>
          </p:cNvPr>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a:t>
            </a:fld>
            <a:endParaRPr kumimoji="0" lang="uk-UA" sz="2800" b="1" i="0" u="none" strike="noStrike" kern="1200" cap="none" spc="0" normalizeH="0" baseline="0" noProof="0" dirty="0">
              <a:ln>
                <a:noFill/>
              </a:ln>
              <a:solidFill>
                <a:srgbClr val="629DD1"/>
              </a:solidFill>
              <a:effectLst/>
              <a:uLnTx/>
              <a:uFillTx/>
              <a:latin typeface="Calibri" panose="020F0502020204030204"/>
              <a:ea typeface="+mn-ea"/>
              <a:cs typeface="+mn-cs"/>
            </a:endParaRPr>
          </a:p>
        </p:txBody>
      </p:sp>
      <p:pic>
        <p:nvPicPr>
          <p:cNvPr id="4" name="Picture 3" descr="A close up of a sign&#10;&#10;Description generated with very high confidence">
            <a:extLst>
              <a:ext uri="{FF2B5EF4-FFF2-40B4-BE49-F238E27FC236}">
                <a16:creationId xmlns:a16="http://schemas.microsoft.com/office/drawing/2014/main" id="{55616D80-6B32-42F3-81F2-CA709D3A4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184" y="2116367"/>
            <a:ext cx="1536194" cy="1828802"/>
          </a:xfrm>
          <a:prstGeom prst="rect">
            <a:avLst/>
          </a:prstGeom>
        </p:spPr>
      </p:pic>
      <p:pic>
        <p:nvPicPr>
          <p:cNvPr id="5" name="Picture 4" descr="Related image">
            <a:extLst>
              <a:ext uri="{FF2B5EF4-FFF2-40B4-BE49-F238E27FC236}">
                <a16:creationId xmlns:a16="http://schemas.microsoft.com/office/drawing/2014/main" id="{39838FB2-0612-4FF7-B37E-D5FC4D3561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52" t="11143" r="26552" b="13428"/>
          <a:stretch/>
        </p:blipFill>
        <p:spPr bwMode="auto">
          <a:xfrm>
            <a:off x="1535627" y="4936918"/>
            <a:ext cx="1630998" cy="1583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MMA">
            <a:extLst>
              <a:ext uri="{FF2B5EF4-FFF2-40B4-BE49-F238E27FC236}">
                <a16:creationId xmlns:a16="http://schemas.microsoft.com/office/drawing/2014/main" id="{6C1C8650-2EE5-46D0-BE83-AB426594EF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00" t="28000" r="8000" b="26000"/>
          <a:stretch/>
        </p:blipFill>
        <p:spPr bwMode="auto">
          <a:xfrm>
            <a:off x="1171690" y="7593285"/>
            <a:ext cx="2400551" cy="1284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lated image">
            <a:extLst>
              <a:ext uri="{FF2B5EF4-FFF2-40B4-BE49-F238E27FC236}">
                <a16:creationId xmlns:a16="http://schemas.microsoft.com/office/drawing/2014/main" id="{865B6D9A-FB0D-4EE2-BD67-C60C197948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87600" y="174164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Sport Fishing and boating Partnership Council log. Credit: USFWS">
            <a:extLst>
              <a:ext uri="{FF2B5EF4-FFF2-40B4-BE49-F238E27FC236}">
                <a16:creationId xmlns:a16="http://schemas.microsoft.com/office/drawing/2014/main" id="{78AD409D-BE76-4C6D-90AD-BBB45524E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30402" y="4554019"/>
            <a:ext cx="3112206" cy="186732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A48F367A-0DD9-42A4-BF3C-928FAA3B9932}"/>
              </a:ext>
            </a:extLst>
          </p:cNvPr>
          <p:cNvSpPr/>
          <p:nvPr/>
        </p:nvSpPr>
        <p:spPr>
          <a:xfrm>
            <a:off x="6726322" y="3105127"/>
            <a:ext cx="4835357" cy="4835355"/>
          </a:xfrm>
          <a:prstGeom prst="ellipse">
            <a:avLst/>
          </a:prstGeom>
          <a:solidFill>
            <a:schemeClr val="accent1"/>
          </a:solidFill>
          <a:ln>
            <a:solidFill>
              <a:schemeClr val="accent1"/>
            </a:solidFill>
          </a:ln>
        </p:spPr>
        <p:style>
          <a:lnRef idx="3">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br>
              <a:rPr kumimoji="0" lang="en-US" sz="2160" b="1" i="0" u="none" strike="noStrike" kern="1200" cap="none" spc="0" normalizeH="0" baseline="0" noProof="0" dirty="0">
                <a:ln>
                  <a:noFill/>
                </a:ln>
                <a:solidFill>
                  <a:srgbClr val="FFFFFF"/>
                </a:solidFill>
                <a:effectLst/>
                <a:uLnTx/>
                <a:uFillTx/>
                <a:latin typeface="Calibri" panose="020F0502020204030204"/>
                <a:ea typeface="+mn-ea"/>
                <a:cs typeface="+mn-cs"/>
              </a:rPr>
            </a:br>
            <a:endParaRPr kumimoji="0" lang="en-US" sz="216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RBFF Board of Directors</a:t>
            </a:r>
          </a:p>
        </p:txBody>
      </p:sp>
      <p:cxnSp>
        <p:nvCxnSpPr>
          <p:cNvPr id="10" name="Connector: Elbow 9">
            <a:extLst>
              <a:ext uri="{FF2B5EF4-FFF2-40B4-BE49-F238E27FC236}">
                <a16:creationId xmlns:a16="http://schemas.microsoft.com/office/drawing/2014/main" id="{80B64F33-EFE7-43EC-A42D-C11227B26750}"/>
              </a:ext>
            </a:extLst>
          </p:cNvPr>
          <p:cNvCxnSpPr>
            <a:cxnSpLocks/>
          </p:cNvCxnSpPr>
          <p:nvPr/>
        </p:nvCxnSpPr>
        <p:spPr>
          <a:xfrm>
            <a:off x="3314700" y="2763115"/>
            <a:ext cx="3580839" cy="11004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91C51B-3716-403A-A896-09A51C88BA6E}"/>
              </a:ext>
            </a:extLst>
          </p:cNvPr>
          <p:cNvCxnSpPr>
            <a:cxnSpLocks/>
          </p:cNvCxnSpPr>
          <p:nvPr/>
        </p:nvCxnSpPr>
        <p:spPr>
          <a:xfrm>
            <a:off x="3572240" y="5728432"/>
            <a:ext cx="28285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FE52CFEA-8393-43F4-A65B-B62B609F966D}"/>
              </a:ext>
            </a:extLst>
          </p:cNvPr>
          <p:cNvCxnSpPr>
            <a:cxnSpLocks/>
          </p:cNvCxnSpPr>
          <p:nvPr/>
        </p:nvCxnSpPr>
        <p:spPr>
          <a:xfrm flipV="1">
            <a:off x="3771900" y="6992215"/>
            <a:ext cx="3123639" cy="124307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318B40F-403A-4338-83AF-EBDB5B05BC55}"/>
              </a:ext>
            </a:extLst>
          </p:cNvPr>
          <p:cNvCxnSpPr>
            <a:cxnSpLocks/>
          </p:cNvCxnSpPr>
          <p:nvPr/>
        </p:nvCxnSpPr>
        <p:spPr>
          <a:xfrm rot="10800000" flipV="1">
            <a:off x="11353243" y="2656048"/>
            <a:ext cx="3277160" cy="12075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A732BA-0A67-428A-AF97-971BF99D9A38}"/>
              </a:ext>
            </a:extLst>
          </p:cNvPr>
          <p:cNvCxnSpPr>
            <a:cxnSpLocks/>
          </p:cNvCxnSpPr>
          <p:nvPr/>
        </p:nvCxnSpPr>
        <p:spPr>
          <a:xfrm flipH="1">
            <a:off x="11772902" y="5666185"/>
            <a:ext cx="2743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E006C6D3-B168-42E7-B9BB-625736C554DF}"/>
              </a:ext>
            </a:extLst>
          </p:cNvPr>
          <p:cNvCxnSpPr>
            <a:cxnSpLocks/>
          </p:cNvCxnSpPr>
          <p:nvPr/>
        </p:nvCxnSpPr>
        <p:spPr>
          <a:xfrm rot="10800000">
            <a:off x="11353245" y="6992218"/>
            <a:ext cx="2819955" cy="12430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5BCCA84-551D-44D8-8F02-5EAF54D21A38}"/>
              </a:ext>
            </a:extLst>
          </p:cNvPr>
          <p:cNvSpPr txBox="1"/>
          <p:nvPr/>
        </p:nvSpPr>
        <p:spPr>
          <a:xfrm>
            <a:off x="3166625" y="2763116"/>
            <a:ext cx="1943100"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rPr>
              <a:t>1 seat</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C6C6C"/>
                </a:solidFill>
                <a:effectLst/>
                <a:uLnTx/>
                <a:uFillTx/>
                <a:latin typeface="Calibri" panose="020F0502020204030204"/>
                <a:ea typeface="+mn-ea"/>
                <a:cs typeface="+mn-cs"/>
              </a:rPr>
              <a:t>Non-voting</a:t>
            </a:r>
          </a:p>
        </p:txBody>
      </p:sp>
      <p:sp>
        <p:nvSpPr>
          <p:cNvPr id="17" name="TextBox 16">
            <a:extLst>
              <a:ext uri="{FF2B5EF4-FFF2-40B4-BE49-F238E27FC236}">
                <a16:creationId xmlns:a16="http://schemas.microsoft.com/office/drawing/2014/main" id="{E99DBB05-50AC-440E-9017-616F0908437B}"/>
              </a:ext>
            </a:extLst>
          </p:cNvPr>
          <p:cNvSpPr txBox="1"/>
          <p:nvPr/>
        </p:nvSpPr>
        <p:spPr>
          <a:xfrm>
            <a:off x="3443685" y="5760660"/>
            <a:ext cx="1943100" cy="52322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rPr>
              <a:t>7 seats</a:t>
            </a:r>
          </a:p>
        </p:txBody>
      </p:sp>
      <p:sp>
        <p:nvSpPr>
          <p:cNvPr id="18" name="TextBox 17">
            <a:extLst>
              <a:ext uri="{FF2B5EF4-FFF2-40B4-BE49-F238E27FC236}">
                <a16:creationId xmlns:a16="http://schemas.microsoft.com/office/drawing/2014/main" id="{11123C53-B1AE-4A9B-920B-D232CA57C4F9}"/>
              </a:ext>
            </a:extLst>
          </p:cNvPr>
          <p:cNvSpPr txBox="1"/>
          <p:nvPr/>
        </p:nvSpPr>
        <p:spPr>
          <a:xfrm>
            <a:off x="3648911" y="7625513"/>
            <a:ext cx="1943100" cy="52322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rPr>
              <a:t>5 seats</a:t>
            </a:r>
          </a:p>
        </p:txBody>
      </p:sp>
      <p:sp>
        <p:nvSpPr>
          <p:cNvPr id="19" name="TextBox 18">
            <a:extLst>
              <a:ext uri="{FF2B5EF4-FFF2-40B4-BE49-F238E27FC236}">
                <a16:creationId xmlns:a16="http://schemas.microsoft.com/office/drawing/2014/main" id="{CA942917-C1ED-4FB5-965D-811226BFFD01}"/>
              </a:ext>
            </a:extLst>
          </p:cNvPr>
          <p:cNvSpPr txBox="1"/>
          <p:nvPr/>
        </p:nvSpPr>
        <p:spPr>
          <a:xfrm>
            <a:off x="13068300" y="2708946"/>
            <a:ext cx="1943100" cy="52322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rPr>
              <a:t>5 seats</a:t>
            </a:r>
          </a:p>
        </p:txBody>
      </p:sp>
      <p:sp>
        <p:nvSpPr>
          <p:cNvPr id="20" name="TextBox 19">
            <a:extLst>
              <a:ext uri="{FF2B5EF4-FFF2-40B4-BE49-F238E27FC236}">
                <a16:creationId xmlns:a16="http://schemas.microsoft.com/office/drawing/2014/main" id="{27249321-8646-44B4-82F4-82A89FC3185D}"/>
              </a:ext>
            </a:extLst>
          </p:cNvPr>
          <p:cNvSpPr txBox="1"/>
          <p:nvPr/>
        </p:nvSpPr>
        <p:spPr>
          <a:xfrm>
            <a:off x="12839700" y="7668280"/>
            <a:ext cx="1943100" cy="52322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rPr>
              <a:t>3 seats</a:t>
            </a:r>
          </a:p>
        </p:txBody>
      </p:sp>
      <p:sp>
        <p:nvSpPr>
          <p:cNvPr id="21" name="TextBox 20">
            <a:extLst>
              <a:ext uri="{FF2B5EF4-FFF2-40B4-BE49-F238E27FC236}">
                <a16:creationId xmlns:a16="http://schemas.microsoft.com/office/drawing/2014/main" id="{CC0A5728-D345-4A0D-9095-1038DC138119}"/>
              </a:ext>
            </a:extLst>
          </p:cNvPr>
          <p:cNvSpPr txBox="1"/>
          <p:nvPr/>
        </p:nvSpPr>
        <p:spPr>
          <a:xfrm>
            <a:off x="13335000" y="5785301"/>
            <a:ext cx="1295400" cy="52322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C6C6C"/>
                </a:solidFill>
                <a:effectLst/>
                <a:uLnTx/>
                <a:uFillTx/>
                <a:latin typeface="Calibri" panose="020F0502020204030204"/>
                <a:ea typeface="+mn-ea"/>
                <a:cs typeface="+mn-cs"/>
              </a:rPr>
              <a:t>5 seats</a:t>
            </a:r>
          </a:p>
        </p:txBody>
      </p:sp>
      <p:sp>
        <p:nvSpPr>
          <p:cNvPr id="22" name="TextBox 21">
            <a:extLst>
              <a:ext uri="{FF2B5EF4-FFF2-40B4-BE49-F238E27FC236}">
                <a16:creationId xmlns:a16="http://schemas.microsoft.com/office/drawing/2014/main" id="{C7C3A06A-E4E9-4C40-97B2-25A01CB3E04B}"/>
              </a:ext>
            </a:extLst>
          </p:cNvPr>
          <p:cNvSpPr txBox="1"/>
          <p:nvPr/>
        </p:nvSpPr>
        <p:spPr>
          <a:xfrm>
            <a:off x="14516099" y="7898134"/>
            <a:ext cx="1943100" cy="58477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C6C6C"/>
                </a:solidFill>
                <a:effectLst/>
                <a:uLnTx/>
                <a:uFillTx/>
                <a:latin typeface="Calibri" panose="020F0502020204030204"/>
                <a:ea typeface="+mn-ea"/>
                <a:cs typeface="+mn-cs"/>
              </a:rPr>
              <a:t>AT LARGE</a:t>
            </a:r>
          </a:p>
        </p:txBody>
      </p:sp>
      <p:grpSp>
        <p:nvGrpSpPr>
          <p:cNvPr id="23" name="Graphic 48">
            <a:extLst>
              <a:ext uri="{FF2B5EF4-FFF2-40B4-BE49-F238E27FC236}">
                <a16:creationId xmlns:a16="http://schemas.microsoft.com/office/drawing/2014/main" id="{6B2E6F28-EDE4-F54C-E756-472CE79E0383}"/>
              </a:ext>
            </a:extLst>
          </p:cNvPr>
          <p:cNvGrpSpPr>
            <a:grpSpLocks noChangeAspect="1"/>
          </p:cNvGrpSpPr>
          <p:nvPr/>
        </p:nvGrpSpPr>
        <p:grpSpPr>
          <a:xfrm>
            <a:off x="5786476" y="7178723"/>
            <a:ext cx="1480374" cy="321319"/>
            <a:chOff x="6648450" y="4165600"/>
            <a:chExt cx="4986528" cy="1082335"/>
          </a:xfrm>
          <a:solidFill>
            <a:schemeClr val="tx1">
              <a:lumMod val="50000"/>
            </a:schemeClr>
          </a:solidFill>
        </p:grpSpPr>
        <p:sp>
          <p:nvSpPr>
            <p:cNvPr id="24" name="Freeform 1030">
              <a:extLst>
                <a:ext uri="{FF2B5EF4-FFF2-40B4-BE49-F238E27FC236}">
                  <a16:creationId xmlns:a16="http://schemas.microsoft.com/office/drawing/2014/main" id="{65B54CB5-7CE1-B4B9-2FC1-9DB23C9A4980}"/>
                </a:ext>
              </a:extLst>
            </p:cNvPr>
            <p:cNvSpPr/>
            <p:nvPr/>
          </p:nvSpPr>
          <p:spPr>
            <a:xfrm>
              <a:off x="6648450" y="4165600"/>
              <a:ext cx="1085850" cy="1082335"/>
            </a:xfrm>
            <a:custGeom>
              <a:avLst/>
              <a:gdLst>
                <a:gd name="connsiteX0" fmla="*/ 542925 w 1085850"/>
                <a:gd name="connsiteY0" fmla="*/ 1021193 h 1082335"/>
                <a:gd name="connsiteX1" fmla="*/ 61151 w 1085850"/>
                <a:gd name="connsiteY1" fmla="*/ 541168 h 1082335"/>
                <a:gd name="connsiteX2" fmla="*/ 542735 w 1085850"/>
                <a:gd name="connsiteY2" fmla="*/ 60953 h 1082335"/>
                <a:gd name="connsiteX3" fmla="*/ 1024509 w 1085850"/>
                <a:gd name="connsiteY3" fmla="*/ 540978 h 1082335"/>
                <a:gd name="connsiteX4" fmla="*/ 1024509 w 1085850"/>
                <a:gd name="connsiteY4" fmla="*/ 541168 h 1082335"/>
                <a:gd name="connsiteX5" fmla="*/ 542925 w 1085850"/>
                <a:gd name="connsiteY5" fmla="*/ 1021193 h 1082335"/>
                <a:gd name="connsiteX6" fmla="*/ 542925 w 1085850"/>
                <a:gd name="connsiteY6" fmla="*/ 0 h 1082335"/>
                <a:gd name="connsiteX7" fmla="*/ 0 w 1085850"/>
                <a:gd name="connsiteY7" fmla="*/ 541168 h 1082335"/>
                <a:gd name="connsiteX8" fmla="*/ 542925 w 1085850"/>
                <a:gd name="connsiteY8" fmla="*/ 1082336 h 1082335"/>
                <a:gd name="connsiteX9" fmla="*/ 1085850 w 1085850"/>
                <a:gd name="connsiteY9" fmla="*/ 541168 h 1082335"/>
                <a:gd name="connsiteX10" fmla="*/ 542925 w 1085850"/>
                <a:gd name="connsiteY10" fmla="*/ 0 h 108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850" h="1082335">
                  <a:moveTo>
                    <a:pt x="542925" y="1021193"/>
                  </a:moveTo>
                  <a:cubicBezTo>
                    <a:pt x="276901" y="1021250"/>
                    <a:pt x="61203" y="806331"/>
                    <a:pt x="61151" y="541168"/>
                  </a:cubicBezTo>
                  <a:cubicBezTo>
                    <a:pt x="61098" y="276005"/>
                    <a:pt x="276711" y="61005"/>
                    <a:pt x="542735" y="60953"/>
                  </a:cubicBezTo>
                  <a:cubicBezTo>
                    <a:pt x="808758" y="60900"/>
                    <a:pt x="1024452" y="275815"/>
                    <a:pt x="1024509" y="540978"/>
                  </a:cubicBezTo>
                  <a:cubicBezTo>
                    <a:pt x="1024509" y="541042"/>
                    <a:pt x="1024509" y="541104"/>
                    <a:pt x="1024509" y="541168"/>
                  </a:cubicBezTo>
                  <a:cubicBezTo>
                    <a:pt x="1024509" y="806279"/>
                    <a:pt x="808896" y="1021193"/>
                    <a:pt x="542925" y="1021193"/>
                  </a:cubicBezTo>
                  <a:moveTo>
                    <a:pt x="542925" y="0"/>
                  </a:moveTo>
                  <a:cubicBezTo>
                    <a:pt x="243076" y="0"/>
                    <a:pt x="0" y="242289"/>
                    <a:pt x="0" y="541168"/>
                  </a:cubicBezTo>
                  <a:cubicBezTo>
                    <a:pt x="0" y="840047"/>
                    <a:pt x="243076" y="1082336"/>
                    <a:pt x="542925" y="1082336"/>
                  </a:cubicBezTo>
                  <a:cubicBezTo>
                    <a:pt x="842774" y="1082336"/>
                    <a:pt x="1085850" y="840047"/>
                    <a:pt x="1085850" y="541168"/>
                  </a:cubicBezTo>
                  <a:cubicBezTo>
                    <a:pt x="1085850" y="242289"/>
                    <a:pt x="842774" y="0"/>
                    <a:pt x="542925" y="0"/>
                  </a:cubicBezTo>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5" name="Freeform 16">
              <a:extLst>
                <a:ext uri="{FF2B5EF4-FFF2-40B4-BE49-F238E27FC236}">
                  <a16:creationId xmlns:a16="http://schemas.microsoft.com/office/drawing/2014/main" id="{E734FC4C-416F-3241-3E93-F1517D0BF97A}"/>
                </a:ext>
              </a:extLst>
            </p:cNvPr>
            <p:cNvSpPr/>
            <p:nvPr/>
          </p:nvSpPr>
          <p:spPr>
            <a:xfrm>
              <a:off x="6794589" y="4251214"/>
              <a:ext cx="793302" cy="818990"/>
            </a:xfrm>
            <a:custGeom>
              <a:avLst/>
              <a:gdLst>
                <a:gd name="connsiteX0" fmla="*/ 576808 w 793302"/>
                <a:gd name="connsiteY0" fmla="*/ 559135 h 818990"/>
                <a:gd name="connsiteX1" fmla="*/ 539716 w 793302"/>
                <a:gd name="connsiteY1" fmla="*/ 569515 h 818990"/>
                <a:gd name="connsiteX2" fmla="*/ 539660 w 793302"/>
                <a:gd name="connsiteY2" fmla="*/ 569484 h 818990"/>
                <a:gd name="connsiteX3" fmla="*/ 472985 w 793302"/>
                <a:gd name="connsiteY3" fmla="*/ 531507 h 818990"/>
                <a:gd name="connsiteX4" fmla="*/ 472985 w 793302"/>
                <a:gd name="connsiteY4" fmla="*/ 499702 h 818990"/>
                <a:gd name="connsiteX5" fmla="*/ 500608 w 793302"/>
                <a:gd name="connsiteY5" fmla="*/ 484036 h 818990"/>
                <a:gd name="connsiteX6" fmla="*/ 566806 w 793302"/>
                <a:gd name="connsiteY6" fmla="*/ 522013 h 818990"/>
                <a:gd name="connsiteX7" fmla="*/ 576808 w 793302"/>
                <a:gd name="connsiteY7" fmla="*/ 558945 h 818990"/>
                <a:gd name="connsiteX8" fmla="*/ 427932 w 793302"/>
                <a:gd name="connsiteY8" fmla="*/ 473498 h 818990"/>
                <a:gd name="connsiteX9" fmla="*/ 396785 w 793302"/>
                <a:gd name="connsiteY9" fmla="*/ 491347 h 818990"/>
                <a:gd name="connsiteX10" fmla="*/ 365543 w 793302"/>
                <a:gd name="connsiteY10" fmla="*/ 473403 h 818990"/>
                <a:gd name="connsiteX11" fmla="*/ 365543 w 793302"/>
                <a:gd name="connsiteY11" fmla="*/ 437515 h 818990"/>
                <a:gd name="connsiteX12" fmla="*/ 396785 w 793302"/>
                <a:gd name="connsiteY12" fmla="*/ 419571 h 818990"/>
                <a:gd name="connsiteX13" fmla="*/ 427932 w 793302"/>
                <a:gd name="connsiteY13" fmla="*/ 437515 h 818990"/>
                <a:gd name="connsiteX14" fmla="*/ 369639 w 793302"/>
                <a:gd name="connsiteY14" fmla="*/ 275164 h 818990"/>
                <a:gd name="connsiteX15" fmla="*/ 395131 w 793302"/>
                <a:gd name="connsiteY15" fmla="*/ 246552 h 818990"/>
                <a:gd name="connsiteX16" fmla="*/ 423836 w 793302"/>
                <a:gd name="connsiteY16" fmla="*/ 271960 h 818990"/>
                <a:gd name="connsiteX17" fmla="*/ 423836 w 793302"/>
                <a:gd name="connsiteY17" fmla="*/ 275164 h 818990"/>
                <a:gd name="connsiteX18" fmla="*/ 423836 w 793302"/>
                <a:gd name="connsiteY18" fmla="*/ 351118 h 818990"/>
                <a:gd name="connsiteX19" fmla="*/ 396785 w 793302"/>
                <a:gd name="connsiteY19" fmla="*/ 367163 h 818990"/>
                <a:gd name="connsiteX20" fmla="*/ 369639 w 793302"/>
                <a:gd name="connsiteY20" fmla="*/ 351118 h 818990"/>
                <a:gd name="connsiteX21" fmla="*/ 319918 w 793302"/>
                <a:gd name="connsiteY21" fmla="*/ 530842 h 818990"/>
                <a:gd name="connsiteX22" fmla="*/ 253243 w 793302"/>
                <a:gd name="connsiteY22" fmla="*/ 568819 h 818990"/>
                <a:gd name="connsiteX23" fmla="*/ 215727 w 793302"/>
                <a:gd name="connsiteY23" fmla="*/ 561354 h 818990"/>
                <a:gd name="connsiteX24" fmla="*/ 223217 w 793302"/>
                <a:gd name="connsiteY24" fmla="*/ 523960 h 818990"/>
                <a:gd name="connsiteX25" fmla="*/ 226669 w 793302"/>
                <a:gd name="connsiteY25" fmla="*/ 522013 h 818990"/>
                <a:gd name="connsiteX26" fmla="*/ 293344 w 793302"/>
                <a:gd name="connsiteY26" fmla="*/ 484036 h 818990"/>
                <a:gd name="connsiteX27" fmla="*/ 320395 w 793302"/>
                <a:gd name="connsiteY27" fmla="*/ 499702 h 818990"/>
                <a:gd name="connsiteX28" fmla="*/ 791311 w 793302"/>
                <a:gd name="connsiteY28" fmla="*/ 673920 h 818990"/>
                <a:gd name="connsiteX29" fmla="*/ 712444 w 793302"/>
                <a:gd name="connsiteY29" fmla="*/ 582111 h 818990"/>
                <a:gd name="connsiteX30" fmla="*/ 709015 w 793302"/>
                <a:gd name="connsiteY30" fmla="*/ 579263 h 818990"/>
                <a:gd name="connsiteX31" fmla="*/ 696346 w 793302"/>
                <a:gd name="connsiteY31" fmla="*/ 579263 h 818990"/>
                <a:gd name="connsiteX32" fmla="*/ 657294 w 793302"/>
                <a:gd name="connsiteY32" fmla="*/ 577649 h 818990"/>
                <a:gd name="connsiteX33" fmla="*/ 637006 w 793302"/>
                <a:gd name="connsiteY33" fmla="*/ 549166 h 818990"/>
                <a:gd name="connsiteX34" fmla="*/ 637006 w 793302"/>
                <a:gd name="connsiteY34" fmla="*/ 549166 h 818990"/>
                <a:gd name="connsiteX35" fmla="*/ 585475 w 793302"/>
                <a:gd name="connsiteY35" fmla="*/ 476631 h 818990"/>
                <a:gd name="connsiteX36" fmla="*/ 550233 w 793302"/>
                <a:gd name="connsiteY36" fmla="*/ 455554 h 818990"/>
                <a:gd name="connsiteX37" fmla="*/ 750925 w 793302"/>
                <a:gd name="connsiteY37" fmla="*/ 340010 h 818990"/>
                <a:gd name="connsiteX38" fmla="*/ 726160 w 793302"/>
                <a:gd name="connsiteY38" fmla="*/ 297096 h 818990"/>
                <a:gd name="connsiteX39" fmla="*/ 500608 w 793302"/>
                <a:gd name="connsiteY39" fmla="*/ 427071 h 818990"/>
                <a:gd name="connsiteX40" fmla="*/ 473461 w 793302"/>
                <a:gd name="connsiteY40" fmla="*/ 411501 h 818990"/>
                <a:gd name="connsiteX41" fmla="*/ 473461 w 793302"/>
                <a:gd name="connsiteY41" fmla="*/ 380075 h 818990"/>
                <a:gd name="connsiteX42" fmla="*/ 699013 w 793302"/>
                <a:gd name="connsiteY42" fmla="*/ 250385 h 818990"/>
                <a:gd name="connsiteX43" fmla="*/ 674153 w 793302"/>
                <a:gd name="connsiteY43" fmla="*/ 207471 h 818990"/>
                <a:gd name="connsiteX44" fmla="*/ 473461 w 793302"/>
                <a:gd name="connsiteY44" fmla="*/ 322635 h 818990"/>
                <a:gd name="connsiteX45" fmla="*/ 473461 w 793302"/>
                <a:gd name="connsiteY45" fmla="*/ 282285 h 818990"/>
                <a:gd name="connsiteX46" fmla="*/ 436219 w 793302"/>
                <a:gd name="connsiteY46" fmla="*/ 201679 h 818990"/>
                <a:gd name="connsiteX47" fmla="*/ 431612 w 793302"/>
                <a:gd name="connsiteY47" fmla="*/ 142511 h 818990"/>
                <a:gd name="connsiteX48" fmla="*/ 439743 w 793302"/>
                <a:gd name="connsiteY48" fmla="*/ 135220 h 818990"/>
                <a:gd name="connsiteX49" fmla="*/ 445648 w 793302"/>
                <a:gd name="connsiteY49" fmla="*/ 124017 h 818990"/>
                <a:gd name="connsiteX50" fmla="*/ 444982 w 793302"/>
                <a:gd name="connsiteY50" fmla="*/ 119650 h 818990"/>
                <a:gd name="connsiteX51" fmla="*/ 404691 w 793302"/>
                <a:gd name="connsiteY51" fmla="*/ 5720 h 818990"/>
                <a:gd name="connsiteX52" fmla="*/ 394091 w 793302"/>
                <a:gd name="connsiteY52" fmla="*/ 429 h 818990"/>
                <a:gd name="connsiteX53" fmla="*/ 388784 w 793302"/>
                <a:gd name="connsiteY53" fmla="*/ 5720 h 818990"/>
                <a:gd name="connsiteX54" fmla="*/ 348493 w 793302"/>
                <a:gd name="connsiteY54" fmla="*/ 119650 h 818990"/>
                <a:gd name="connsiteX55" fmla="*/ 347827 w 793302"/>
                <a:gd name="connsiteY55" fmla="*/ 124017 h 818990"/>
                <a:gd name="connsiteX56" fmla="*/ 353732 w 793302"/>
                <a:gd name="connsiteY56" fmla="*/ 135220 h 818990"/>
                <a:gd name="connsiteX57" fmla="*/ 353732 w 793302"/>
                <a:gd name="connsiteY57" fmla="*/ 135220 h 818990"/>
                <a:gd name="connsiteX58" fmla="*/ 364482 w 793302"/>
                <a:gd name="connsiteY58" fmla="*/ 193591 h 818990"/>
                <a:gd name="connsiteX59" fmla="*/ 357161 w 793302"/>
                <a:gd name="connsiteY59" fmla="*/ 201679 h 818990"/>
                <a:gd name="connsiteX60" fmla="*/ 319918 w 793302"/>
                <a:gd name="connsiteY60" fmla="*/ 282285 h 818990"/>
                <a:gd name="connsiteX61" fmla="*/ 319918 w 793302"/>
                <a:gd name="connsiteY61" fmla="*/ 322635 h 818990"/>
                <a:gd name="connsiteX62" fmla="*/ 119322 w 793302"/>
                <a:gd name="connsiteY62" fmla="*/ 207471 h 818990"/>
                <a:gd name="connsiteX63" fmla="*/ 94462 w 793302"/>
                <a:gd name="connsiteY63" fmla="*/ 250385 h 818990"/>
                <a:gd name="connsiteX64" fmla="*/ 319918 w 793302"/>
                <a:gd name="connsiteY64" fmla="*/ 380075 h 818990"/>
                <a:gd name="connsiteX65" fmla="*/ 319918 w 793302"/>
                <a:gd name="connsiteY65" fmla="*/ 411311 h 818990"/>
                <a:gd name="connsiteX66" fmla="*/ 292867 w 793302"/>
                <a:gd name="connsiteY66" fmla="*/ 427071 h 818990"/>
                <a:gd name="connsiteX67" fmla="*/ 67315 w 793302"/>
                <a:gd name="connsiteY67" fmla="*/ 297096 h 818990"/>
                <a:gd name="connsiteX68" fmla="*/ 42550 w 793302"/>
                <a:gd name="connsiteY68" fmla="*/ 340010 h 818990"/>
                <a:gd name="connsiteX69" fmla="*/ 243147 w 793302"/>
                <a:gd name="connsiteY69" fmla="*/ 455554 h 818990"/>
                <a:gd name="connsiteX70" fmla="*/ 207904 w 793302"/>
                <a:gd name="connsiteY70" fmla="*/ 475871 h 818990"/>
                <a:gd name="connsiteX71" fmla="*/ 156374 w 793302"/>
                <a:gd name="connsiteY71" fmla="*/ 548407 h 818990"/>
                <a:gd name="connsiteX72" fmla="*/ 156374 w 793302"/>
                <a:gd name="connsiteY72" fmla="*/ 548407 h 818990"/>
                <a:gd name="connsiteX73" fmla="*/ 136181 w 793302"/>
                <a:gd name="connsiteY73" fmla="*/ 576889 h 818990"/>
                <a:gd name="connsiteX74" fmla="*/ 97129 w 793302"/>
                <a:gd name="connsiteY74" fmla="*/ 578503 h 818990"/>
                <a:gd name="connsiteX75" fmla="*/ 84460 w 793302"/>
                <a:gd name="connsiteY75" fmla="*/ 578503 h 818990"/>
                <a:gd name="connsiteX76" fmla="*/ 81031 w 793302"/>
                <a:gd name="connsiteY76" fmla="*/ 581351 h 818990"/>
                <a:gd name="connsiteX77" fmla="*/ 2164 w 793302"/>
                <a:gd name="connsiteY77" fmla="*/ 673065 h 818990"/>
                <a:gd name="connsiteX78" fmla="*/ 2761 w 793302"/>
                <a:gd name="connsiteY78" fmla="*/ 684866 h 818990"/>
                <a:gd name="connsiteX79" fmla="*/ 10165 w 793302"/>
                <a:gd name="connsiteY79" fmla="*/ 686832 h 818990"/>
                <a:gd name="connsiteX80" fmla="*/ 129228 w 793302"/>
                <a:gd name="connsiteY80" fmla="*/ 664615 h 818990"/>
                <a:gd name="connsiteX81" fmla="*/ 140182 w 793302"/>
                <a:gd name="connsiteY81" fmla="*/ 652368 h 818990"/>
                <a:gd name="connsiteX82" fmla="*/ 161041 w 793302"/>
                <a:gd name="connsiteY82" fmla="*/ 619518 h 818990"/>
                <a:gd name="connsiteX83" fmla="*/ 195903 w 793302"/>
                <a:gd name="connsiteY83" fmla="*/ 616955 h 818990"/>
                <a:gd name="connsiteX84" fmla="*/ 284676 w 793302"/>
                <a:gd name="connsiteY84" fmla="*/ 608695 h 818990"/>
                <a:gd name="connsiteX85" fmla="*/ 319918 w 793302"/>
                <a:gd name="connsiteY85" fmla="*/ 588472 h 818990"/>
                <a:gd name="connsiteX86" fmla="*/ 319918 w 793302"/>
                <a:gd name="connsiteY86" fmla="*/ 818991 h 818990"/>
                <a:gd name="connsiteX87" fmla="*/ 369639 w 793302"/>
                <a:gd name="connsiteY87" fmla="*/ 818991 h 818990"/>
                <a:gd name="connsiteX88" fmla="*/ 369639 w 793302"/>
                <a:gd name="connsiteY88" fmla="*/ 559420 h 818990"/>
                <a:gd name="connsiteX89" fmla="*/ 396785 w 793302"/>
                <a:gd name="connsiteY89" fmla="*/ 543850 h 818990"/>
                <a:gd name="connsiteX90" fmla="*/ 423836 w 793302"/>
                <a:gd name="connsiteY90" fmla="*/ 559420 h 818990"/>
                <a:gd name="connsiteX91" fmla="*/ 423836 w 793302"/>
                <a:gd name="connsiteY91" fmla="*/ 818991 h 818990"/>
                <a:gd name="connsiteX92" fmla="*/ 473461 w 793302"/>
                <a:gd name="connsiteY92" fmla="*/ 818991 h 818990"/>
                <a:gd name="connsiteX93" fmla="*/ 473461 w 793302"/>
                <a:gd name="connsiteY93" fmla="*/ 588472 h 818990"/>
                <a:gd name="connsiteX94" fmla="*/ 508799 w 793302"/>
                <a:gd name="connsiteY94" fmla="*/ 608695 h 818990"/>
                <a:gd name="connsiteX95" fmla="*/ 597572 w 793302"/>
                <a:gd name="connsiteY95" fmla="*/ 616955 h 818990"/>
                <a:gd name="connsiteX96" fmla="*/ 632434 w 793302"/>
                <a:gd name="connsiteY96" fmla="*/ 620183 h 818990"/>
                <a:gd name="connsiteX97" fmla="*/ 653293 w 793302"/>
                <a:gd name="connsiteY97" fmla="*/ 653033 h 818990"/>
                <a:gd name="connsiteX98" fmla="*/ 660056 w 793302"/>
                <a:gd name="connsiteY98" fmla="*/ 663761 h 818990"/>
                <a:gd name="connsiteX99" fmla="*/ 664247 w 793302"/>
                <a:gd name="connsiteY99" fmla="*/ 665280 h 818990"/>
                <a:gd name="connsiteX100" fmla="*/ 783310 w 793302"/>
                <a:gd name="connsiteY100" fmla="*/ 687496 h 818990"/>
                <a:gd name="connsiteX101" fmla="*/ 792263 w 793302"/>
                <a:gd name="connsiteY101" fmla="*/ 683509 h 818990"/>
                <a:gd name="connsiteX102" fmla="*/ 791311 w 793302"/>
                <a:gd name="connsiteY102" fmla="*/ 674015 h 81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793302" h="818990">
                  <a:moveTo>
                    <a:pt x="576808" y="559135"/>
                  </a:moveTo>
                  <a:cubicBezTo>
                    <a:pt x="569441" y="572210"/>
                    <a:pt x="552835" y="576858"/>
                    <a:pt x="539716" y="569515"/>
                  </a:cubicBezTo>
                  <a:cubicBezTo>
                    <a:pt x="539698" y="569505"/>
                    <a:pt x="539679" y="569494"/>
                    <a:pt x="539660" y="569484"/>
                  </a:cubicBezTo>
                  <a:lnTo>
                    <a:pt x="472985" y="531507"/>
                  </a:lnTo>
                  <a:lnTo>
                    <a:pt x="472985" y="499702"/>
                  </a:lnTo>
                  <a:lnTo>
                    <a:pt x="500608" y="484036"/>
                  </a:lnTo>
                  <a:lnTo>
                    <a:pt x="566806" y="522013"/>
                  </a:lnTo>
                  <a:cubicBezTo>
                    <a:pt x="579796" y="529462"/>
                    <a:pt x="584272" y="545993"/>
                    <a:pt x="576808" y="558945"/>
                  </a:cubicBezTo>
                  <a:moveTo>
                    <a:pt x="427932" y="473498"/>
                  </a:moveTo>
                  <a:lnTo>
                    <a:pt x="396785" y="491347"/>
                  </a:lnTo>
                  <a:lnTo>
                    <a:pt x="365543" y="473403"/>
                  </a:lnTo>
                  <a:lnTo>
                    <a:pt x="365543" y="437515"/>
                  </a:lnTo>
                  <a:lnTo>
                    <a:pt x="396785" y="419571"/>
                  </a:lnTo>
                  <a:lnTo>
                    <a:pt x="427932" y="437515"/>
                  </a:lnTo>
                  <a:close/>
                  <a:moveTo>
                    <a:pt x="369639" y="275164"/>
                  </a:moveTo>
                  <a:cubicBezTo>
                    <a:pt x="368751" y="260246"/>
                    <a:pt x="380164" y="247436"/>
                    <a:pt x="395131" y="246552"/>
                  </a:cubicBezTo>
                  <a:cubicBezTo>
                    <a:pt x="410096" y="245667"/>
                    <a:pt x="422948" y="257043"/>
                    <a:pt x="423836" y="271960"/>
                  </a:cubicBezTo>
                  <a:cubicBezTo>
                    <a:pt x="423900" y="273027"/>
                    <a:pt x="423900" y="274097"/>
                    <a:pt x="423836" y="275164"/>
                  </a:cubicBezTo>
                  <a:lnTo>
                    <a:pt x="423836" y="351118"/>
                  </a:lnTo>
                  <a:lnTo>
                    <a:pt x="396785" y="367163"/>
                  </a:lnTo>
                  <a:lnTo>
                    <a:pt x="369639" y="351118"/>
                  </a:lnTo>
                  <a:close/>
                  <a:moveTo>
                    <a:pt x="319918" y="530842"/>
                  </a:moveTo>
                  <a:lnTo>
                    <a:pt x="253243" y="568819"/>
                  </a:lnTo>
                  <a:cubicBezTo>
                    <a:pt x="240816" y="577084"/>
                    <a:pt x="224020" y="573742"/>
                    <a:pt x="215727" y="561354"/>
                  </a:cubicBezTo>
                  <a:cubicBezTo>
                    <a:pt x="207436" y="548967"/>
                    <a:pt x="210788" y="532225"/>
                    <a:pt x="223217" y="523960"/>
                  </a:cubicBezTo>
                  <a:cubicBezTo>
                    <a:pt x="224318" y="523228"/>
                    <a:pt x="225471" y="522577"/>
                    <a:pt x="226669" y="522013"/>
                  </a:cubicBezTo>
                  <a:lnTo>
                    <a:pt x="293344" y="484036"/>
                  </a:lnTo>
                  <a:lnTo>
                    <a:pt x="320395" y="499702"/>
                  </a:lnTo>
                  <a:close/>
                  <a:moveTo>
                    <a:pt x="791311" y="673920"/>
                  </a:moveTo>
                  <a:lnTo>
                    <a:pt x="712444" y="582111"/>
                  </a:lnTo>
                  <a:cubicBezTo>
                    <a:pt x="711431" y="581016"/>
                    <a:pt x="710278" y="580058"/>
                    <a:pt x="709015" y="579263"/>
                  </a:cubicBezTo>
                  <a:cubicBezTo>
                    <a:pt x="705048" y="577186"/>
                    <a:pt x="700313" y="577186"/>
                    <a:pt x="696346" y="579263"/>
                  </a:cubicBezTo>
                  <a:cubicBezTo>
                    <a:pt x="683842" y="585096"/>
                    <a:pt x="669271" y="584494"/>
                    <a:pt x="657294" y="577649"/>
                  </a:cubicBezTo>
                  <a:cubicBezTo>
                    <a:pt x="646655" y="571593"/>
                    <a:pt x="639233" y="561174"/>
                    <a:pt x="637006" y="549166"/>
                  </a:cubicBezTo>
                  <a:lnTo>
                    <a:pt x="637006" y="549166"/>
                  </a:lnTo>
                  <a:cubicBezTo>
                    <a:pt x="631289" y="518643"/>
                    <a:pt x="612461" y="492141"/>
                    <a:pt x="585475" y="476631"/>
                  </a:cubicBezTo>
                  <a:lnTo>
                    <a:pt x="550233" y="455554"/>
                  </a:lnTo>
                  <a:lnTo>
                    <a:pt x="750925" y="340010"/>
                  </a:lnTo>
                  <a:lnTo>
                    <a:pt x="726160" y="297096"/>
                  </a:lnTo>
                  <a:lnTo>
                    <a:pt x="500608" y="427071"/>
                  </a:lnTo>
                  <a:lnTo>
                    <a:pt x="473461" y="411501"/>
                  </a:lnTo>
                  <a:lnTo>
                    <a:pt x="473461" y="380075"/>
                  </a:lnTo>
                  <a:lnTo>
                    <a:pt x="699013" y="250385"/>
                  </a:lnTo>
                  <a:lnTo>
                    <a:pt x="674153" y="207471"/>
                  </a:lnTo>
                  <a:lnTo>
                    <a:pt x="473461" y="322635"/>
                  </a:lnTo>
                  <a:lnTo>
                    <a:pt x="473461" y="282285"/>
                  </a:lnTo>
                  <a:cubicBezTo>
                    <a:pt x="473529" y="251267"/>
                    <a:pt x="459909" y="221790"/>
                    <a:pt x="436219" y="201679"/>
                  </a:cubicBezTo>
                  <a:cubicBezTo>
                    <a:pt x="418554" y="186608"/>
                    <a:pt x="416492" y="160118"/>
                    <a:pt x="431612" y="142511"/>
                  </a:cubicBezTo>
                  <a:cubicBezTo>
                    <a:pt x="433993" y="139738"/>
                    <a:pt x="436726" y="137288"/>
                    <a:pt x="439743" y="135220"/>
                  </a:cubicBezTo>
                  <a:cubicBezTo>
                    <a:pt x="443470" y="132708"/>
                    <a:pt x="445686" y="128502"/>
                    <a:pt x="445648" y="124017"/>
                  </a:cubicBezTo>
                  <a:cubicBezTo>
                    <a:pt x="445620" y="122539"/>
                    <a:pt x="445396" y="121070"/>
                    <a:pt x="444982" y="119650"/>
                  </a:cubicBezTo>
                  <a:lnTo>
                    <a:pt x="404691" y="5720"/>
                  </a:lnTo>
                  <a:cubicBezTo>
                    <a:pt x="403230" y="1341"/>
                    <a:pt x="398484" y="-1027"/>
                    <a:pt x="394091" y="429"/>
                  </a:cubicBezTo>
                  <a:cubicBezTo>
                    <a:pt x="391584" y="1261"/>
                    <a:pt x="389618" y="3221"/>
                    <a:pt x="388784" y="5720"/>
                  </a:cubicBezTo>
                  <a:lnTo>
                    <a:pt x="348493" y="119650"/>
                  </a:lnTo>
                  <a:cubicBezTo>
                    <a:pt x="348033" y="121060"/>
                    <a:pt x="347808" y="122535"/>
                    <a:pt x="347827" y="124017"/>
                  </a:cubicBezTo>
                  <a:cubicBezTo>
                    <a:pt x="347788" y="128502"/>
                    <a:pt x="350005" y="132708"/>
                    <a:pt x="353732" y="135220"/>
                  </a:cubicBezTo>
                  <a:lnTo>
                    <a:pt x="353732" y="135220"/>
                  </a:lnTo>
                  <a:cubicBezTo>
                    <a:pt x="372872" y="148380"/>
                    <a:pt x="377685" y="174514"/>
                    <a:pt x="364482" y="193591"/>
                  </a:cubicBezTo>
                  <a:cubicBezTo>
                    <a:pt x="362405" y="196593"/>
                    <a:pt x="359943" y="199312"/>
                    <a:pt x="357161" y="201679"/>
                  </a:cubicBezTo>
                  <a:cubicBezTo>
                    <a:pt x="333512" y="221822"/>
                    <a:pt x="319902" y="251279"/>
                    <a:pt x="319918" y="282285"/>
                  </a:cubicBezTo>
                  <a:lnTo>
                    <a:pt x="319918" y="322635"/>
                  </a:lnTo>
                  <a:lnTo>
                    <a:pt x="119322" y="207471"/>
                  </a:lnTo>
                  <a:lnTo>
                    <a:pt x="94462" y="250385"/>
                  </a:lnTo>
                  <a:lnTo>
                    <a:pt x="319918" y="380075"/>
                  </a:lnTo>
                  <a:lnTo>
                    <a:pt x="319918" y="411311"/>
                  </a:lnTo>
                  <a:lnTo>
                    <a:pt x="292867" y="427071"/>
                  </a:lnTo>
                  <a:lnTo>
                    <a:pt x="67315" y="297096"/>
                  </a:lnTo>
                  <a:lnTo>
                    <a:pt x="42550" y="340010"/>
                  </a:lnTo>
                  <a:lnTo>
                    <a:pt x="243147" y="455554"/>
                  </a:lnTo>
                  <a:lnTo>
                    <a:pt x="207904" y="475871"/>
                  </a:lnTo>
                  <a:cubicBezTo>
                    <a:pt x="180892" y="491353"/>
                    <a:pt x="162055" y="517869"/>
                    <a:pt x="156374" y="548407"/>
                  </a:cubicBezTo>
                  <a:lnTo>
                    <a:pt x="156374" y="548407"/>
                  </a:lnTo>
                  <a:cubicBezTo>
                    <a:pt x="154179" y="560402"/>
                    <a:pt x="146792" y="570822"/>
                    <a:pt x="136181" y="576889"/>
                  </a:cubicBezTo>
                  <a:cubicBezTo>
                    <a:pt x="124204" y="583735"/>
                    <a:pt x="109633" y="584336"/>
                    <a:pt x="97129" y="578503"/>
                  </a:cubicBezTo>
                  <a:cubicBezTo>
                    <a:pt x="93162" y="576427"/>
                    <a:pt x="88426" y="576427"/>
                    <a:pt x="84460" y="578503"/>
                  </a:cubicBezTo>
                  <a:cubicBezTo>
                    <a:pt x="83197" y="579299"/>
                    <a:pt x="82044" y="580257"/>
                    <a:pt x="81031" y="581351"/>
                  </a:cubicBezTo>
                  <a:lnTo>
                    <a:pt x="2164" y="673065"/>
                  </a:lnTo>
                  <a:cubicBezTo>
                    <a:pt x="-940" y="676488"/>
                    <a:pt x="-673" y="681771"/>
                    <a:pt x="2761" y="684866"/>
                  </a:cubicBezTo>
                  <a:cubicBezTo>
                    <a:pt x="4767" y="686673"/>
                    <a:pt x="7523" y="687405"/>
                    <a:pt x="10165" y="686832"/>
                  </a:cubicBezTo>
                  <a:lnTo>
                    <a:pt x="129228" y="664615"/>
                  </a:lnTo>
                  <a:cubicBezTo>
                    <a:pt x="135255" y="663503"/>
                    <a:pt x="139762" y="658464"/>
                    <a:pt x="140182" y="652368"/>
                  </a:cubicBezTo>
                  <a:cubicBezTo>
                    <a:pt x="141288" y="638664"/>
                    <a:pt x="149088" y="626379"/>
                    <a:pt x="161041" y="619518"/>
                  </a:cubicBezTo>
                  <a:cubicBezTo>
                    <a:pt x="171714" y="613580"/>
                    <a:pt x="184472" y="612642"/>
                    <a:pt x="195903" y="616955"/>
                  </a:cubicBezTo>
                  <a:cubicBezTo>
                    <a:pt x="225285" y="627250"/>
                    <a:pt x="257713" y="624232"/>
                    <a:pt x="284676" y="608695"/>
                  </a:cubicBezTo>
                  <a:lnTo>
                    <a:pt x="319918" y="588472"/>
                  </a:lnTo>
                  <a:lnTo>
                    <a:pt x="319918" y="818991"/>
                  </a:lnTo>
                  <a:lnTo>
                    <a:pt x="369639" y="818991"/>
                  </a:lnTo>
                  <a:lnTo>
                    <a:pt x="369639" y="559420"/>
                  </a:lnTo>
                  <a:lnTo>
                    <a:pt x="396785" y="543850"/>
                  </a:lnTo>
                  <a:lnTo>
                    <a:pt x="423836" y="559420"/>
                  </a:lnTo>
                  <a:lnTo>
                    <a:pt x="423836" y="818991"/>
                  </a:lnTo>
                  <a:lnTo>
                    <a:pt x="473461" y="818991"/>
                  </a:lnTo>
                  <a:lnTo>
                    <a:pt x="473461" y="588472"/>
                  </a:lnTo>
                  <a:lnTo>
                    <a:pt x="508799" y="608695"/>
                  </a:lnTo>
                  <a:cubicBezTo>
                    <a:pt x="535761" y="624232"/>
                    <a:pt x="568190" y="627250"/>
                    <a:pt x="597572" y="616955"/>
                  </a:cubicBezTo>
                  <a:cubicBezTo>
                    <a:pt x="609100" y="612844"/>
                    <a:pt x="621863" y="614026"/>
                    <a:pt x="632434" y="620183"/>
                  </a:cubicBezTo>
                  <a:cubicBezTo>
                    <a:pt x="644387" y="627044"/>
                    <a:pt x="652187" y="639329"/>
                    <a:pt x="653293" y="653033"/>
                  </a:cubicBezTo>
                  <a:cubicBezTo>
                    <a:pt x="653632" y="657502"/>
                    <a:pt x="656163" y="661517"/>
                    <a:pt x="660056" y="663761"/>
                  </a:cubicBezTo>
                  <a:cubicBezTo>
                    <a:pt x="661362" y="664488"/>
                    <a:pt x="662777" y="665002"/>
                    <a:pt x="664247" y="665280"/>
                  </a:cubicBezTo>
                  <a:lnTo>
                    <a:pt x="783310" y="687496"/>
                  </a:lnTo>
                  <a:cubicBezTo>
                    <a:pt x="786838" y="688168"/>
                    <a:pt x="790411" y="686576"/>
                    <a:pt x="792263" y="683509"/>
                  </a:cubicBezTo>
                  <a:cubicBezTo>
                    <a:pt x="793940" y="680451"/>
                    <a:pt x="793562" y="676681"/>
                    <a:pt x="791311" y="674015"/>
                  </a:cubicBezTo>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6" name="Freeform 18">
              <a:extLst>
                <a:ext uri="{FF2B5EF4-FFF2-40B4-BE49-F238E27FC236}">
                  <a16:creationId xmlns:a16="http://schemas.microsoft.com/office/drawing/2014/main" id="{BC03A2D6-3B75-EC23-19D9-19C77BBA43B6}"/>
                </a:ext>
              </a:extLst>
            </p:cNvPr>
            <p:cNvSpPr/>
            <p:nvPr/>
          </p:nvSpPr>
          <p:spPr>
            <a:xfrm>
              <a:off x="10459116" y="4235761"/>
              <a:ext cx="515778" cy="941917"/>
            </a:xfrm>
            <a:custGeom>
              <a:avLst/>
              <a:gdLst>
                <a:gd name="connsiteX0" fmla="*/ 346615 w 515778"/>
                <a:gd name="connsiteY0" fmla="*/ 361063 h 941917"/>
                <a:gd name="connsiteX1" fmla="*/ 165449 w 515778"/>
                <a:gd name="connsiteY1" fmla="*/ 361063 h 941917"/>
                <a:gd name="connsiteX2" fmla="*/ 165449 w 515778"/>
                <a:gd name="connsiteY2" fmla="*/ 0 h 941917"/>
                <a:gd name="connsiteX3" fmla="*/ 0 w 515778"/>
                <a:gd name="connsiteY3" fmla="*/ 0 h 941917"/>
                <a:gd name="connsiteX4" fmla="*/ 0 w 515778"/>
                <a:gd name="connsiteY4" fmla="*/ 941917 h 941917"/>
                <a:gd name="connsiteX5" fmla="*/ 165449 w 515778"/>
                <a:gd name="connsiteY5" fmla="*/ 941917 h 941917"/>
                <a:gd name="connsiteX6" fmla="*/ 165449 w 515778"/>
                <a:gd name="connsiteY6" fmla="*/ 528256 h 941917"/>
                <a:gd name="connsiteX7" fmla="*/ 346615 w 515778"/>
                <a:gd name="connsiteY7" fmla="*/ 528256 h 941917"/>
                <a:gd name="connsiteX8" fmla="*/ 346615 w 515778"/>
                <a:gd name="connsiteY8" fmla="*/ 941917 h 941917"/>
                <a:gd name="connsiteX9" fmla="*/ 515779 w 515778"/>
                <a:gd name="connsiteY9" fmla="*/ 941917 h 941917"/>
                <a:gd name="connsiteX10" fmla="*/ 515779 w 515778"/>
                <a:gd name="connsiteY10" fmla="*/ 0 h 941917"/>
                <a:gd name="connsiteX11" fmla="*/ 346615 w 515778"/>
                <a:gd name="connsiteY11" fmla="*/ 0 h 941917"/>
                <a:gd name="connsiteX12" fmla="*/ 346615 w 515778"/>
                <a:gd name="connsiteY12" fmla="*/ 361063 h 9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778" h="941917">
                  <a:moveTo>
                    <a:pt x="346615" y="361063"/>
                  </a:moveTo>
                  <a:lnTo>
                    <a:pt x="165449" y="361063"/>
                  </a:lnTo>
                  <a:lnTo>
                    <a:pt x="165449" y="0"/>
                  </a:lnTo>
                  <a:lnTo>
                    <a:pt x="0" y="0"/>
                  </a:lnTo>
                  <a:lnTo>
                    <a:pt x="0" y="941917"/>
                  </a:lnTo>
                  <a:lnTo>
                    <a:pt x="165449" y="941917"/>
                  </a:lnTo>
                  <a:lnTo>
                    <a:pt x="165449" y="528256"/>
                  </a:lnTo>
                  <a:lnTo>
                    <a:pt x="346615" y="528256"/>
                  </a:lnTo>
                  <a:lnTo>
                    <a:pt x="346615" y="941917"/>
                  </a:lnTo>
                  <a:lnTo>
                    <a:pt x="515779" y="941917"/>
                  </a:lnTo>
                  <a:lnTo>
                    <a:pt x="515779" y="0"/>
                  </a:lnTo>
                  <a:lnTo>
                    <a:pt x="346615" y="0"/>
                  </a:lnTo>
                  <a:lnTo>
                    <a:pt x="346615" y="361063"/>
                  </a:ln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7" name="Freeform 20">
              <a:extLst>
                <a:ext uri="{FF2B5EF4-FFF2-40B4-BE49-F238E27FC236}">
                  <a16:creationId xmlns:a16="http://schemas.microsoft.com/office/drawing/2014/main" id="{B2B5D120-4631-6EB0-2492-18F71524966C}"/>
                </a:ext>
              </a:extLst>
            </p:cNvPr>
            <p:cNvSpPr/>
            <p:nvPr/>
          </p:nvSpPr>
          <p:spPr>
            <a:xfrm>
              <a:off x="7854981" y="4235761"/>
              <a:ext cx="557974" cy="941917"/>
            </a:xfrm>
            <a:custGeom>
              <a:avLst/>
              <a:gdLst>
                <a:gd name="connsiteX0" fmla="*/ 403288 w 557974"/>
                <a:gd name="connsiteY0" fmla="*/ 0 h 941917"/>
                <a:gd name="connsiteX1" fmla="*/ 278225 w 557974"/>
                <a:gd name="connsiteY1" fmla="*/ 366950 h 941917"/>
                <a:gd name="connsiteX2" fmla="*/ 165068 w 557974"/>
                <a:gd name="connsiteY2" fmla="*/ 0 h 941917"/>
                <a:gd name="connsiteX3" fmla="*/ 0 w 557974"/>
                <a:gd name="connsiteY3" fmla="*/ 0 h 941917"/>
                <a:gd name="connsiteX4" fmla="*/ 183737 w 557974"/>
                <a:gd name="connsiteY4" fmla="*/ 577531 h 941917"/>
                <a:gd name="connsiteX5" fmla="*/ 183737 w 557974"/>
                <a:gd name="connsiteY5" fmla="*/ 941917 h 941917"/>
                <a:gd name="connsiteX6" fmla="*/ 367570 w 557974"/>
                <a:gd name="connsiteY6" fmla="*/ 941917 h 941917"/>
                <a:gd name="connsiteX7" fmla="*/ 367570 w 557974"/>
                <a:gd name="connsiteY7" fmla="*/ 558827 h 941917"/>
                <a:gd name="connsiteX8" fmla="*/ 557975 w 557974"/>
                <a:gd name="connsiteY8" fmla="*/ 0 h 941917"/>
                <a:gd name="connsiteX9" fmla="*/ 403288 w 557974"/>
                <a:gd name="connsiteY9" fmla="*/ 0 h 9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974" h="941917">
                  <a:moveTo>
                    <a:pt x="403288" y="0"/>
                  </a:moveTo>
                  <a:lnTo>
                    <a:pt x="278225" y="366950"/>
                  </a:lnTo>
                  <a:lnTo>
                    <a:pt x="165068" y="0"/>
                  </a:lnTo>
                  <a:lnTo>
                    <a:pt x="0" y="0"/>
                  </a:lnTo>
                  <a:lnTo>
                    <a:pt x="183737" y="577531"/>
                  </a:lnTo>
                  <a:lnTo>
                    <a:pt x="183737" y="941917"/>
                  </a:lnTo>
                  <a:lnTo>
                    <a:pt x="367570" y="941917"/>
                  </a:lnTo>
                  <a:lnTo>
                    <a:pt x="367570" y="558827"/>
                  </a:lnTo>
                  <a:lnTo>
                    <a:pt x="557975" y="0"/>
                  </a:lnTo>
                  <a:lnTo>
                    <a:pt x="403288" y="0"/>
                  </a:ln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8" name="Freeform 21">
              <a:extLst>
                <a:ext uri="{FF2B5EF4-FFF2-40B4-BE49-F238E27FC236}">
                  <a16:creationId xmlns:a16="http://schemas.microsoft.com/office/drawing/2014/main" id="{7EA3692E-F99D-7654-60A2-C67EC9F01476}"/>
                </a:ext>
              </a:extLst>
            </p:cNvPr>
            <p:cNvSpPr/>
            <p:nvPr/>
          </p:nvSpPr>
          <p:spPr>
            <a:xfrm>
              <a:off x="9021603" y="4235761"/>
              <a:ext cx="698849" cy="941917"/>
            </a:xfrm>
            <a:custGeom>
              <a:avLst/>
              <a:gdLst>
                <a:gd name="connsiteX0" fmla="*/ 350330 w 698849"/>
                <a:gd name="connsiteY0" fmla="*/ 448030 h 941917"/>
                <a:gd name="connsiteX1" fmla="*/ 258413 w 698849"/>
                <a:gd name="connsiteY1" fmla="*/ 0 h 941917"/>
                <a:gd name="connsiteX2" fmla="*/ 0 w 698849"/>
                <a:gd name="connsiteY2" fmla="*/ 0 h 941917"/>
                <a:gd name="connsiteX3" fmla="*/ 0 w 698849"/>
                <a:gd name="connsiteY3" fmla="*/ 941917 h 941917"/>
                <a:gd name="connsiteX4" fmla="*/ 148209 w 698849"/>
                <a:gd name="connsiteY4" fmla="*/ 941917 h 941917"/>
                <a:gd name="connsiteX5" fmla="*/ 148209 w 698849"/>
                <a:gd name="connsiteY5" fmla="*/ 231848 h 941917"/>
                <a:gd name="connsiteX6" fmla="*/ 274606 w 698849"/>
                <a:gd name="connsiteY6" fmla="*/ 849159 h 941917"/>
                <a:gd name="connsiteX7" fmla="*/ 413004 w 698849"/>
                <a:gd name="connsiteY7" fmla="*/ 849159 h 941917"/>
                <a:gd name="connsiteX8" fmla="*/ 525113 w 698849"/>
                <a:gd name="connsiteY8" fmla="*/ 221879 h 941917"/>
                <a:gd name="connsiteX9" fmla="*/ 525113 w 698849"/>
                <a:gd name="connsiteY9" fmla="*/ 941917 h 941917"/>
                <a:gd name="connsiteX10" fmla="*/ 698849 w 698849"/>
                <a:gd name="connsiteY10" fmla="*/ 941917 h 941917"/>
                <a:gd name="connsiteX11" fmla="*/ 698849 w 698849"/>
                <a:gd name="connsiteY11" fmla="*/ 0 h 941917"/>
                <a:gd name="connsiteX12" fmla="*/ 429578 w 698849"/>
                <a:gd name="connsiteY12" fmla="*/ 0 h 941917"/>
                <a:gd name="connsiteX13" fmla="*/ 350330 w 698849"/>
                <a:gd name="connsiteY13" fmla="*/ 448030 h 9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849" h="941917">
                  <a:moveTo>
                    <a:pt x="350330" y="448030"/>
                  </a:moveTo>
                  <a:lnTo>
                    <a:pt x="258413" y="0"/>
                  </a:lnTo>
                  <a:lnTo>
                    <a:pt x="0" y="0"/>
                  </a:lnTo>
                  <a:lnTo>
                    <a:pt x="0" y="941917"/>
                  </a:lnTo>
                  <a:lnTo>
                    <a:pt x="148209" y="941917"/>
                  </a:lnTo>
                  <a:lnTo>
                    <a:pt x="148209" y="231848"/>
                  </a:lnTo>
                  <a:lnTo>
                    <a:pt x="274606" y="849159"/>
                  </a:lnTo>
                  <a:lnTo>
                    <a:pt x="413004" y="849159"/>
                  </a:lnTo>
                  <a:lnTo>
                    <a:pt x="525113" y="221879"/>
                  </a:lnTo>
                  <a:lnTo>
                    <a:pt x="525113" y="941917"/>
                  </a:lnTo>
                  <a:lnTo>
                    <a:pt x="698849" y="941917"/>
                  </a:lnTo>
                  <a:lnTo>
                    <a:pt x="698849" y="0"/>
                  </a:lnTo>
                  <a:lnTo>
                    <a:pt x="429578" y="0"/>
                  </a:lnTo>
                  <a:lnTo>
                    <a:pt x="350330" y="448030"/>
                  </a:ln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9" name="Freeform 22">
              <a:extLst>
                <a:ext uri="{FF2B5EF4-FFF2-40B4-BE49-F238E27FC236}">
                  <a16:creationId xmlns:a16="http://schemas.microsoft.com/office/drawing/2014/main" id="{D0EEE61B-CC14-16A8-C933-5E006DCC252F}"/>
                </a:ext>
              </a:extLst>
            </p:cNvPr>
            <p:cNvSpPr/>
            <p:nvPr/>
          </p:nvSpPr>
          <p:spPr>
            <a:xfrm>
              <a:off x="11050524" y="4235761"/>
              <a:ext cx="584454" cy="941917"/>
            </a:xfrm>
            <a:custGeom>
              <a:avLst/>
              <a:gdLst>
                <a:gd name="connsiteX0" fmla="*/ 216027 w 584454"/>
                <a:gd name="connsiteY0" fmla="*/ 565948 h 941917"/>
                <a:gd name="connsiteX1" fmla="*/ 286417 w 584454"/>
                <a:gd name="connsiteY1" fmla="*/ 144691 h 941917"/>
                <a:gd name="connsiteX2" fmla="*/ 354806 w 584454"/>
                <a:gd name="connsiteY2" fmla="*/ 565948 h 941917"/>
                <a:gd name="connsiteX3" fmla="*/ 428625 w 584454"/>
                <a:gd name="connsiteY3" fmla="*/ 0 h 941917"/>
                <a:gd name="connsiteX4" fmla="*/ 172688 w 584454"/>
                <a:gd name="connsiteY4" fmla="*/ 0 h 941917"/>
                <a:gd name="connsiteX5" fmla="*/ 0 w 584454"/>
                <a:gd name="connsiteY5" fmla="*/ 941917 h 941917"/>
                <a:gd name="connsiteX6" fmla="*/ 153162 w 584454"/>
                <a:gd name="connsiteY6" fmla="*/ 941917 h 941917"/>
                <a:gd name="connsiteX7" fmla="*/ 189738 w 584454"/>
                <a:gd name="connsiteY7" fmla="*/ 722697 h 941917"/>
                <a:gd name="connsiteX8" fmla="*/ 380238 w 584454"/>
                <a:gd name="connsiteY8" fmla="*/ 722697 h 941917"/>
                <a:gd name="connsiteX9" fmla="*/ 415671 w 584454"/>
                <a:gd name="connsiteY9" fmla="*/ 941917 h 941917"/>
                <a:gd name="connsiteX10" fmla="*/ 584454 w 584454"/>
                <a:gd name="connsiteY10" fmla="*/ 941917 h 9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54" h="941917">
                  <a:moveTo>
                    <a:pt x="216027" y="565948"/>
                  </a:moveTo>
                  <a:lnTo>
                    <a:pt x="286417" y="144691"/>
                  </a:lnTo>
                  <a:lnTo>
                    <a:pt x="354806" y="565948"/>
                  </a:lnTo>
                  <a:close/>
                  <a:moveTo>
                    <a:pt x="428625" y="0"/>
                  </a:moveTo>
                  <a:lnTo>
                    <a:pt x="172688" y="0"/>
                  </a:lnTo>
                  <a:lnTo>
                    <a:pt x="0" y="941917"/>
                  </a:lnTo>
                  <a:lnTo>
                    <a:pt x="153162" y="941917"/>
                  </a:lnTo>
                  <a:lnTo>
                    <a:pt x="189738" y="722697"/>
                  </a:lnTo>
                  <a:lnTo>
                    <a:pt x="380238" y="722697"/>
                  </a:lnTo>
                  <a:lnTo>
                    <a:pt x="415671" y="941917"/>
                  </a:lnTo>
                  <a:lnTo>
                    <a:pt x="584454" y="941917"/>
                  </a:ln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30" name="Freeform 25">
              <a:extLst>
                <a:ext uri="{FF2B5EF4-FFF2-40B4-BE49-F238E27FC236}">
                  <a16:creationId xmlns:a16="http://schemas.microsoft.com/office/drawing/2014/main" id="{4D8A909B-B960-9D55-CDDD-1C37231BA7B3}"/>
                </a:ext>
              </a:extLst>
            </p:cNvPr>
            <p:cNvSpPr/>
            <p:nvPr/>
          </p:nvSpPr>
          <p:spPr>
            <a:xfrm>
              <a:off x="9796081" y="4235761"/>
              <a:ext cx="584549" cy="941917"/>
            </a:xfrm>
            <a:custGeom>
              <a:avLst/>
              <a:gdLst>
                <a:gd name="connsiteX0" fmla="*/ 216122 w 584549"/>
                <a:gd name="connsiteY0" fmla="*/ 565948 h 941917"/>
                <a:gd name="connsiteX1" fmla="*/ 286512 w 584549"/>
                <a:gd name="connsiteY1" fmla="*/ 144691 h 941917"/>
                <a:gd name="connsiteX2" fmla="*/ 354902 w 584549"/>
                <a:gd name="connsiteY2" fmla="*/ 565948 h 941917"/>
                <a:gd name="connsiteX3" fmla="*/ 172784 w 584549"/>
                <a:gd name="connsiteY3" fmla="*/ 0 h 941917"/>
                <a:gd name="connsiteX4" fmla="*/ 0 w 584549"/>
                <a:gd name="connsiteY4" fmla="*/ 941917 h 941917"/>
                <a:gd name="connsiteX5" fmla="*/ 153162 w 584549"/>
                <a:gd name="connsiteY5" fmla="*/ 941917 h 941917"/>
                <a:gd name="connsiteX6" fmla="*/ 189833 w 584549"/>
                <a:gd name="connsiteY6" fmla="*/ 722697 h 941917"/>
                <a:gd name="connsiteX7" fmla="*/ 380333 w 584549"/>
                <a:gd name="connsiteY7" fmla="*/ 722697 h 941917"/>
                <a:gd name="connsiteX8" fmla="*/ 415862 w 584549"/>
                <a:gd name="connsiteY8" fmla="*/ 941917 h 941917"/>
                <a:gd name="connsiteX9" fmla="*/ 584549 w 584549"/>
                <a:gd name="connsiteY9" fmla="*/ 941917 h 941917"/>
                <a:gd name="connsiteX10" fmla="*/ 428625 w 584549"/>
                <a:gd name="connsiteY10" fmla="*/ 0 h 9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549" h="941917">
                  <a:moveTo>
                    <a:pt x="216122" y="565948"/>
                  </a:moveTo>
                  <a:lnTo>
                    <a:pt x="286512" y="144691"/>
                  </a:lnTo>
                  <a:lnTo>
                    <a:pt x="354902" y="565948"/>
                  </a:lnTo>
                  <a:close/>
                  <a:moveTo>
                    <a:pt x="172784" y="0"/>
                  </a:moveTo>
                  <a:lnTo>
                    <a:pt x="0" y="941917"/>
                  </a:lnTo>
                  <a:lnTo>
                    <a:pt x="153162" y="941917"/>
                  </a:lnTo>
                  <a:lnTo>
                    <a:pt x="189833" y="722697"/>
                  </a:lnTo>
                  <a:lnTo>
                    <a:pt x="380333" y="722697"/>
                  </a:lnTo>
                  <a:lnTo>
                    <a:pt x="415862" y="941917"/>
                  </a:lnTo>
                  <a:lnTo>
                    <a:pt x="584549" y="941917"/>
                  </a:lnTo>
                  <a:lnTo>
                    <a:pt x="428625" y="0"/>
                  </a:ln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31" name="Freeform 26">
              <a:extLst>
                <a:ext uri="{FF2B5EF4-FFF2-40B4-BE49-F238E27FC236}">
                  <a16:creationId xmlns:a16="http://schemas.microsoft.com/office/drawing/2014/main" id="{61FB1078-8479-BFE5-A386-D1045A7F86D2}"/>
                </a:ext>
              </a:extLst>
            </p:cNvPr>
            <p:cNvSpPr/>
            <p:nvPr/>
          </p:nvSpPr>
          <p:spPr>
            <a:xfrm>
              <a:off x="8358568" y="4235761"/>
              <a:ext cx="584739" cy="941917"/>
            </a:xfrm>
            <a:custGeom>
              <a:avLst/>
              <a:gdLst>
                <a:gd name="connsiteX0" fmla="*/ 216122 w 584739"/>
                <a:gd name="connsiteY0" fmla="*/ 565948 h 941917"/>
                <a:gd name="connsiteX1" fmla="*/ 286607 w 584739"/>
                <a:gd name="connsiteY1" fmla="*/ 144691 h 941917"/>
                <a:gd name="connsiteX2" fmla="*/ 354902 w 584739"/>
                <a:gd name="connsiteY2" fmla="*/ 565948 h 941917"/>
                <a:gd name="connsiteX3" fmla="*/ 172784 w 584739"/>
                <a:gd name="connsiteY3" fmla="*/ 0 h 941917"/>
                <a:gd name="connsiteX4" fmla="*/ 0 w 584739"/>
                <a:gd name="connsiteY4" fmla="*/ 941917 h 941917"/>
                <a:gd name="connsiteX5" fmla="*/ 153257 w 584739"/>
                <a:gd name="connsiteY5" fmla="*/ 941917 h 941917"/>
                <a:gd name="connsiteX6" fmla="*/ 189929 w 584739"/>
                <a:gd name="connsiteY6" fmla="*/ 722697 h 941917"/>
                <a:gd name="connsiteX7" fmla="*/ 380429 w 584739"/>
                <a:gd name="connsiteY7" fmla="*/ 722697 h 941917"/>
                <a:gd name="connsiteX8" fmla="*/ 416052 w 584739"/>
                <a:gd name="connsiteY8" fmla="*/ 941917 h 941917"/>
                <a:gd name="connsiteX9" fmla="*/ 584740 w 584739"/>
                <a:gd name="connsiteY9" fmla="*/ 941917 h 941917"/>
                <a:gd name="connsiteX10" fmla="*/ 428720 w 584739"/>
                <a:gd name="connsiteY10" fmla="*/ 0 h 9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739" h="941917">
                  <a:moveTo>
                    <a:pt x="216122" y="565948"/>
                  </a:moveTo>
                  <a:lnTo>
                    <a:pt x="286607" y="144691"/>
                  </a:lnTo>
                  <a:lnTo>
                    <a:pt x="354902" y="565948"/>
                  </a:lnTo>
                  <a:close/>
                  <a:moveTo>
                    <a:pt x="172784" y="0"/>
                  </a:moveTo>
                  <a:lnTo>
                    <a:pt x="0" y="941917"/>
                  </a:lnTo>
                  <a:lnTo>
                    <a:pt x="153257" y="941917"/>
                  </a:lnTo>
                  <a:lnTo>
                    <a:pt x="189929" y="722697"/>
                  </a:lnTo>
                  <a:lnTo>
                    <a:pt x="380429" y="722697"/>
                  </a:lnTo>
                  <a:lnTo>
                    <a:pt x="416052" y="941917"/>
                  </a:lnTo>
                  <a:lnTo>
                    <a:pt x="584740" y="941917"/>
                  </a:lnTo>
                  <a:lnTo>
                    <a:pt x="428720" y="0"/>
                  </a:ln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72B62"/>
                </a:solidFill>
                <a:effectLst/>
                <a:uLnTx/>
                <a:uFillTx/>
                <a:latin typeface="Calibri" panose="020F0502020204030204"/>
                <a:ea typeface="+mn-ea"/>
                <a:cs typeface="+mn-cs"/>
              </a:endParaRPr>
            </a:p>
          </p:txBody>
        </p:sp>
      </p:grpSp>
      <p:pic>
        <p:nvPicPr>
          <p:cNvPr id="32" name="Picture 16" descr="Discover Boating Unveils First Phase of Brand Evolution with New Logo,  Miami International Boat Show Integration">
            <a:extLst>
              <a:ext uri="{FF2B5EF4-FFF2-40B4-BE49-F238E27FC236}">
                <a16:creationId xmlns:a16="http://schemas.microsoft.com/office/drawing/2014/main" id="{8C73F7C6-AC69-B1F2-72C2-869319BF50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1965" y="8880184"/>
            <a:ext cx="1485229" cy="3887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Blue text on a black background&#10;&#10;Description automatically generated">
            <a:extLst>
              <a:ext uri="{FF2B5EF4-FFF2-40B4-BE49-F238E27FC236}">
                <a16:creationId xmlns:a16="http://schemas.microsoft.com/office/drawing/2014/main" id="{11F79F74-4694-F005-35F2-54AAE0F525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7945" y="5273043"/>
            <a:ext cx="1856914" cy="341937"/>
          </a:xfrm>
          <a:prstGeom prst="rect">
            <a:avLst/>
          </a:prstGeom>
        </p:spPr>
      </p:pic>
      <p:pic>
        <p:nvPicPr>
          <p:cNvPr id="34" name="Picture 33" descr="A green sign with white text&#10;&#10;Description automatically generated">
            <a:extLst>
              <a:ext uri="{FF2B5EF4-FFF2-40B4-BE49-F238E27FC236}">
                <a16:creationId xmlns:a16="http://schemas.microsoft.com/office/drawing/2014/main" id="{40BCB66B-E2DE-148E-A05E-E11C81E1F0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9912" y="5894379"/>
            <a:ext cx="685808" cy="685808"/>
          </a:xfrm>
          <a:prstGeom prst="rect">
            <a:avLst/>
          </a:prstGeom>
        </p:spPr>
      </p:pic>
      <p:pic>
        <p:nvPicPr>
          <p:cNvPr id="35" name="Picture 4" descr="Camping, Campgrounds &amp; Campsites | Camping Reservations | KOA">
            <a:extLst>
              <a:ext uri="{FF2B5EF4-FFF2-40B4-BE49-F238E27FC236}">
                <a16:creationId xmlns:a16="http://schemas.microsoft.com/office/drawing/2014/main" id="{A76D1FC1-D133-8F41-D508-79141C8C32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50126" y="4699484"/>
            <a:ext cx="859040" cy="8590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Urban American Outdoors | Where Community Meets Nature | Official Website">
            <a:extLst>
              <a:ext uri="{FF2B5EF4-FFF2-40B4-BE49-F238E27FC236}">
                <a16:creationId xmlns:a16="http://schemas.microsoft.com/office/drawing/2014/main" id="{2899C345-6D93-0E11-42A0-0861C482DA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32099" y="5728432"/>
            <a:ext cx="1336201" cy="7248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dy-White Boats, Inc. | Manufacturing | Marine Dealerships -  Greenville-Pitt County Chamber of Commerce:">
            <a:extLst>
              <a:ext uri="{FF2B5EF4-FFF2-40B4-BE49-F238E27FC236}">
                <a16:creationId xmlns:a16="http://schemas.microsoft.com/office/drawing/2014/main" id="{0391F430-7776-D545-7969-1937972B97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16886" y="7593285"/>
            <a:ext cx="1291556" cy="7070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Pure Fishing® Grows its Industry Leading Saltwater Franchise by Acquiring  Fin-Nor and Van Staal">
            <a:extLst>
              <a:ext uri="{FF2B5EF4-FFF2-40B4-BE49-F238E27FC236}">
                <a16:creationId xmlns:a16="http://schemas.microsoft.com/office/drawing/2014/main" id="{6BB1F193-288B-5ECE-D03D-A57BFDAEA0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13077" y="3081484"/>
            <a:ext cx="593649" cy="5916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Major League Fishing Announces Full 2022 Schedule for Tackle Warehouse Pro  Circuit and Toyota Series | Sports Destination Management">
            <a:extLst>
              <a:ext uri="{FF2B5EF4-FFF2-40B4-BE49-F238E27FC236}">
                <a16:creationId xmlns:a16="http://schemas.microsoft.com/office/drawing/2014/main" id="{5000E7CF-8086-6E84-8811-92F1993F05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69713" y="2764392"/>
            <a:ext cx="709864" cy="6814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unt Dora Boating Center and Marina Launches New Website">
            <a:extLst>
              <a:ext uri="{FF2B5EF4-FFF2-40B4-BE49-F238E27FC236}">
                <a16:creationId xmlns:a16="http://schemas.microsoft.com/office/drawing/2014/main" id="{240D2410-CA5B-9309-8FD3-6E8E056193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00027" y="8281217"/>
            <a:ext cx="1539673" cy="7619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NIKA Foundation - GuideStar Profile">
            <a:extLst>
              <a:ext uri="{FF2B5EF4-FFF2-40B4-BE49-F238E27FC236}">
                <a16:creationId xmlns:a16="http://schemas.microsoft.com/office/drawing/2014/main" id="{13B775BC-F5BA-AF1D-3331-0735A9E5A9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348054" y="9010145"/>
            <a:ext cx="1691796" cy="43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69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402DE074-2799-D325-E2BC-302C75AB37E1}"/>
              </a:ext>
            </a:extLst>
          </p:cNvPr>
          <p:cNvSpPr/>
          <p:nvPr/>
        </p:nvSpPr>
        <p:spPr>
          <a:xfrm>
            <a:off x="1041870" y="3914026"/>
            <a:ext cx="7554468" cy="4845925"/>
          </a:xfrm>
          <a:prstGeom prst="roundRect">
            <a:avLst>
              <a:gd name="adj" fmla="val 4681"/>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1" name="Round Same Side Corner Rectangle 20">
            <a:extLst>
              <a:ext uri="{FF2B5EF4-FFF2-40B4-BE49-F238E27FC236}">
                <a16:creationId xmlns:a16="http://schemas.microsoft.com/office/drawing/2014/main" id="{861F33B5-3753-0F3C-0405-811C1D21C766}"/>
              </a:ext>
            </a:extLst>
          </p:cNvPr>
          <p:cNvSpPr/>
          <p:nvPr/>
        </p:nvSpPr>
        <p:spPr>
          <a:xfrm rot="10800000">
            <a:off x="1041870" y="5021851"/>
            <a:ext cx="7554468" cy="3738101"/>
          </a:xfrm>
          <a:prstGeom prst="round2SameRect">
            <a:avLst>
              <a:gd name="adj1" fmla="val 5651"/>
              <a:gd name="adj2" fmla="val 0"/>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5" name="Title 4"/>
          <p:cNvSpPr>
            <a:spLocks noGrp="1"/>
          </p:cNvSpPr>
          <p:nvPr>
            <p:ph type="title"/>
          </p:nvPr>
        </p:nvSpPr>
        <p:spPr>
          <a:xfrm>
            <a:off x="876300" y="571411"/>
            <a:ext cx="4663772" cy="727828"/>
          </a:xfrm>
        </p:spPr>
        <p:txBody>
          <a:bodyPr/>
          <a:lstStyle/>
          <a:p>
            <a:r>
              <a:rPr lang="en-US">
                <a:latin typeface="Poppins" pitchFamily="2" charset="77"/>
                <a:cs typeface="Poppins" pitchFamily="2" charset="77"/>
              </a:rPr>
              <a:t>Mission &amp; Vision</a:t>
            </a:r>
            <a:endParaRPr lang="uk-UA">
              <a:cs typeface="Poppins" pitchFamily="2" charset="77"/>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Poppins" pitchFamily="2" charset="77"/>
                <a:ea typeface="+mn-ea"/>
                <a:cs typeface="Poppins" pitchFamily="2" charset="77"/>
              </a:rPr>
              <a:pPr marL="0" marR="0" lvl="0" indent="0" algn="l" defTabSz="1371600" rtl="0" eaLnBrk="1" fontAlgn="auto" latinLnBrk="0" hangingPunct="1">
                <a:lnSpc>
                  <a:spcPct val="100000"/>
                </a:lnSpc>
                <a:spcBef>
                  <a:spcPts val="0"/>
                </a:spcBef>
                <a:spcAft>
                  <a:spcPts val="0"/>
                </a:spcAft>
                <a:buClrTx/>
                <a:buSzTx/>
                <a:buFontTx/>
                <a:buNone/>
                <a:tabLst/>
                <a:defRPr/>
              </a:pPr>
              <a:t>4</a:t>
            </a:fld>
            <a:endParaRPr kumimoji="0" lang="uk-UA" sz="28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sp>
        <p:nvSpPr>
          <p:cNvPr id="25" name="TextBox 24"/>
          <p:cNvSpPr txBox="1"/>
          <p:nvPr/>
        </p:nvSpPr>
        <p:spPr>
          <a:xfrm>
            <a:off x="1041869" y="4270931"/>
            <a:ext cx="7554470" cy="52322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Our Organizational Mission</a:t>
            </a:r>
            <a:endParaRPr kumimoji="0" lang="uk-UA" sz="2800" b="0" i="0" u="none" strike="noStrike" kern="1200" cap="none" spc="0" normalizeH="0" baseline="0" noProof="0">
              <a:ln>
                <a:noFill/>
              </a:ln>
              <a:solidFill>
                <a:srgbClr val="FFFFFF"/>
              </a:solidFill>
              <a:effectLst/>
              <a:uLnTx/>
              <a:uFillTx/>
              <a:latin typeface="Calibri" panose="020F0502020204030204"/>
              <a:ea typeface="+mn-ea"/>
              <a:cs typeface="Poppins" pitchFamily="2" charset="77"/>
            </a:endParaRPr>
          </a:p>
        </p:txBody>
      </p:sp>
      <p:sp>
        <p:nvSpPr>
          <p:cNvPr id="10" name="TextBox 9">
            <a:extLst>
              <a:ext uri="{FF2B5EF4-FFF2-40B4-BE49-F238E27FC236}">
                <a16:creationId xmlns:a16="http://schemas.microsoft.com/office/drawing/2014/main" id="{EA26503D-8F13-8752-357A-1C56E9D8709B}"/>
              </a:ext>
            </a:extLst>
          </p:cNvPr>
          <p:cNvSpPr txBox="1"/>
          <p:nvPr/>
        </p:nvSpPr>
        <p:spPr>
          <a:xfrm>
            <a:off x="1539708" y="5185770"/>
            <a:ext cx="6537336" cy="341632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97FD5"/>
                </a:solidFill>
                <a:effectLst/>
                <a:uLnTx/>
                <a:uFillTx/>
                <a:latin typeface="Poppins" pitchFamily="2" charset="77"/>
                <a:ea typeface="Lato Semibold" panose="020F0502020204030203" pitchFamily="34" charset="0"/>
                <a:cs typeface="Poppins" pitchFamily="2" charset="77"/>
              </a:rPr>
              <a:t>Increase participation in recreational boating &amp; fishing</a:t>
            </a:r>
            <a:endParaRPr kumimoji="0" lang="ru-RU" sz="5400" b="1" i="0" u="none" strike="noStrike" kern="1200" cap="none" spc="0" normalizeH="0" baseline="0" noProof="0" dirty="0">
              <a:ln>
                <a:noFill/>
              </a:ln>
              <a:solidFill>
                <a:srgbClr val="297FD5"/>
              </a:solidFill>
              <a:effectLst/>
              <a:uLnTx/>
              <a:uFillTx/>
              <a:latin typeface="Calibri" panose="020F0502020204030204"/>
              <a:ea typeface="Lato Semibold" panose="020F0502020204030203" pitchFamily="34" charset="0"/>
              <a:cs typeface="Poppins" pitchFamily="2" charset="77"/>
            </a:endParaRPr>
          </a:p>
        </p:txBody>
      </p:sp>
      <p:sp>
        <p:nvSpPr>
          <p:cNvPr id="24" name="Rounded Rectangle 23">
            <a:extLst>
              <a:ext uri="{FF2B5EF4-FFF2-40B4-BE49-F238E27FC236}">
                <a16:creationId xmlns:a16="http://schemas.microsoft.com/office/drawing/2014/main" id="{414843BF-AF68-8A49-CF39-1B034868A985}"/>
              </a:ext>
            </a:extLst>
          </p:cNvPr>
          <p:cNvSpPr/>
          <p:nvPr/>
        </p:nvSpPr>
        <p:spPr>
          <a:xfrm>
            <a:off x="9692094" y="3914026"/>
            <a:ext cx="7554468" cy="4845925"/>
          </a:xfrm>
          <a:prstGeom prst="roundRect">
            <a:avLst>
              <a:gd name="adj" fmla="val 4681"/>
            </a:avLst>
          </a:prstGeom>
          <a:solidFill>
            <a:srgbClr val="338E8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7" name="Round Same Side Corner Rectangle 26">
            <a:extLst>
              <a:ext uri="{FF2B5EF4-FFF2-40B4-BE49-F238E27FC236}">
                <a16:creationId xmlns:a16="http://schemas.microsoft.com/office/drawing/2014/main" id="{B727D1F5-1629-3891-4FCD-0DC301ADB86F}"/>
              </a:ext>
            </a:extLst>
          </p:cNvPr>
          <p:cNvSpPr/>
          <p:nvPr/>
        </p:nvSpPr>
        <p:spPr>
          <a:xfrm rot="10800000">
            <a:off x="9692094" y="5021851"/>
            <a:ext cx="7554468" cy="3738101"/>
          </a:xfrm>
          <a:prstGeom prst="round2SameRect">
            <a:avLst>
              <a:gd name="adj1" fmla="val 5651"/>
              <a:gd name="adj2" fmla="val 0"/>
            </a:avLst>
          </a:prstGeom>
          <a:solidFill>
            <a:schemeClr val="accent5">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72B62"/>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EBA946D-CBDA-2FC5-0DB7-13A0E3A1D391}"/>
              </a:ext>
            </a:extLst>
          </p:cNvPr>
          <p:cNvSpPr txBox="1"/>
          <p:nvPr/>
        </p:nvSpPr>
        <p:spPr>
          <a:xfrm>
            <a:off x="9692093" y="4270931"/>
            <a:ext cx="7554470" cy="52322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Poppins" pitchFamily="2" charset="77"/>
                <a:ea typeface="+mn-ea"/>
                <a:cs typeface="Poppins" pitchFamily="2" charset="77"/>
              </a:rPr>
              <a:t>Our Brand Vision</a:t>
            </a:r>
            <a:endParaRPr kumimoji="0" lang="uk-UA" sz="2800" b="0" i="0" u="none" strike="noStrike" kern="1200" cap="none" spc="0" normalizeH="0" baseline="0" noProof="0">
              <a:ln>
                <a:noFill/>
              </a:ln>
              <a:solidFill>
                <a:srgbClr val="FFFFFF"/>
              </a:solidFill>
              <a:effectLst/>
              <a:uLnTx/>
              <a:uFillTx/>
              <a:latin typeface="Calibri" panose="020F0502020204030204"/>
              <a:ea typeface="+mn-ea"/>
              <a:cs typeface="Poppins" pitchFamily="2" charset="77"/>
            </a:endParaRPr>
          </a:p>
        </p:txBody>
      </p:sp>
      <p:sp>
        <p:nvSpPr>
          <p:cNvPr id="29" name="TextBox 28">
            <a:extLst>
              <a:ext uri="{FF2B5EF4-FFF2-40B4-BE49-F238E27FC236}">
                <a16:creationId xmlns:a16="http://schemas.microsoft.com/office/drawing/2014/main" id="{8379553C-8678-7883-0A15-17E9992008A5}"/>
              </a:ext>
            </a:extLst>
          </p:cNvPr>
          <p:cNvSpPr txBox="1"/>
          <p:nvPr/>
        </p:nvSpPr>
        <p:spPr>
          <a:xfrm>
            <a:off x="10200659" y="5865276"/>
            <a:ext cx="6537336" cy="175432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38E81"/>
                </a:solidFill>
                <a:effectLst/>
                <a:uLnTx/>
                <a:uFillTx/>
                <a:latin typeface="Poppins" pitchFamily="2" charset="77"/>
                <a:ea typeface="Lato Semibold" panose="020F0502020204030203" pitchFamily="34" charset="0"/>
                <a:cs typeface="Poppins" pitchFamily="2" charset="77"/>
              </a:rPr>
              <a:t>The water is open to everyone</a:t>
            </a:r>
            <a:endParaRPr kumimoji="0" lang="ru-RU" sz="5400" b="1" i="0" u="none" strike="noStrike" kern="1200" cap="none" spc="0" normalizeH="0" baseline="0" noProof="0">
              <a:ln>
                <a:noFill/>
              </a:ln>
              <a:solidFill>
                <a:srgbClr val="338E81"/>
              </a:solidFill>
              <a:effectLst/>
              <a:uLnTx/>
              <a:uFillTx/>
              <a:latin typeface="Calibri" panose="020F0502020204030204"/>
              <a:ea typeface="Lato Semibold" panose="020F0502020204030203" pitchFamily="34" charset="0"/>
              <a:cs typeface="Poppins" pitchFamily="2" charset="77"/>
            </a:endParaRPr>
          </a:p>
        </p:txBody>
      </p:sp>
      <p:pic>
        <p:nvPicPr>
          <p:cNvPr id="35" name="Picture 34">
            <a:extLst>
              <a:ext uri="{FF2B5EF4-FFF2-40B4-BE49-F238E27FC236}">
                <a16:creationId xmlns:a16="http://schemas.microsoft.com/office/drawing/2014/main" id="{616D8010-B30A-6CE2-1A71-A7CCD6256718}"/>
              </a:ext>
            </a:extLst>
          </p:cNvPr>
          <p:cNvPicPr>
            <a:picLocks noChangeAspect="1"/>
          </p:cNvPicPr>
          <p:nvPr/>
        </p:nvPicPr>
        <p:blipFill>
          <a:blip r:embed="rId3"/>
          <a:stretch>
            <a:fillRect/>
          </a:stretch>
        </p:blipFill>
        <p:spPr>
          <a:xfrm>
            <a:off x="2910520" y="2413416"/>
            <a:ext cx="3934129" cy="1108991"/>
          </a:xfrm>
          <a:prstGeom prst="rect">
            <a:avLst/>
          </a:prstGeom>
        </p:spPr>
      </p:pic>
      <p:pic>
        <p:nvPicPr>
          <p:cNvPr id="37" name="Picture 36">
            <a:extLst>
              <a:ext uri="{FF2B5EF4-FFF2-40B4-BE49-F238E27FC236}">
                <a16:creationId xmlns:a16="http://schemas.microsoft.com/office/drawing/2014/main" id="{297D06E7-464A-5A95-244E-C5F2D80E8BDB}"/>
              </a:ext>
            </a:extLst>
          </p:cNvPr>
          <p:cNvPicPr>
            <a:picLocks noChangeAspect="1"/>
          </p:cNvPicPr>
          <p:nvPr/>
        </p:nvPicPr>
        <p:blipFill>
          <a:blip r:embed="rId4"/>
          <a:stretch>
            <a:fillRect/>
          </a:stretch>
        </p:blipFill>
        <p:spPr>
          <a:xfrm>
            <a:off x="10927534" y="2623029"/>
            <a:ext cx="5083586" cy="1015105"/>
          </a:xfrm>
          <a:prstGeom prst="rect">
            <a:avLst/>
          </a:prstGeom>
        </p:spPr>
      </p:pic>
    </p:spTree>
    <p:extLst>
      <p:ext uri="{BB962C8B-B14F-4D97-AF65-F5344CB8AC3E}">
        <p14:creationId xmlns:p14="http://schemas.microsoft.com/office/powerpoint/2010/main" val="2335990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5448300" cy="1338828"/>
          </a:xfrm>
          <a:prstGeom prst="rect">
            <a:avLst/>
          </a:prstGeom>
        </p:spPr>
        <p:txBody>
          <a:bodyPr/>
          <a:lstStyle/>
          <a:p>
            <a:r>
              <a:rPr lang="en-US" dirty="0">
                <a:solidFill>
                  <a:schemeClr val="accent1"/>
                </a:solidFill>
              </a:rPr>
              <a:t>Content Creation </a:t>
            </a:r>
            <a:br>
              <a:rPr lang="en-US" dirty="0"/>
            </a:br>
            <a:r>
              <a:rPr lang="en-US" dirty="0"/>
              <a:t>Beginner, Newcomer</a:t>
            </a:r>
            <a:endParaRPr lang="uk-UA" dirty="0"/>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Calibri" panose="020F0502020204030204"/>
                <a:ea typeface="+mn-ea"/>
                <a:cs typeface="+mn-cs"/>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a:t>
            </a:fld>
            <a:endParaRPr kumimoji="0" lang="uk-UA" sz="2800" b="1" i="0" u="none" strike="noStrike" kern="1200" cap="none" spc="0" normalizeH="0" baseline="0" noProof="0">
              <a:ln>
                <a:noFill/>
              </a:ln>
              <a:solidFill>
                <a:srgbClr val="629DD1"/>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60FE947-72F6-C15D-D5A3-C5B6EA286CB8}"/>
              </a:ext>
            </a:extLst>
          </p:cNvPr>
          <p:cNvPicPr>
            <a:picLocks noChangeAspect="1"/>
          </p:cNvPicPr>
          <p:nvPr/>
        </p:nvPicPr>
        <p:blipFill>
          <a:blip r:embed="rId5"/>
          <a:stretch>
            <a:fillRect/>
          </a:stretch>
        </p:blipFill>
        <p:spPr>
          <a:xfrm>
            <a:off x="12282478" y="938304"/>
            <a:ext cx="6005522" cy="9339428"/>
          </a:xfrm>
          <a:prstGeom prst="rect">
            <a:avLst/>
          </a:prstGeom>
        </p:spPr>
      </p:pic>
      <p:sp>
        <p:nvSpPr>
          <p:cNvPr id="36" name="TextBox 35">
            <a:extLst>
              <a:ext uri="{FF2B5EF4-FFF2-40B4-BE49-F238E27FC236}">
                <a16:creationId xmlns:a16="http://schemas.microsoft.com/office/drawing/2014/main" id="{EE3F9118-6769-F1A5-13E0-F74FA6C1F06A}"/>
              </a:ext>
            </a:extLst>
          </p:cNvPr>
          <p:cNvSpPr txBox="1"/>
          <p:nvPr/>
        </p:nvSpPr>
        <p:spPr>
          <a:xfrm>
            <a:off x="6858000" y="8571256"/>
            <a:ext cx="5838264" cy="1446550"/>
          </a:xfrm>
          <a:prstGeom prst="rect">
            <a:avLst/>
          </a:prstGeom>
          <a:noFill/>
        </p:spPr>
        <p:txBody>
          <a:bodyPr wrap="square" rtlCol="0">
            <a:spAutoFit/>
          </a:bodyPr>
          <a:lstStyle/>
          <a:p>
            <a:pPr marL="0" marR="0" lvl="0" indent="0" defTabSz="137166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a:ea typeface="+mn-ea"/>
                <a:cs typeface="+mn-cs"/>
              </a:rPr>
              <a:t>Mix of education + entertainment </a:t>
            </a:r>
            <a:endParaRPr kumimoji="0" lang="uk-UA" sz="4400" b="1" i="0" u="none" strike="noStrike" kern="1200" cap="none" spc="0" normalizeH="0" baseline="0" noProof="0" dirty="0">
              <a:ln>
                <a:noFill/>
              </a:ln>
              <a:effectLst/>
              <a:uLnTx/>
              <a:uFillTx/>
              <a:latin typeface="Calibri" panose="020F0502020204030204"/>
              <a:ea typeface="+mn-ea"/>
              <a:cs typeface="+mn-cs"/>
            </a:endParaRPr>
          </a:p>
        </p:txBody>
      </p:sp>
      <p:pic>
        <p:nvPicPr>
          <p:cNvPr id="52" name="Take Me Fishing_7209666205140094254-no-watermark">
            <a:hlinkClick r:id="" action="ppaction://media"/>
            <a:extLst>
              <a:ext uri="{FF2B5EF4-FFF2-40B4-BE49-F238E27FC236}">
                <a16:creationId xmlns:a16="http://schemas.microsoft.com/office/drawing/2014/main" id="{AE9DD089-F9DF-6719-79D5-CB49E6868C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7765" y="2556297"/>
            <a:ext cx="4964323" cy="7160322"/>
          </a:xfrm>
          <a:prstGeom prst="rect">
            <a:avLst/>
          </a:prstGeom>
        </p:spPr>
      </p:pic>
      <p:pic>
        <p:nvPicPr>
          <p:cNvPr id="54" name="Picture 53">
            <a:extLst>
              <a:ext uri="{FF2B5EF4-FFF2-40B4-BE49-F238E27FC236}">
                <a16:creationId xmlns:a16="http://schemas.microsoft.com/office/drawing/2014/main" id="{07C4DA97-4D1E-75F3-272D-80A500BED51A}"/>
              </a:ext>
            </a:extLst>
          </p:cNvPr>
          <p:cNvPicPr>
            <a:picLocks noChangeAspect="1"/>
          </p:cNvPicPr>
          <p:nvPr/>
        </p:nvPicPr>
        <p:blipFill>
          <a:blip r:embed="rId7"/>
          <a:stretch>
            <a:fillRect/>
          </a:stretch>
        </p:blipFill>
        <p:spPr>
          <a:xfrm>
            <a:off x="6606256" y="1547305"/>
            <a:ext cx="5075487" cy="6908303"/>
          </a:xfrm>
          <a:prstGeom prst="rect">
            <a:avLst/>
          </a:prstGeom>
        </p:spPr>
      </p:pic>
    </p:spTree>
    <p:extLst>
      <p:ext uri="{BB962C8B-B14F-4D97-AF65-F5344CB8AC3E}">
        <p14:creationId xmlns:p14="http://schemas.microsoft.com/office/powerpoint/2010/main" val="252269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2"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2"/>
                                        </p:tgtEl>
                                      </p:cBhvr>
                                    </p:cmd>
                                  </p:childTnLst>
                                </p:cTn>
                              </p:par>
                            </p:childTnLst>
                          </p:cTn>
                        </p:par>
                      </p:childTnLst>
                    </p:cTn>
                  </p:par>
                </p:childTnLst>
              </p:cTn>
              <p:nextCondLst>
                <p:cond evt="onClick" delay="0">
                  <p:tgtEl>
                    <p:spTgt spid="52"/>
                  </p:tgtEl>
                </p:cond>
              </p:nextCondLst>
            </p:seq>
            <p:video>
              <p:cMediaNode>
                <p:cTn id="12" fill="hold" display="0">
                  <p:stCondLst>
                    <p:cond delay="indefinite"/>
                  </p:stCondLst>
                </p:cTn>
                <p:tgtEl>
                  <p:spTgt spid="5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B47270-CBAF-7B32-41E8-025FA19725E2}"/>
              </a:ext>
            </a:extLst>
          </p:cNvPr>
          <p:cNvSpPr>
            <a:spLocks noGrp="1"/>
          </p:cNvSpPr>
          <p:nvPr>
            <p:ph type="sldNum" sz="quarter" idx="10"/>
          </p:nvPr>
        </p:nvSpPr>
        <p:spPr/>
        <p:txBody>
          <a:bodyPr/>
          <a:lstStyle/>
          <a:p>
            <a:r>
              <a:rPr lang="en-US"/>
              <a:t>page</a:t>
            </a:r>
          </a:p>
          <a:p>
            <a:r>
              <a:rPr lang="en-US"/>
              <a:t>0</a:t>
            </a:r>
            <a:fld id="{37D409AB-2201-4E18-8A34-C31753AD9B06}" type="slidenum">
              <a:rPr smtClean="0"/>
              <a:pPr/>
              <a:t>6</a:t>
            </a:fld>
            <a:endParaRPr/>
          </a:p>
        </p:txBody>
      </p:sp>
      <p:sp>
        <p:nvSpPr>
          <p:cNvPr id="4" name="Title 3">
            <a:extLst>
              <a:ext uri="{FF2B5EF4-FFF2-40B4-BE49-F238E27FC236}">
                <a16:creationId xmlns:a16="http://schemas.microsoft.com/office/drawing/2014/main" id="{A575280E-0B91-40B8-8EAB-CCA3F190336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1EADF9D-DB62-982E-F5EE-D3E6ADC595FA}"/>
              </a:ext>
            </a:extLst>
          </p:cNvPr>
          <p:cNvPicPr>
            <a:picLocks noChangeAspect="1"/>
          </p:cNvPicPr>
          <p:nvPr/>
        </p:nvPicPr>
        <p:blipFill>
          <a:blip r:embed="rId3"/>
          <a:stretch>
            <a:fillRect/>
          </a:stretch>
        </p:blipFill>
        <p:spPr>
          <a:xfrm>
            <a:off x="609600" y="419100"/>
            <a:ext cx="11430000" cy="4563024"/>
          </a:xfrm>
          <a:prstGeom prst="rect">
            <a:avLst/>
          </a:prstGeom>
        </p:spPr>
      </p:pic>
      <p:pic>
        <p:nvPicPr>
          <p:cNvPr id="8" name="Picture 7">
            <a:extLst>
              <a:ext uri="{FF2B5EF4-FFF2-40B4-BE49-F238E27FC236}">
                <a16:creationId xmlns:a16="http://schemas.microsoft.com/office/drawing/2014/main" id="{E9043861-34CC-EDCB-CACF-0278E7B6CE68}"/>
              </a:ext>
            </a:extLst>
          </p:cNvPr>
          <p:cNvPicPr>
            <a:picLocks noChangeAspect="1"/>
          </p:cNvPicPr>
          <p:nvPr/>
        </p:nvPicPr>
        <p:blipFill>
          <a:blip r:embed="rId4"/>
          <a:stretch>
            <a:fillRect/>
          </a:stretch>
        </p:blipFill>
        <p:spPr>
          <a:xfrm>
            <a:off x="12382500" y="1214437"/>
            <a:ext cx="5029200" cy="7858125"/>
          </a:xfrm>
          <a:prstGeom prst="rect">
            <a:avLst/>
          </a:prstGeom>
        </p:spPr>
      </p:pic>
      <p:sp>
        <p:nvSpPr>
          <p:cNvPr id="9" name="TextBox 8">
            <a:extLst>
              <a:ext uri="{FF2B5EF4-FFF2-40B4-BE49-F238E27FC236}">
                <a16:creationId xmlns:a16="http://schemas.microsoft.com/office/drawing/2014/main" id="{8ACFE4C0-2D6D-8F64-34C6-D968451427BF}"/>
              </a:ext>
            </a:extLst>
          </p:cNvPr>
          <p:cNvSpPr txBox="1"/>
          <p:nvPr/>
        </p:nvSpPr>
        <p:spPr>
          <a:xfrm>
            <a:off x="876300" y="5304877"/>
            <a:ext cx="8615082" cy="3046988"/>
          </a:xfrm>
          <a:prstGeom prst="rect">
            <a:avLst/>
          </a:prstGeom>
          <a:noFill/>
        </p:spPr>
        <p:txBody>
          <a:bodyPr wrap="square" rtlCol="0">
            <a:spAutoFit/>
          </a:bodyPr>
          <a:lstStyle/>
          <a:p>
            <a:pPr marL="457200" marR="0" lvl="0" indent="-457200" defTabSz="137166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effectLst/>
                <a:uLnTx/>
                <a:uFillTx/>
                <a:latin typeface="Calibri" panose="020F0502020204030204"/>
                <a:ea typeface="+mn-ea"/>
                <a:cs typeface="+mn-cs"/>
              </a:rPr>
              <a:t>Safety &amp; Education</a:t>
            </a:r>
          </a:p>
          <a:p>
            <a:pPr marL="457200" marR="0" lvl="0" indent="-457200" defTabSz="13716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latin typeface="Calibri" panose="020F0502020204030204"/>
              </a:rPr>
              <a:t>Public Access</a:t>
            </a:r>
          </a:p>
          <a:p>
            <a:pPr marL="457200" marR="0" lvl="0" indent="-457200" defTabSz="137166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effectLst/>
                <a:uLnTx/>
                <a:uFillTx/>
                <a:latin typeface="Calibri" panose="020F0502020204030204"/>
                <a:ea typeface="+mn-ea"/>
                <a:cs typeface="+mn-cs"/>
              </a:rPr>
              <a:t>Law Enforcement</a:t>
            </a:r>
          </a:p>
          <a:p>
            <a:pPr marL="457200" marR="0" lvl="0" indent="-457200" defTabSz="13716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latin typeface="Calibri" panose="020F0502020204030204"/>
              </a:rPr>
              <a:t>Navigational Maintenance</a:t>
            </a:r>
          </a:p>
          <a:p>
            <a:pPr marL="457200" marR="0" lvl="0" indent="-457200" defTabSz="13716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latin typeface="Calibri" panose="020F0502020204030204"/>
              </a:rPr>
              <a:t>Environmental Cleanup</a:t>
            </a:r>
          </a:p>
          <a:p>
            <a:pPr marL="457200" marR="0" lvl="0" indent="-457200" defTabSz="13716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latin typeface="Calibri" panose="020F0502020204030204"/>
              </a:rPr>
              <a:t>Water Rescue Services </a:t>
            </a:r>
            <a:endParaRPr kumimoji="0" lang="uk-UA" sz="3200" b="1" i="0" u="none" strike="noStrike" kern="1200" cap="none" spc="0" normalizeH="0" baseline="0" noProof="0" dirty="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50034FF-5123-3DD5-33B9-F11F28CC4745}"/>
              </a:ext>
            </a:extLst>
          </p:cNvPr>
          <p:cNvSpPr txBox="1"/>
          <p:nvPr/>
        </p:nvSpPr>
        <p:spPr>
          <a:xfrm>
            <a:off x="8303594" y="6846451"/>
            <a:ext cx="2438400" cy="707886"/>
          </a:xfrm>
          <a:prstGeom prst="rect">
            <a:avLst/>
          </a:prstGeom>
          <a:noFill/>
        </p:spPr>
        <p:txBody>
          <a:bodyPr wrap="square" rtlCol="0">
            <a:spAutoFit/>
          </a:bodyPr>
          <a:lstStyle/>
          <a:p>
            <a:r>
              <a:rPr lang="en-US" sz="2000" dirty="0">
                <a:solidFill>
                  <a:schemeClr val="bg1"/>
                </a:solidFill>
              </a:rPr>
              <a:t>Add another content piece</a:t>
            </a:r>
          </a:p>
        </p:txBody>
      </p:sp>
      <p:pic>
        <p:nvPicPr>
          <p:cNvPr id="5" name="Picture 4">
            <a:extLst>
              <a:ext uri="{FF2B5EF4-FFF2-40B4-BE49-F238E27FC236}">
                <a16:creationId xmlns:a16="http://schemas.microsoft.com/office/drawing/2014/main" id="{2D8E2732-4C6D-8BD4-F6C2-746D461E0BD0}"/>
              </a:ext>
            </a:extLst>
          </p:cNvPr>
          <p:cNvPicPr>
            <a:picLocks noChangeAspect="1"/>
          </p:cNvPicPr>
          <p:nvPr/>
        </p:nvPicPr>
        <p:blipFill>
          <a:blip r:embed="rId5"/>
          <a:stretch>
            <a:fillRect/>
          </a:stretch>
        </p:blipFill>
        <p:spPr>
          <a:xfrm>
            <a:off x="6098536" y="5104620"/>
            <a:ext cx="5941064" cy="4191548"/>
          </a:xfrm>
          <a:prstGeom prst="rect">
            <a:avLst/>
          </a:prstGeom>
        </p:spPr>
      </p:pic>
    </p:spTree>
    <p:extLst>
      <p:ext uri="{BB962C8B-B14F-4D97-AF65-F5344CB8AC3E}">
        <p14:creationId xmlns:p14="http://schemas.microsoft.com/office/powerpoint/2010/main" val="318954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83D1A9-91BD-B4BF-A397-C16C643D180E}"/>
              </a:ext>
            </a:extLst>
          </p:cNvPr>
          <p:cNvPicPr>
            <a:picLocks noChangeAspect="1"/>
          </p:cNvPicPr>
          <p:nvPr/>
        </p:nvPicPr>
        <p:blipFill>
          <a:blip r:embed="rId2"/>
          <a:srcRect r="14667"/>
          <a:stretch/>
        </p:blipFill>
        <p:spPr>
          <a:xfrm>
            <a:off x="20" y="10"/>
            <a:ext cx="18287980" cy="10286990"/>
          </a:xfrm>
          <a:prstGeom prst="rect">
            <a:avLst/>
          </a:prstGeom>
          <a:noFill/>
        </p:spPr>
      </p:pic>
      <p:sp>
        <p:nvSpPr>
          <p:cNvPr id="2" name="Slide Number Placeholder 1" hidden="1">
            <a:extLst>
              <a:ext uri="{FF2B5EF4-FFF2-40B4-BE49-F238E27FC236}">
                <a16:creationId xmlns:a16="http://schemas.microsoft.com/office/drawing/2014/main" id="{CE1BD8CD-83AF-8F6C-BF68-948A54AA5BA5}"/>
              </a:ext>
            </a:extLst>
          </p:cNvPr>
          <p:cNvSpPr>
            <a:spLocks noGrp="1"/>
          </p:cNvSpPr>
          <p:nvPr>
            <p:ph type="sldNum" sz="quarter" idx="4294967295"/>
          </p:nvPr>
        </p:nvSpPr>
        <p:spPr>
          <a:xfrm>
            <a:off x="16916400" y="9072686"/>
            <a:ext cx="1733550" cy="954364"/>
          </a:xfrm>
        </p:spPr>
        <p:txBody>
          <a:bodyPr/>
          <a:lstStyle/>
          <a:p>
            <a:pPr>
              <a:spcAft>
                <a:spcPts val="600"/>
              </a:spcAft>
            </a:pPr>
            <a:r>
              <a:rPr lang="en-US"/>
              <a:t>page</a:t>
            </a:r>
          </a:p>
          <a:p>
            <a:pPr>
              <a:spcAft>
                <a:spcPts val="600"/>
              </a:spcAft>
            </a:pPr>
            <a:r>
              <a:rPr lang="en-US"/>
              <a:t>0</a:t>
            </a:r>
            <a:fld id="{37D409AB-2201-4E18-8A34-C31753AD9B06}" type="slidenum">
              <a:rPr smtClean="0"/>
              <a:pPr>
                <a:spcAft>
                  <a:spcPts val="600"/>
                </a:spcAft>
              </a:pPr>
              <a:t>7</a:t>
            </a:fld>
            <a:endParaRPr lang="en-US"/>
          </a:p>
        </p:txBody>
      </p:sp>
    </p:spTree>
    <p:extLst>
      <p:ext uri="{BB962C8B-B14F-4D97-AF65-F5344CB8AC3E}">
        <p14:creationId xmlns:p14="http://schemas.microsoft.com/office/powerpoint/2010/main" val="170676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66BAB0F0-D385-4C85-83B5-33E4F10443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B109F9-1265-19B4-AFF6-98E59C43534D}"/>
              </a:ext>
            </a:extLst>
          </p:cNvPr>
          <p:cNvSpPr txBox="1"/>
          <p:nvPr/>
        </p:nvSpPr>
        <p:spPr>
          <a:xfrm>
            <a:off x="3620679" y="4589502"/>
            <a:ext cx="11046642"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Calibri" panose="020F0502020204030204"/>
                <a:ea typeface="Lato Semibold" panose="020F0502020204030203" pitchFamily="34" charset="0"/>
                <a:cs typeface="Arial" panose="020B0604020202020204" pitchFamily="34" charset="0"/>
              </a:rPr>
              <a:t>Participation &amp; Consumer Trends</a:t>
            </a:r>
            <a:endParaRPr kumimoji="0" lang="ru-RU" sz="6600" b="1" i="0" u="none" strike="noStrike" kern="1200" cap="none" spc="0" normalizeH="0" baseline="0" noProof="0" dirty="0">
              <a:ln>
                <a:noFill/>
              </a:ln>
              <a:solidFill>
                <a:srgbClr val="FFFFFF"/>
              </a:solidFill>
              <a:effectLst/>
              <a:uLnTx/>
              <a:uFillTx/>
              <a:latin typeface="Calibri" panose="020F0502020204030204"/>
              <a:ea typeface="Lato Semibold" panose="020F0502020204030203" pitchFamily="34" charset="0"/>
              <a:cs typeface="Arial" panose="020B0604020202020204" pitchFamily="34" charset="0"/>
            </a:endParaRPr>
          </a:p>
        </p:txBody>
      </p:sp>
    </p:spTree>
    <p:extLst>
      <p:ext uri="{BB962C8B-B14F-4D97-AF65-F5344CB8AC3E}">
        <p14:creationId xmlns:p14="http://schemas.microsoft.com/office/powerpoint/2010/main" val="217836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D707-7BA9-0FD9-49F0-BB7F6B0B483C}"/>
              </a:ext>
            </a:extLst>
          </p:cNvPr>
          <p:cNvSpPr>
            <a:spLocks noGrp="1"/>
          </p:cNvSpPr>
          <p:nvPr>
            <p:ph type="title"/>
          </p:nvPr>
        </p:nvSpPr>
        <p:spPr>
          <a:xfrm>
            <a:off x="876299" y="654080"/>
            <a:ext cx="5743957" cy="1344599"/>
          </a:xfrm>
        </p:spPr>
        <p:txBody>
          <a:bodyPr/>
          <a:lstStyle/>
          <a:p>
            <a:r>
              <a:rPr lang="en-US" dirty="0">
                <a:solidFill>
                  <a:schemeClr val="accent1"/>
                </a:solidFill>
                <a:latin typeface="Poppins" pitchFamily="2" charset="77"/>
                <a:cs typeface="Poppins" pitchFamily="2" charset="77"/>
              </a:rPr>
              <a:t>Fishing Participation </a:t>
            </a:r>
            <a:r>
              <a:rPr lang="en-US" sz="2000" dirty="0">
                <a:solidFill>
                  <a:schemeClr val="accent1"/>
                </a:solidFill>
                <a:latin typeface="Poppins" pitchFamily="2" charset="77"/>
                <a:cs typeface="Poppins" pitchFamily="2" charset="77"/>
              </a:rPr>
              <a:t>(2010-2023) </a:t>
            </a:r>
            <a:endParaRPr lang="en-US" sz="2000" dirty="0">
              <a:latin typeface="Poppins" pitchFamily="2" charset="77"/>
              <a:cs typeface="Poppins" pitchFamily="2" charset="77"/>
            </a:endParaRPr>
          </a:p>
        </p:txBody>
      </p:sp>
      <p:sp>
        <p:nvSpPr>
          <p:cNvPr id="3" name="Slide Number Placeholder 2">
            <a:extLst>
              <a:ext uri="{FF2B5EF4-FFF2-40B4-BE49-F238E27FC236}">
                <a16:creationId xmlns:a16="http://schemas.microsoft.com/office/drawing/2014/main" id="{E2C3A782-EABC-7335-8B71-19C5F1CCBD0F}"/>
              </a:ext>
            </a:extLst>
          </p:cNvPr>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29DD1"/>
                </a:solidFill>
                <a:effectLst/>
                <a:uLnTx/>
                <a:uFillTx/>
                <a:latin typeface="Poppins" pitchFamily="2" charset="77"/>
                <a:ea typeface="+mn-ea"/>
                <a:cs typeface="Poppins" pitchFamily="2" charset="77"/>
              </a:rPr>
              <a:t>0</a:t>
            </a:r>
            <a:fld id="{37D409AB-2201-4E18-8A34-C31753AD9B06}" type="slidenum">
              <a:rPr kumimoji="0" lang="uk-UA" sz="2800" b="1" i="0" u="none" strike="noStrike" kern="1200" cap="none" spc="0" normalizeH="0" baseline="0" noProof="0" smtClean="0">
                <a:ln>
                  <a:noFill/>
                </a:ln>
                <a:solidFill>
                  <a:srgbClr val="629DD1"/>
                </a:solidFill>
                <a:effectLst/>
                <a:uLnTx/>
                <a:uFillTx/>
                <a:latin typeface="Poppins" pitchFamily="2" charset="77"/>
                <a:ea typeface="+mn-ea"/>
                <a:cs typeface="Poppins" pitchFamily="2" charset="77"/>
              </a:rPr>
              <a:pPr marL="0" marR="0" lvl="0" indent="0" algn="l" defTabSz="1371600" rtl="0" eaLnBrk="1" fontAlgn="auto" latinLnBrk="0" hangingPunct="1">
                <a:lnSpc>
                  <a:spcPct val="100000"/>
                </a:lnSpc>
                <a:spcBef>
                  <a:spcPts val="0"/>
                </a:spcBef>
                <a:spcAft>
                  <a:spcPts val="0"/>
                </a:spcAft>
                <a:buClrTx/>
                <a:buSzTx/>
                <a:buFontTx/>
                <a:buNone/>
                <a:tabLst/>
                <a:defRPr/>
              </a:pPr>
              <a:t>9</a:t>
            </a:fld>
            <a:endParaRPr kumimoji="0" lang="uk-UA" sz="2800" b="1" i="0" u="none" strike="noStrike" kern="1200" cap="none" spc="0" normalizeH="0" baseline="0" noProof="0">
              <a:ln>
                <a:noFill/>
              </a:ln>
              <a:solidFill>
                <a:srgbClr val="629DD1"/>
              </a:solidFill>
              <a:effectLst/>
              <a:uLnTx/>
              <a:uFillTx/>
              <a:latin typeface="Poppins" pitchFamily="2" charset="77"/>
              <a:ea typeface="+mn-ea"/>
              <a:cs typeface="Poppins" pitchFamily="2" charset="77"/>
            </a:endParaRPr>
          </a:p>
        </p:txBody>
      </p:sp>
      <p:graphicFrame>
        <p:nvGraphicFramePr>
          <p:cNvPr id="4" name="Chart 3">
            <a:extLst>
              <a:ext uri="{FF2B5EF4-FFF2-40B4-BE49-F238E27FC236}">
                <a16:creationId xmlns:a16="http://schemas.microsoft.com/office/drawing/2014/main" id="{F94DBEC0-0964-CCC1-4452-BF9B3374D3F1}"/>
              </a:ext>
            </a:extLst>
          </p:cNvPr>
          <p:cNvGraphicFramePr/>
          <p:nvPr/>
        </p:nvGraphicFramePr>
        <p:xfrm>
          <a:off x="1259590" y="2395728"/>
          <a:ext cx="15768820" cy="653444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568A5D63-C78F-DD72-5041-5A8E8A8625E1}"/>
              </a:ext>
            </a:extLst>
          </p:cNvPr>
          <p:cNvSpPr txBox="1"/>
          <p:nvPr/>
        </p:nvSpPr>
        <p:spPr>
          <a:xfrm>
            <a:off x="11255014" y="594004"/>
            <a:ext cx="6339567" cy="2400657"/>
          </a:xfrm>
          <a:prstGeom prst="rect">
            <a:avLst/>
          </a:prstGeom>
          <a:noFill/>
        </p:spPr>
        <p:txBody>
          <a:bodyPr wrap="square" rtlCol="0">
            <a:spAutoFit/>
          </a:bodyPr>
          <a:ls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4500" b="1" i="0" u="none" strike="noStrike" kern="1200" cap="none" spc="0" normalizeH="0" baseline="0" noProof="0">
                <a:ln>
                  <a:noFill/>
                </a:ln>
                <a:solidFill>
                  <a:srgbClr val="5AA2AE"/>
                </a:solidFill>
                <a:effectLst/>
                <a:uLnTx/>
                <a:uFillTx/>
                <a:latin typeface="Poppins Black" pitchFamily="2" charset="77"/>
                <a:ea typeface="+mn-ea"/>
                <a:cs typeface="Poppins Black" pitchFamily="2" charset="77"/>
              </a:rPr>
              <a:t>57.7M </a:t>
            </a:r>
          </a:p>
        </p:txBody>
      </p:sp>
      <p:sp>
        <p:nvSpPr>
          <p:cNvPr id="9" name="TextBox 8">
            <a:extLst>
              <a:ext uri="{FF2B5EF4-FFF2-40B4-BE49-F238E27FC236}">
                <a16:creationId xmlns:a16="http://schemas.microsoft.com/office/drawing/2014/main" id="{0AA2188E-3AE0-5CF2-14C2-8645354A7184}"/>
              </a:ext>
            </a:extLst>
          </p:cNvPr>
          <p:cNvSpPr txBox="1"/>
          <p:nvPr/>
        </p:nvSpPr>
        <p:spPr>
          <a:xfrm>
            <a:off x="9581431" y="9531563"/>
            <a:ext cx="6097508" cy="369332"/>
          </a:xfrm>
          <a:prstGeom prst="rect">
            <a:avLst/>
          </a:prstGeom>
          <a:noFill/>
        </p:spPr>
        <p:txBody>
          <a:bodyPr wrap="square" rtlCol="0">
            <a:spAutoFit/>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oppins" pitchFamily="2" charset="77"/>
                <a:ea typeface="+mn-ea"/>
                <a:cs typeface="Poppins" pitchFamily="2" charset="77"/>
              </a:rPr>
              <a:t>Source: 2024 Special Report on Fishing</a:t>
            </a:r>
          </a:p>
        </p:txBody>
      </p:sp>
      <p:sp>
        <p:nvSpPr>
          <p:cNvPr id="6" name="TextBox 5">
            <a:extLst>
              <a:ext uri="{FF2B5EF4-FFF2-40B4-BE49-F238E27FC236}">
                <a16:creationId xmlns:a16="http://schemas.microsoft.com/office/drawing/2014/main" id="{5E5780CF-6FED-1908-ED15-678CDECD4036}"/>
              </a:ext>
            </a:extLst>
          </p:cNvPr>
          <p:cNvSpPr txBox="1"/>
          <p:nvPr/>
        </p:nvSpPr>
        <p:spPr>
          <a:xfrm>
            <a:off x="9508556" y="2724660"/>
            <a:ext cx="750693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97FD5">
                    <a:lumMod val="60000"/>
                    <a:lumOff val="40000"/>
                  </a:srgbClr>
                </a:solidFill>
                <a:effectLst/>
                <a:uLnTx/>
                <a:uFillTx/>
                <a:latin typeface="Calibri" panose="020F0502020204030204"/>
                <a:ea typeface="+mn-ea"/>
                <a:cs typeface="+mn-cs"/>
              </a:rPr>
              <a:t>#1 activity done from a boat</a:t>
            </a:r>
          </a:p>
        </p:txBody>
      </p:sp>
    </p:spTree>
    <p:extLst>
      <p:ext uri="{BB962C8B-B14F-4D97-AF65-F5344CB8AC3E}">
        <p14:creationId xmlns:p14="http://schemas.microsoft.com/office/powerpoint/2010/main" val="4026726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GENARAL LAYOUTS">
  <a:themeElements>
    <a:clrScheme name="Custom 7">
      <a:dk1>
        <a:srgbClr val="072B62"/>
      </a:dk1>
      <a:lt1>
        <a:srgbClr val="FFFFFF"/>
      </a:lt1>
      <a:dk2>
        <a:srgbClr val="6C6C6C"/>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ENARAL LAYOUTS">
  <a:themeElements>
    <a:clrScheme name="Custom 7">
      <a:dk1>
        <a:srgbClr val="072B62"/>
      </a:dk1>
      <a:lt1>
        <a:srgbClr val="FFFFFF"/>
      </a:lt1>
      <a:dk2>
        <a:srgbClr val="6C6C6C"/>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AM SLIDES">
  <a:themeElements>
    <a:clrScheme name="Custom 7">
      <a:dk1>
        <a:srgbClr val="072B62"/>
      </a:dk1>
      <a:lt1>
        <a:srgbClr val="FFFFFF"/>
      </a:lt1>
      <a:dk2>
        <a:srgbClr val="6C6C6C"/>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M 2024">
  <a:themeElements>
    <a:clrScheme name="Colle McVoy">
      <a:dk1>
        <a:srgbClr val="000000"/>
      </a:dk1>
      <a:lt1>
        <a:srgbClr val="FFFFFF"/>
      </a:lt1>
      <a:dk2>
        <a:srgbClr val="D9D9D6"/>
      </a:dk2>
      <a:lt2>
        <a:srgbClr val="FFFFFF"/>
      </a:lt2>
      <a:accent1>
        <a:srgbClr val="D9D9D6"/>
      </a:accent1>
      <a:accent2>
        <a:srgbClr val="A9A9A9"/>
      </a:accent2>
      <a:accent3>
        <a:srgbClr val="6F6F6F"/>
      </a:accent3>
      <a:accent4>
        <a:srgbClr val="282828"/>
      </a:accent4>
      <a:accent5>
        <a:srgbClr val="009CDE"/>
      </a:accent5>
      <a:accent6>
        <a:srgbClr val="F7F3A2"/>
      </a:accent6>
      <a:hlink>
        <a:srgbClr val="009CDE"/>
      </a:hlink>
      <a:folHlink>
        <a:srgbClr val="989896"/>
      </a:folHlink>
    </a:clrScheme>
    <a:fontScheme name="CM">
      <a:majorFont>
        <a:latin typeface="Publico Headline Roman"/>
        <a:ea typeface=""/>
        <a:cs typeface=""/>
      </a:majorFont>
      <a:minorFont>
        <a:latin typeface="TT Hove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274320" tIns="274320" rIns="274320" bIns="274320" rtlCol="0" anchor="t"/>
      <a:lstStyle>
        <a:defPPr algn="l">
          <a:defRPr sz="1700" dirty="0" err="1"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700" dirty="0" err="1" smtClean="0"/>
        </a:defPPr>
      </a:lstStyle>
    </a:txDef>
  </a:objectDefaults>
  <a:extraClrSchemeLst/>
  <a:extLst>
    <a:ext uri="{05A4C25C-085E-4340-85A3-A5531E510DB2}">
      <thm15:themeFamily xmlns:thm15="http://schemas.microsoft.com/office/thememl/2012/main" name="CM 2024" id="{556EB820-1EC1-EC4F-8663-E53D231E09D3}" vid="{613A8EA5-E32B-9047-83D1-6C79F5600730}"/>
    </a:ext>
  </a:extLst>
</a:theme>
</file>

<file path=ppt/theme/theme5.xml><?xml version="1.0" encoding="utf-8"?>
<a:theme xmlns:a="http://schemas.openxmlformats.org/drawingml/2006/main" name="1_Office Theme">
  <a:themeElements>
    <a:clrScheme name="New CM 1">
      <a:dk1>
        <a:srgbClr val="000000"/>
      </a:dk1>
      <a:lt1>
        <a:srgbClr val="FFFFFF"/>
      </a:lt1>
      <a:dk2>
        <a:srgbClr val="D9D9D6"/>
      </a:dk2>
      <a:lt2>
        <a:srgbClr val="FFFFFF"/>
      </a:lt2>
      <a:accent1>
        <a:srgbClr val="D9D9D6"/>
      </a:accent1>
      <a:accent2>
        <a:srgbClr val="A9A9A9"/>
      </a:accent2>
      <a:accent3>
        <a:srgbClr val="6F6F6F"/>
      </a:accent3>
      <a:accent4>
        <a:srgbClr val="282828"/>
      </a:accent4>
      <a:accent5>
        <a:srgbClr val="009CDE"/>
      </a:accent5>
      <a:accent6>
        <a:srgbClr val="F7F3A2"/>
      </a:accent6>
      <a:hlink>
        <a:srgbClr val="009CDE"/>
      </a:hlink>
      <a:folHlink>
        <a:srgbClr val="989896"/>
      </a:folHlink>
    </a:clrScheme>
    <a:fontScheme name="CM">
      <a:majorFont>
        <a:latin typeface="Publico Headline Roman"/>
        <a:ea typeface=""/>
        <a:cs typeface=""/>
      </a:majorFont>
      <a:minorFont>
        <a:latin typeface="TT Hove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274320" tIns="274320" rIns="274320" bIns="274320" rtlCol="0" anchor="t"/>
      <a:lstStyle>
        <a:defPPr algn="l">
          <a:defRPr sz="1700" dirty="0" err="1"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700" dirty="0" err="1" smtClean="0"/>
        </a:defPPr>
      </a:lstStyle>
    </a:txDef>
  </a:objectDefaults>
  <a:extraClrSchemeLst/>
  <a:extLst>
    <a:ext uri="{05A4C25C-085E-4340-85A3-A5531E510DB2}">
      <thm15:themeFamily xmlns:thm15="http://schemas.microsoft.com/office/thememl/2012/main" name="CM_2024_PPT_Template_brandfonts_2024Jun" id="{28EA82AE-7628-4640-8528-0A208321A16C}" vid="{158F9CF1-45E6-DB40-B867-1B649AABBA7D}"/>
    </a:ext>
  </a:extLst>
</a:theme>
</file>

<file path=ppt/theme/theme6.xml><?xml version="1.0" encoding="utf-8"?>
<a:theme xmlns:a="http://schemas.openxmlformats.org/drawingml/2006/main" name="3_GENARAL LAYOUTS">
  <a:themeElements>
    <a:clrScheme name="Custom 7">
      <a:dk1>
        <a:srgbClr val="072B62"/>
      </a:dk1>
      <a:lt1>
        <a:srgbClr val="FFFFFF"/>
      </a:lt1>
      <a:dk2>
        <a:srgbClr val="6C6C6C"/>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59666F943EC544B9B61894BD55E29A" ma:contentTypeVersion="15" ma:contentTypeDescription="Create a new document." ma:contentTypeScope="" ma:versionID="910e7a577de233a56ef4f8131932e7fa">
  <xsd:schema xmlns:xsd="http://www.w3.org/2001/XMLSchema" xmlns:xs="http://www.w3.org/2001/XMLSchema" xmlns:p="http://schemas.microsoft.com/office/2006/metadata/properties" xmlns:ns2="1ebe370c-9689-48dc-9002-696cc6f9e6f2" xmlns:ns3="811c4126-e8e3-46bd-8ddb-19a6f8bb3502" targetNamespace="http://schemas.microsoft.com/office/2006/metadata/properties" ma:root="true" ma:fieldsID="28a440e9f5fcc35ee1dae1dbda1e19ff" ns2:_="" ns3:_="">
    <xsd:import namespace="1ebe370c-9689-48dc-9002-696cc6f9e6f2"/>
    <xsd:import namespace="811c4126-e8e3-46bd-8ddb-19a6f8bb35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be370c-9689-48dc-9002-696cc6f9e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e8bef82-10d5-4c04-902a-2c534049b3f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1c4126-e8e3-46bd-8ddb-19a6f8bb350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287f8dc-26ee-4f10-8a38-5ff815a9cbcb}" ma:internalName="TaxCatchAll" ma:showField="CatchAllData" ma:web="811c4126-e8e3-46bd-8ddb-19a6f8bb350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11c4126-e8e3-46bd-8ddb-19a6f8bb3502" xsi:nil="true"/>
    <lcf76f155ced4ddcb4097134ff3c332f xmlns="1ebe370c-9689-48dc-9002-696cc6f9e6f2">
      <Terms xmlns="http://schemas.microsoft.com/office/infopath/2007/PartnerControls"/>
    </lcf76f155ced4ddcb4097134ff3c332f>
    <SharedWithUsers xmlns="811c4126-e8e3-46bd-8ddb-19a6f8bb3502">
      <UserInfo>
        <DisplayName>Dave Chanda</DisplayName>
        <AccountId>32</AccountId>
        <AccountType/>
      </UserInfo>
      <UserInfo>
        <DisplayName>Stephanie W Vatalaro</DisplayName>
        <AccountId>15</AccountId>
        <AccountType/>
      </UserInfo>
      <UserInfo>
        <DisplayName>Stephanie Hussey</DisplayName>
        <AccountId>14</AccountId>
        <AccountType/>
      </UserInfo>
      <UserInfo>
        <DisplayName>Rachel Piacenza</DisplayName>
        <AccountId>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E3FD7-59BB-4D89-B3BF-55769E403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be370c-9689-48dc-9002-696cc6f9e6f2"/>
    <ds:schemaRef ds:uri="811c4126-e8e3-46bd-8ddb-19a6f8bb35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05D72B-0253-4A7A-91AD-C7E46E6EB4F3}">
  <ds:schemaRefs>
    <ds:schemaRef ds:uri="http://www.w3.org/XML/1998/namespace"/>
    <ds:schemaRef ds:uri="http://schemas.openxmlformats.org/package/2006/metadata/core-properties"/>
    <ds:schemaRef ds:uri="http://purl.org/dc/elements/1.1/"/>
    <ds:schemaRef ds:uri="http://schemas.microsoft.com/office/2006/documentManagement/types"/>
    <ds:schemaRef ds:uri="http://purl.org/dc/terms/"/>
    <ds:schemaRef ds:uri="811c4126-e8e3-46bd-8ddb-19a6f8bb3502"/>
    <ds:schemaRef ds:uri="1ebe370c-9689-48dc-9002-696cc6f9e6f2"/>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9FEBFDD-5CC1-4D16-BC9E-93C127AAE3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49669</TotalTime>
  <Words>2467</Words>
  <Application>Microsoft Office PowerPoint</Application>
  <PresentationFormat>Custom</PresentationFormat>
  <Paragraphs>280</Paragraphs>
  <Slides>24</Slides>
  <Notes>23</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24</vt:i4>
      </vt:variant>
    </vt:vector>
  </HeadingPairs>
  <TitlesOfParts>
    <vt:vector size="45" baseType="lpstr">
      <vt:lpstr>Arial</vt:lpstr>
      <vt:lpstr>Avenir Next LT Pro</vt:lpstr>
      <vt:lpstr>Calibri</vt:lpstr>
      <vt:lpstr>Campton Book</vt:lpstr>
      <vt:lpstr>CircularStd</vt:lpstr>
      <vt:lpstr>Google Sans</vt:lpstr>
      <vt:lpstr>Lexia</vt:lpstr>
      <vt:lpstr>Poppins</vt:lpstr>
      <vt:lpstr>Poppins Black</vt:lpstr>
      <vt:lpstr>Publico Headline Roman</vt:lpstr>
      <vt:lpstr>Symbol,Sans-Serif</vt:lpstr>
      <vt:lpstr>TT Hoves Pro</vt:lpstr>
      <vt:lpstr>TT Hoves Pro DemiBold</vt:lpstr>
      <vt:lpstr>TT Hoves Pro Medium</vt:lpstr>
      <vt:lpstr>TT Hoves Pro Trial DemiBold</vt:lpstr>
      <vt:lpstr>GENARAL LAYOUTS</vt:lpstr>
      <vt:lpstr>1_GENARAL LAYOUTS</vt:lpstr>
      <vt:lpstr>1_TEAM SLIDES</vt:lpstr>
      <vt:lpstr>CM 2024</vt:lpstr>
      <vt:lpstr>1_Office Theme</vt:lpstr>
      <vt:lpstr>3_GENARAL LAYOUTS</vt:lpstr>
      <vt:lpstr>PowerPoint Presentation</vt:lpstr>
      <vt:lpstr>RBFF’s History</vt:lpstr>
      <vt:lpstr>Board  Makeup</vt:lpstr>
      <vt:lpstr>Mission &amp; Vision</vt:lpstr>
      <vt:lpstr>Content Creation  Beginner, Newcomer</vt:lpstr>
      <vt:lpstr>PowerPoint Presentation</vt:lpstr>
      <vt:lpstr>PowerPoint Presentation</vt:lpstr>
      <vt:lpstr>PowerPoint Presentation</vt:lpstr>
      <vt:lpstr>Fishing Participation (2010-2023) </vt:lpstr>
      <vt:lpstr>Key Audiences Continue to Grow</vt:lpstr>
      <vt:lpstr>Retention Issue Losing Participants (Yet Still Net Increase)</vt:lpstr>
      <vt:lpstr>New Powerboat Unit Sales Slowdown</vt:lpstr>
      <vt:lpstr>Boating Marketplace</vt:lpstr>
      <vt:lpstr>Boating Attrition 5 Years After Purchase</vt:lpstr>
      <vt:lpstr>Why Prioritize Churn</vt:lpstr>
      <vt:lpstr>70M anglers in 2023 w/o churn!</vt:lpstr>
      <vt:lpstr>It’s Sensible Business:  Loyal Customers Lead To Growth</vt:lpstr>
      <vt:lpstr>The Introvert economy has given rise to a loneliness epidemic</vt:lpstr>
      <vt:lpstr>we need community</vt:lpstr>
      <vt:lpstr>our own research shows the power of female community for retention and reactivation</vt:lpstr>
      <vt:lpstr>PowerPoint Presentation</vt:lpstr>
      <vt:lpstr>Research into Action Retaining Boaters &amp; Anglers</vt:lpstr>
      <vt:lpstr>Research into Action Retaining Boaters &amp; Anglers</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Rachel Piacenza</cp:lastModifiedBy>
  <cp:revision>1325</cp:revision>
  <cp:lastPrinted>2025-03-26T20:33:40Z</cp:lastPrinted>
  <dcterms:created xsi:type="dcterms:W3CDTF">2015-01-20T11:47:48Z</dcterms:created>
  <dcterms:modified xsi:type="dcterms:W3CDTF">2025-04-04T16:18:47Z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2851800.00000000</vt:lpwstr>
  </property>
  <property fmtid="{D5CDD505-2E9C-101B-9397-08002B2CF9AE}" pid="3" name="ContentTypeId">
    <vt:lpwstr>0x010100F159666F943EC544B9B61894BD55E29A</vt:lpwstr>
  </property>
  <property fmtid="{D5CDD505-2E9C-101B-9397-08002B2CF9AE}" pid="4" name="MediaServiceImageTags">
    <vt:lpwstr/>
  </property>
</Properties>
</file>