
<file path=[Content_Types].xml><?xml version="1.0" encoding="utf-8"?>
<Types xmlns="http://schemas.openxmlformats.org/package/2006/content-types">
  <Default Extension="xml" ContentType="application/xml"/>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37" r:id="rId1"/>
    <p:sldMasterId id="2147483738" r:id="rId2"/>
    <p:sldMasterId id="2147483739" r:id="rId3"/>
    <p:sldMasterId id="2147483740" r:id="rId4"/>
    <p:sldMasterId id="2147483741" r:id="rId5"/>
    <p:sldMasterId id="2147483742" r:id="rId6"/>
  </p:sldMasterIdLst>
  <p:notesMasterIdLst>
    <p:notesMasterId r:id="rId27"/>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31"/>
  </p:normalViewPr>
  <p:slideViewPr>
    <p:cSldViewPr snapToGrid="0" snapToObjects="1">
      <p:cViewPr varScale="1">
        <p:scale>
          <a:sx n="101" d="100"/>
          <a:sy n="101" d="100"/>
        </p:scale>
        <p:origin x="142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notesMaster" Target="notesMasters/notesMaster1.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lstStyle>
            <a:lvl1pPr marL="0" marR="0" lvl="0" indent="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4e6eb434b6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4e6eb434b6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4feab8e1c7_0_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i="1"/>
          </a:p>
          <a:p>
            <a:pPr marL="0" lvl="0" indent="0" algn="l" rtl="0">
              <a:spcBef>
                <a:spcPts val="0"/>
              </a:spcBef>
              <a:spcAft>
                <a:spcPts val="0"/>
              </a:spcAft>
              <a:buNone/>
            </a:pPr>
            <a:endParaRPr/>
          </a:p>
        </p:txBody>
      </p:sp>
      <p:sp>
        <p:nvSpPr>
          <p:cNvPr id="548" name="Google Shape;548;g4feab8e1c7_0_0:notes"/>
          <p:cNvSpPr>
            <a:spLocks noGrp="1" noRot="1" noChangeAspect="1"/>
          </p:cNvSpPr>
          <p:nvPr>
            <p:ph type="sldImg" idx="2"/>
          </p:nvPr>
        </p:nvSpPr>
        <p:spPr>
          <a:xfrm>
            <a:off x="17145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1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0" name="Google Shape;560;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548bfacff3_0_16: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 name="Google Shape;567;g548bfacff3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91440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548bfacff3_0_5: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i="1"/>
          </a:p>
          <a:p>
            <a:pPr marL="0" lvl="0" indent="0" algn="l" rtl="0">
              <a:spcBef>
                <a:spcPts val="0"/>
              </a:spcBef>
              <a:spcAft>
                <a:spcPts val="0"/>
              </a:spcAft>
              <a:buNone/>
            </a:pPr>
            <a:endParaRPr/>
          </a:p>
        </p:txBody>
      </p:sp>
      <p:sp>
        <p:nvSpPr>
          <p:cNvPr id="576" name="Google Shape;576;g548bfacff3_0_5:notes"/>
          <p:cNvSpPr>
            <a:spLocks noGrp="1" noRot="1" noChangeAspect="1"/>
          </p:cNvSpPr>
          <p:nvPr>
            <p:ph type="sldImg" idx="2"/>
          </p:nvPr>
        </p:nvSpPr>
        <p:spPr>
          <a:xfrm>
            <a:off x="17145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8bfacff3_0_46: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8bfacff3_0_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91440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548bfacff3_0_6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548bfacff3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91440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3" name="Google Shape;603;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548bfacff3_0_25: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i="1"/>
          </a:p>
          <a:p>
            <a:pPr marL="0" lvl="0" indent="0" algn="l" rtl="0">
              <a:spcBef>
                <a:spcPts val="0"/>
              </a:spcBef>
              <a:spcAft>
                <a:spcPts val="0"/>
              </a:spcAft>
              <a:buNone/>
            </a:pPr>
            <a:endParaRPr/>
          </a:p>
        </p:txBody>
      </p:sp>
      <p:sp>
        <p:nvSpPr>
          <p:cNvPr id="615" name="Google Shape;615;g548bfacff3_0_25:notes"/>
          <p:cNvSpPr>
            <a:spLocks noGrp="1" noRot="1" noChangeAspect="1"/>
          </p:cNvSpPr>
          <p:nvPr>
            <p:ph type="sldImg" idx="2"/>
          </p:nvPr>
        </p:nvSpPr>
        <p:spPr>
          <a:xfrm>
            <a:off x="17145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2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2" name="Google Shape;622;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1c706359d8_0_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1" name="Google Shape;631;g1c706359d8_0_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2" name="Google Shape;482;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4e6eb434b6_0_99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9" name="Google Shape;639;g4e6eb434b6_0_99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4e6eb434b6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0" name="Google Shape;490;g4e6eb434b6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r>
              <a:rPr lang="en-US" sz="1200" b="0" i="0" u="none" strike="noStrike" cap="none">
                <a:solidFill>
                  <a:schemeClr val="dk1"/>
                </a:solidFill>
                <a:latin typeface="Calibri"/>
                <a:ea typeface="Calibri"/>
                <a:cs typeface="Calibri"/>
                <a:sym typeface="Calibri"/>
              </a:rPr>
              <a:t>insert image of Colin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4e6eb434b6_0_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8" name="Google Shape;498;g4e6eb434b6_0_743: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4e34c92610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1" name="Google Shape;511;g4e34c92610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4e6ee4972e_0_15: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4e6ee4972e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91440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4e6eb434b6_0_6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8" name="Google Shape;528;g4e6eb434b6_0_6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4e34c92610_0_103: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4e34c92610_0_1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91440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4e6eb434b6_0_355: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i="1"/>
          </a:p>
          <a:p>
            <a:pPr marL="0" lvl="0" indent="0" algn="l" rtl="0">
              <a:spcBef>
                <a:spcPts val="0"/>
              </a:spcBef>
              <a:spcAft>
                <a:spcPts val="0"/>
              </a:spcAft>
              <a:buNone/>
            </a:pPr>
            <a:endParaRPr/>
          </a:p>
        </p:txBody>
      </p:sp>
      <p:sp>
        <p:nvSpPr>
          <p:cNvPr id="541" name="Google Shape;541;g4e6eb434b6_0_355:notes"/>
          <p:cNvSpPr>
            <a:spLocks noGrp="1" noRot="1" noChangeAspect="1"/>
          </p:cNvSpPr>
          <p:nvPr>
            <p:ph type="sldImg" idx="2"/>
          </p:nvPr>
        </p:nvSpPr>
        <p:spPr>
          <a:xfrm>
            <a:off x="17145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2130425"/>
            <a:ext cx="7772400" cy="14700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7" name="Google Shape;17;p2"/>
          <p:cNvSpPr txBox="1">
            <a:spLocks noGrp="1"/>
          </p:cNvSpPr>
          <p:nvPr>
            <p:ph type="subTitle" idx="1"/>
          </p:nvPr>
        </p:nvSpPr>
        <p:spPr>
          <a:xfrm>
            <a:off x="1371600" y="3886200"/>
            <a:ext cx="6400800" cy="1752600"/>
          </a:xfrm>
          <a:prstGeom prst="rect">
            <a:avLst/>
          </a:prstGeom>
          <a:noFill/>
          <a:ln>
            <a:noFill/>
          </a:ln>
        </p:spPr>
        <p:txBody>
          <a:bodyPr spcFirstLastPara="1" wrap="square" lIns="91425" tIns="91425" rIns="91425" bIns="91425" anchor="t" anchorCtr="0"/>
          <a:lstStyle>
            <a:lvl1pPr marL="0" marR="0" lvl="0" indent="0" algn="ctr" rtl="0">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8" name="Google Shape;18;p2"/>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 name="Google Shape;19;p2"/>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 name="Google Shape;20;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74" name="Google Shape;74;p11"/>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 name="Google Shape;75;p11"/>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Google Shape;76;p11"/>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 name="Google Shape;77;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732337" y="2171700"/>
            <a:ext cx="5851525" cy="20574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80" name="Google Shape;80;p1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Google Shape;81;p12"/>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Google Shape;82;p12"/>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3" name="Google Shape;83;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8"/>
        <p:cNvGrpSpPr/>
        <p:nvPr/>
      </p:nvGrpSpPr>
      <p:grpSpPr>
        <a:xfrm>
          <a:off x="0" y="0"/>
          <a:ext cx="0" cy="0"/>
          <a:chOff x="0" y="0"/>
          <a:chExt cx="0" cy="0"/>
        </a:xfrm>
      </p:grpSpPr>
      <p:sp>
        <p:nvSpPr>
          <p:cNvPr id="89" name="Google Shape;89;p14"/>
          <p:cNvSpPr txBox="1">
            <a:spLocks noGrp="1"/>
          </p:cNvSpPr>
          <p:nvPr>
            <p:ph type="ctrTitle"/>
          </p:nvPr>
        </p:nvSpPr>
        <p:spPr>
          <a:xfrm>
            <a:off x="685800" y="2111123"/>
            <a:ext cx="7772400" cy="1546500"/>
          </a:xfrm>
          <a:prstGeom prst="rect">
            <a:avLst/>
          </a:prstGeom>
        </p:spPr>
        <p:txBody>
          <a:bodyPr spcFirstLastPara="1" wrap="square" lIns="91425" tIns="91425" rIns="91425" bIns="91425" anchor="b" anchorCtr="0"/>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90" name="Google Shape;90;p14"/>
          <p:cNvSpPr txBox="1">
            <a:spLocks noGrp="1"/>
          </p:cNvSpPr>
          <p:nvPr>
            <p:ph type="subTitle" idx="1"/>
          </p:nvPr>
        </p:nvSpPr>
        <p:spPr>
          <a:xfrm>
            <a:off x="685800" y="3786738"/>
            <a:ext cx="7772400" cy="1046400"/>
          </a:xfrm>
          <a:prstGeom prst="rect">
            <a:avLst/>
          </a:prstGeom>
        </p:spPr>
        <p:txBody>
          <a:bodyPr spcFirstLastPara="1" wrap="square" lIns="91425" tIns="91425" rIns="91425" bIns="91425" anchor="t" anchorCtr="0"/>
          <a:lstStyle>
            <a:lvl1pPr lvl="0" algn="ctr" rtl="0">
              <a:spcBef>
                <a:spcPts val="0"/>
              </a:spcBef>
              <a:spcAft>
                <a:spcPts val="0"/>
              </a:spcAft>
              <a:buClr>
                <a:schemeClr val="dk2"/>
              </a:buClr>
              <a:buSzPts val="3000"/>
              <a:buNone/>
              <a:defRPr>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endParaRPr/>
          </a:p>
        </p:txBody>
      </p:sp>
      <p:sp>
        <p:nvSpPr>
          <p:cNvPr id="91" name="Google Shape;91;p14"/>
          <p:cNvSpPr txBox="1">
            <a:spLocks noGrp="1"/>
          </p:cNvSpPr>
          <p:nvPr>
            <p:ph type="sldNum" idx="12"/>
          </p:nvPr>
        </p:nvSpPr>
        <p:spPr>
          <a:xfrm>
            <a:off x="8556791" y="6333134"/>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2"/>
        <p:cNvGrpSpPr/>
        <p:nvPr/>
      </p:nvGrpSpPr>
      <p:grpSpPr>
        <a:xfrm>
          <a:off x="0" y="0"/>
          <a:ext cx="0" cy="0"/>
          <a:chOff x="0" y="0"/>
          <a:chExt cx="0" cy="0"/>
        </a:xfrm>
      </p:grpSpPr>
      <p:sp>
        <p:nvSpPr>
          <p:cNvPr id="93" name="Google Shape;93;p15"/>
          <p:cNvSpPr txBox="1">
            <a:spLocks noGrp="1"/>
          </p:cNvSpPr>
          <p:nvPr>
            <p:ph type="title"/>
          </p:nvPr>
        </p:nvSpPr>
        <p:spPr>
          <a:xfrm>
            <a:off x="457200" y="274638"/>
            <a:ext cx="8229600" cy="11433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94" name="Google Shape;94;p15"/>
          <p:cNvSpPr txBox="1">
            <a:spLocks noGrp="1"/>
          </p:cNvSpPr>
          <p:nvPr>
            <p:ph type="body" idx="1"/>
          </p:nvPr>
        </p:nvSpPr>
        <p:spPr>
          <a:xfrm>
            <a:off x="457200" y="1600200"/>
            <a:ext cx="8229600" cy="4967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95" name="Google Shape;95;p15"/>
          <p:cNvSpPr txBox="1">
            <a:spLocks noGrp="1"/>
          </p:cNvSpPr>
          <p:nvPr>
            <p:ph type="sldNum" idx="12"/>
          </p:nvPr>
        </p:nvSpPr>
        <p:spPr>
          <a:xfrm>
            <a:off x="8556791" y="6333134"/>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6"/>
        <p:cNvGrpSpPr/>
        <p:nvPr/>
      </p:nvGrpSpPr>
      <p:grpSpPr>
        <a:xfrm>
          <a:off x="0" y="0"/>
          <a:ext cx="0" cy="0"/>
          <a:chOff x="0" y="0"/>
          <a:chExt cx="0" cy="0"/>
        </a:xfrm>
      </p:grpSpPr>
      <p:sp>
        <p:nvSpPr>
          <p:cNvPr id="97" name="Google Shape;97;p16"/>
          <p:cNvSpPr txBox="1">
            <a:spLocks noGrp="1"/>
          </p:cNvSpPr>
          <p:nvPr>
            <p:ph type="title"/>
          </p:nvPr>
        </p:nvSpPr>
        <p:spPr>
          <a:xfrm>
            <a:off x="457200" y="274638"/>
            <a:ext cx="8229600" cy="11433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98" name="Google Shape;98;p16"/>
          <p:cNvSpPr txBox="1">
            <a:spLocks noGrp="1"/>
          </p:cNvSpPr>
          <p:nvPr>
            <p:ph type="body" idx="1"/>
          </p:nvPr>
        </p:nvSpPr>
        <p:spPr>
          <a:xfrm>
            <a:off x="457200" y="1600200"/>
            <a:ext cx="3994500" cy="4967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99" name="Google Shape;99;p16"/>
          <p:cNvSpPr txBox="1">
            <a:spLocks noGrp="1"/>
          </p:cNvSpPr>
          <p:nvPr>
            <p:ph type="body" idx="2"/>
          </p:nvPr>
        </p:nvSpPr>
        <p:spPr>
          <a:xfrm>
            <a:off x="4692274" y="1600200"/>
            <a:ext cx="3994500" cy="4967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100" name="Google Shape;100;p16"/>
          <p:cNvSpPr txBox="1">
            <a:spLocks noGrp="1"/>
          </p:cNvSpPr>
          <p:nvPr>
            <p:ph type="sldNum" idx="12"/>
          </p:nvPr>
        </p:nvSpPr>
        <p:spPr>
          <a:xfrm>
            <a:off x="8556791" y="6333134"/>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1"/>
        <p:cNvGrpSpPr/>
        <p:nvPr/>
      </p:nvGrpSpPr>
      <p:grpSpPr>
        <a:xfrm>
          <a:off x="0" y="0"/>
          <a:ext cx="0" cy="0"/>
          <a:chOff x="0" y="0"/>
          <a:chExt cx="0" cy="0"/>
        </a:xfrm>
      </p:grpSpPr>
      <p:sp>
        <p:nvSpPr>
          <p:cNvPr id="102" name="Google Shape;102;p17"/>
          <p:cNvSpPr txBox="1">
            <a:spLocks noGrp="1"/>
          </p:cNvSpPr>
          <p:nvPr>
            <p:ph type="title"/>
          </p:nvPr>
        </p:nvSpPr>
        <p:spPr>
          <a:xfrm>
            <a:off x="457200" y="274638"/>
            <a:ext cx="8229600" cy="11433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03" name="Google Shape;103;p17"/>
          <p:cNvSpPr txBox="1">
            <a:spLocks noGrp="1"/>
          </p:cNvSpPr>
          <p:nvPr>
            <p:ph type="sldNum" idx="12"/>
          </p:nvPr>
        </p:nvSpPr>
        <p:spPr>
          <a:xfrm>
            <a:off x="8556791" y="6333134"/>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4"/>
        <p:cNvGrpSpPr/>
        <p:nvPr/>
      </p:nvGrpSpPr>
      <p:grpSpPr>
        <a:xfrm>
          <a:off x="0" y="0"/>
          <a:ext cx="0" cy="0"/>
          <a:chOff x="0" y="0"/>
          <a:chExt cx="0" cy="0"/>
        </a:xfrm>
      </p:grpSpPr>
      <p:sp>
        <p:nvSpPr>
          <p:cNvPr id="105" name="Google Shape;105;p18"/>
          <p:cNvSpPr txBox="1">
            <a:spLocks noGrp="1"/>
          </p:cNvSpPr>
          <p:nvPr>
            <p:ph type="body" idx="1"/>
          </p:nvPr>
        </p:nvSpPr>
        <p:spPr>
          <a:xfrm>
            <a:off x="457200" y="5875079"/>
            <a:ext cx="8229600" cy="692700"/>
          </a:xfrm>
          <a:prstGeom prst="rect">
            <a:avLst/>
          </a:prstGeom>
        </p:spPr>
        <p:txBody>
          <a:bodyPr spcFirstLastPara="1" wrap="square" lIns="91425" tIns="91425" rIns="91425" bIns="91425" anchor="t" anchorCtr="0"/>
          <a:lstStyle>
            <a:lvl1pPr marL="457200" lvl="0" indent="-228600" algn="ctr" rtl="0">
              <a:spcBef>
                <a:spcPts val="360"/>
              </a:spcBef>
              <a:spcAft>
                <a:spcPts val="0"/>
              </a:spcAft>
              <a:buSzPts val="1800"/>
              <a:buNone/>
              <a:defRPr sz="1800"/>
            </a:lvl1pPr>
          </a:lstStyle>
          <a:p>
            <a:endParaRPr/>
          </a:p>
        </p:txBody>
      </p:sp>
      <p:sp>
        <p:nvSpPr>
          <p:cNvPr id="106" name="Google Shape;106;p18"/>
          <p:cNvSpPr txBox="1">
            <a:spLocks noGrp="1"/>
          </p:cNvSpPr>
          <p:nvPr>
            <p:ph type="sldNum" idx="12"/>
          </p:nvPr>
        </p:nvSpPr>
        <p:spPr>
          <a:xfrm>
            <a:off x="8556791" y="6333134"/>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7"/>
        <p:cNvGrpSpPr/>
        <p:nvPr/>
      </p:nvGrpSpPr>
      <p:grpSpPr>
        <a:xfrm>
          <a:off x="0" y="0"/>
          <a:ext cx="0" cy="0"/>
          <a:chOff x="0" y="0"/>
          <a:chExt cx="0" cy="0"/>
        </a:xfrm>
      </p:grpSpPr>
      <p:sp>
        <p:nvSpPr>
          <p:cNvPr id="108" name="Google Shape;108;p19"/>
          <p:cNvSpPr txBox="1">
            <a:spLocks noGrp="1"/>
          </p:cNvSpPr>
          <p:nvPr>
            <p:ph type="sldNum" idx="12"/>
          </p:nvPr>
        </p:nvSpPr>
        <p:spPr>
          <a:xfrm>
            <a:off x="8556791" y="6333134"/>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2"/>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3"/>
        <p:cNvGrpSpPr/>
        <p:nvPr/>
      </p:nvGrpSpPr>
      <p:grpSpPr>
        <a:xfrm>
          <a:off x="0" y="0"/>
          <a:ext cx="0" cy="0"/>
          <a:chOff x="0" y="0"/>
          <a:chExt cx="0" cy="0"/>
        </a:xfrm>
      </p:grpSpPr>
      <p:sp>
        <p:nvSpPr>
          <p:cNvPr id="114" name="Google Shape;114;p22"/>
          <p:cNvSpPr/>
          <p:nvPr/>
        </p:nvSpPr>
        <p:spPr>
          <a:xfrm>
            <a:off x="0" y="1"/>
            <a:ext cx="9144000" cy="4691100"/>
          </a:xfrm>
          <a:prstGeom prst="rect">
            <a:avLst/>
          </a:pr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cxnSp>
        <p:nvCxnSpPr>
          <p:cNvPr id="115" name="Google Shape;115;p22"/>
          <p:cNvCxnSpPr/>
          <p:nvPr/>
        </p:nvCxnSpPr>
        <p:spPr>
          <a:xfrm>
            <a:off x="0" y="4662139"/>
            <a:ext cx="9144000" cy="0"/>
          </a:xfrm>
          <a:prstGeom prst="straightConnector1">
            <a:avLst/>
          </a:prstGeom>
          <a:noFill/>
          <a:ln w="57150" cap="flat" cmpd="sng">
            <a:solidFill>
              <a:srgbClr val="000000">
                <a:alpha val="14510"/>
              </a:srgbClr>
            </a:solidFill>
            <a:prstDash val="solid"/>
            <a:round/>
            <a:headEnd type="none" w="sm" len="sm"/>
            <a:tailEnd type="none" w="sm" len="sm"/>
          </a:ln>
        </p:spPr>
      </p:cxnSp>
      <p:sp>
        <p:nvSpPr>
          <p:cNvPr id="116" name="Google Shape;116;p22"/>
          <p:cNvSpPr txBox="1">
            <a:spLocks noGrp="1"/>
          </p:cNvSpPr>
          <p:nvPr>
            <p:ph type="ctrTitle"/>
          </p:nvPr>
        </p:nvSpPr>
        <p:spPr>
          <a:xfrm>
            <a:off x="685800" y="2490375"/>
            <a:ext cx="7772400" cy="21984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lt1"/>
              </a:buClr>
              <a:buSzPts val="1400"/>
              <a:buFont typeface="Arial"/>
              <a:buNone/>
              <a:defRPr sz="7200" b="1"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SzPts val="1400"/>
              <a:buFont typeface="Arial"/>
              <a:buNone/>
              <a:defRPr sz="7200" b="1" i="0" u="none" strike="noStrike" cap="none">
                <a:solidFill>
                  <a:schemeClr val="lt1"/>
                </a:solidFill>
                <a:latin typeface="Arial"/>
                <a:ea typeface="Arial"/>
                <a:cs typeface="Arial"/>
                <a:sym typeface="Arial"/>
              </a:defRPr>
            </a:lvl2pPr>
            <a:lvl3pPr lvl="2" indent="0" rtl="0">
              <a:spcBef>
                <a:spcPts val="0"/>
              </a:spcBef>
              <a:spcAft>
                <a:spcPts val="0"/>
              </a:spcAft>
              <a:buClr>
                <a:schemeClr val="lt1"/>
              </a:buClr>
              <a:buSzPts val="1400"/>
              <a:buFont typeface="Arial"/>
              <a:buNone/>
              <a:defRPr sz="7200" b="1">
                <a:solidFill>
                  <a:schemeClr val="lt1"/>
                </a:solidFill>
              </a:defRPr>
            </a:lvl3pPr>
            <a:lvl4pPr lvl="3" indent="0" rtl="0">
              <a:spcBef>
                <a:spcPts val="0"/>
              </a:spcBef>
              <a:spcAft>
                <a:spcPts val="0"/>
              </a:spcAft>
              <a:buClr>
                <a:schemeClr val="lt1"/>
              </a:buClr>
              <a:buSzPts val="1400"/>
              <a:buFont typeface="Arial"/>
              <a:buNone/>
              <a:defRPr sz="7200" b="1">
                <a:solidFill>
                  <a:schemeClr val="lt1"/>
                </a:solidFill>
              </a:defRPr>
            </a:lvl4pPr>
            <a:lvl5pPr lvl="4" indent="0" rtl="0">
              <a:spcBef>
                <a:spcPts val="0"/>
              </a:spcBef>
              <a:spcAft>
                <a:spcPts val="0"/>
              </a:spcAft>
              <a:buClr>
                <a:schemeClr val="lt1"/>
              </a:buClr>
              <a:buSzPts val="1400"/>
              <a:buFont typeface="Arial"/>
              <a:buNone/>
              <a:defRPr sz="7200" b="1">
                <a:solidFill>
                  <a:schemeClr val="lt1"/>
                </a:solidFill>
              </a:defRPr>
            </a:lvl5pPr>
            <a:lvl6pPr lvl="5" indent="0" rtl="0">
              <a:spcBef>
                <a:spcPts val="0"/>
              </a:spcBef>
              <a:spcAft>
                <a:spcPts val="0"/>
              </a:spcAft>
              <a:buClr>
                <a:schemeClr val="lt1"/>
              </a:buClr>
              <a:buSzPts val="1400"/>
              <a:buFont typeface="Arial"/>
              <a:buNone/>
              <a:defRPr sz="7200" b="1">
                <a:solidFill>
                  <a:schemeClr val="lt1"/>
                </a:solidFill>
              </a:defRPr>
            </a:lvl6pPr>
            <a:lvl7pPr lvl="6" indent="0" rtl="0">
              <a:spcBef>
                <a:spcPts val="0"/>
              </a:spcBef>
              <a:spcAft>
                <a:spcPts val="0"/>
              </a:spcAft>
              <a:buClr>
                <a:schemeClr val="lt1"/>
              </a:buClr>
              <a:buSzPts val="1400"/>
              <a:buFont typeface="Arial"/>
              <a:buNone/>
              <a:defRPr sz="7200" b="1">
                <a:solidFill>
                  <a:schemeClr val="lt1"/>
                </a:solidFill>
              </a:defRPr>
            </a:lvl7pPr>
            <a:lvl8pPr lvl="7" indent="0" rtl="0">
              <a:spcBef>
                <a:spcPts val="0"/>
              </a:spcBef>
              <a:spcAft>
                <a:spcPts val="0"/>
              </a:spcAft>
              <a:buClr>
                <a:schemeClr val="lt1"/>
              </a:buClr>
              <a:buSzPts val="1400"/>
              <a:buFont typeface="Arial"/>
              <a:buNone/>
              <a:defRPr sz="7200" b="1">
                <a:solidFill>
                  <a:schemeClr val="lt1"/>
                </a:solidFill>
              </a:defRPr>
            </a:lvl8pPr>
            <a:lvl9pPr lvl="8" indent="0" rtl="0">
              <a:spcBef>
                <a:spcPts val="0"/>
              </a:spcBef>
              <a:spcAft>
                <a:spcPts val="0"/>
              </a:spcAft>
              <a:buClr>
                <a:schemeClr val="lt1"/>
              </a:buClr>
              <a:buSzPts val="1400"/>
              <a:buFont typeface="Arial"/>
              <a:buNone/>
              <a:defRPr sz="7200" b="1">
                <a:solidFill>
                  <a:schemeClr val="lt1"/>
                </a:solidFill>
              </a:defRPr>
            </a:lvl9pPr>
          </a:lstStyle>
          <a:p>
            <a:endParaRPr/>
          </a:p>
        </p:txBody>
      </p:sp>
      <p:sp>
        <p:nvSpPr>
          <p:cNvPr id="117" name="Google Shape;117;p22"/>
          <p:cNvSpPr txBox="1">
            <a:spLocks noGrp="1"/>
          </p:cNvSpPr>
          <p:nvPr>
            <p:ph type="subTitle" idx="1"/>
          </p:nvPr>
        </p:nvSpPr>
        <p:spPr>
          <a:xfrm>
            <a:off x="685800" y="4836035"/>
            <a:ext cx="7772400" cy="103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2"/>
              </a:buClr>
              <a:buSzPts val="1400"/>
              <a:buFont typeface="Arial"/>
              <a:buNone/>
              <a:defRPr sz="3000" b="0" i="0" u="none" strike="noStrike" cap="none">
                <a:solidFill>
                  <a:schemeClr val="dk2"/>
                </a:solidFill>
                <a:latin typeface="Arial"/>
                <a:ea typeface="Arial"/>
                <a:cs typeface="Arial"/>
                <a:sym typeface="Arial"/>
              </a:defRPr>
            </a:lvl1pPr>
            <a:lvl2pPr marL="457200" marR="0" lvl="1" indent="0" algn="l" rtl="0">
              <a:lnSpc>
                <a:spcPct val="100000"/>
              </a:lnSpc>
              <a:spcBef>
                <a:spcPts val="0"/>
              </a:spcBef>
              <a:spcAft>
                <a:spcPts val="0"/>
              </a:spcAft>
              <a:buClr>
                <a:schemeClr val="dk2"/>
              </a:buClr>
              <a:buSzPts val="1400"/>
              <a:buFont typeface="Arial"/>
              <a:buNone/>
              <a:defRPr sz="3000" b="0" i="0" u="none" strike="noStrike" cap="none">
                <a:solidFill>
                  <a:schemeClr val="dk2"/>
                </a:solidFill>
                <a:latin typeface="Arial"/>
                <a:ea typeface="Arial"/>
                <a:cs typeface="Arial"/>
                <a:sym typeface="Arial"/>
              </a:defRPr>
            </a:lvl2pPr>
            <a:lvl3pPr marL="914400" marR="0" lvl="2" indent="0" algn="l" rtl="0">
              <a:lnSpc>
                <a:spcPct val="100000"/>
              </a:lnSpc>
              <a:spcBef>
                <a:spcPts val="0"/>
              </a:spcBef>
              <a:spcAft>
                <a:spcPts val="0"/>
              </a:spcAft>
              <a:buClr>
                <a:schemeClr val="dk2"/>
              </a:buClr>
              <a:buSzPts val="1400"/>
              <a:buFont typeface="Arial"/>
              <a:buNone/>
              <a:defRPr sz="3000" b="0" i="0" u="none" strike="noStrike" cap="none">
                <a:solidFill>
                  <a:schemeClr val="dk2"/>
                </a:solidFill>
                <a:latin typeface="Arial"/>
                <a:ea typeface="Arial"/>
                <a:cs typeface="Arial"/>
                <a:sym typeface="Arial"/>
              </a:defRPr>
            </a:lvl3pPr>
            <a:lvl4pPr marL="1371600" marR="0" lvl="3" indent="0" algn="l" rtl="0">
              <a:lnSpc>
                <a:spcPct val="100000"/>
              </a:lnSpc>
              <a:spcBef>
                <a:spcPts val="0"/>
              </a:spcBef>
              <a:spcAft>
                <a:spcPts val="0"/>
              </a:spcAft>
              <a:buClr>
                <a:schemeClr val="dk2"/>
              </a:buClr>
              <a:buSzPts val="1400"/>
              <a:buFont typeface="Arial"/>
              <a:buNone/>
              <a:defRPr sz="3000" b="0" i="0" u="none" strike="noStrike" cap="none">
                <a:solidFill>
                  <a:schemeClr val="dk2"/>
                </a:solidFill>
                <a:latin typeface="Arial"/>
                <a:ea typeface="Arial"/>
                <a:cs typeface="Arial"/>
                <a:sym typeface="Arial"/>
              </a:defRPr>
            </a:lvl4pPr>
            <a:lvl5pPr marL="1828800" marR="0" lvl="4" indent="0" algn="l" rtl="0">
              <a:lnSpc>
                <a:spcPct val="100000"/>
              </a:lnSpc>
              <a:spcBef>
                <a:spcPts val="0"/>
              </a:spcBef>
              <a:spcAft>
                <a:spcPts val="0"/>
              </a:spcAft>
              <a:buClr>
                <a:schemeClr val="dk2"/>
              </a:buClr>
              <a:buSzPts val="1400"/>
              <a:buFont typeface="Arial"/>
              <a:buNone/>
              <a:defRPr sz="3000" b="0" i="0" u="none" strike="noStrike" cap="none">
                <a:solidFill>
                  <a:schemeClr val="dk2"/>
                </a:solidFill>
                <a:latin typeface="Arial"/>
                <a:ea typeface="Arial"/>
                <a:cs typeface="Arial"/>
                <a:sym typeface="Arial"/>
              </a:defRPr>
            </a:lvl5pPr>
            <a:lvl6pPr marL="2286000" marR="0" lvl="5" indent="0" algn="l" rtl="0">
              <a:lnSpc>
                <a:spcPct val="100000"/>
              </a:lnSpc>
              <a:spcBef>
                <a:spcPts val="0"/>
              </a:spcBef>
              <a:spcAft>
                <a:spcPts val="0"/>
              </a:spcAft>
              <a:buClr>
                <a:schemeClr val="dk2"/>
              </a:buClr>
              <a:buSzPts val="1400"/>
              <a:buFont typeface="Arial"/>
              <a:buNone/>
              <a:defRPr sz="3000" b="0" i="0" u="none" strike="noStrike" cap="none">
                <a:solidFill>
                  <a:schemeClr val="dk2"/>
                </a:solidFill>
                <a:latin typeface="Arial"/>
                <a:ea typeface="Arial"/>
                <a:cs typeface="Arial"/>
                <a:sym typeface="Arial"/>
              </a:defRPr>
            </a:lvl6pPr>
            <a:lvl7pPr marL="2743200" marR="0" lvl="6" indent="0" algn="l" rtl="0">
              <a:lnSpc>
                <a:spcPct val="100000"/>
              </a:lnSpc>
              <a:spcBef>
                <a:spcPts val="0"/>
              </a:spcBef>
              <a:spcAft>
                <a:spcPts val="0"/>
              </a:spcAft>
              <a:buClr>
                <a:schemeClr val="dk2"/>
              </a:buClr>
              <a:buSzPts val="1400"/>
              <a:buFont typeface="Arial"/>
              <a:buNone/>
              <a:defRPr sz="3000" b="0" i="0" u="none" strike="noStrike" cap="none">
                <a:solidFill>
                  <a:schemeClr val="dk2"/>
                </a:solidFill>
                <a:latin typeface="Arial"/>
                <a:ea typeface="Arial"/>
                <a:cs typeface="Arial"/>
                <a:sym typeface="Arial"/>
              </a:defRPr>
            </a:lvl7pPr>
            <a:lvl8pPr marL="3200400" marR="0" lvl="7" indent="0" algn="l" rtl="0">
              <a:lnSpc>
                <a:spcPct val="100000"/>
              </a:lnSpc>
              <a:spcBef>
                <a:spcPts val="0"/>
              </a:spcBef>
              <a:spcAft>
                <a:spcPts val="0"/>
              </a:spcAft>
              <a:buClr>
                <a:schemeClr val="dk2"/>
              </a:buClr>
              <a:buSzPts val="1400"/>
              <a:buFont typeface="Arial"/>
              <a:buNone/>
              <a:defRPr sz="3000" b="0" i="0" u="none" strike="noStrike" cap="none">
                <a:solidFill>
                  <a:schemeClr val="dk2"/>
                </a:solidFill>
                <a:latin typeface="Arial"/>
                <a:ea typeface="Arial"/>
                <a:cs typeface="Arial"/>
                <a:sym typeface="Arial"/>
              </a:defRPr>
            </a:lvl8pPr>
            <a:lvl9pPr marL="3657600" marR="0" lvl="8" indent="0" algn="l" rtl="0">
              <a:lnSpc>
                <a:spcPct val="100000"/>
              </a:lnSpc>
              <a:spcBef>
                <a:spcPts val="0"/>
              </a:spcBef>
              <a:spcAft>
                <a:spcPts val="0"/>
              </a:spcAft>
              <a:buClr>
                <a:schemeClr val="dk2"/>
              </a:buClr>
              <a:buSzPts val="1400"/>
              <a:buFont typeface="Arial"/>
              <a:buNone/>
              <a:defRPr sz="3000" b="0" i="0" u="none" strike="noStrike" cap="none">
                <a:solidFill>
                  <a:schemeClr val="dk2"/>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3" name="Google Shape;23;p3"/>
          <p:cNvSpPr txBox="1">
            <a:spLocks noGrp="1"/>
          </p:cNvSpPr>
          <p:nvPr>
            <p:ph type="body" idx="1"/>
          </p:nvPr>
        </p:nvSpPr>
        <p:spPr>
          <a:xfrm>
            <a:off x="457200" y="1600200"/>
            <a:ext cx="8229600" cy="4525963"/>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Google Shape;24;p3"/>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Google Shape;25;p3"/>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 name="Google Shape;26;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8"/>
        <p:cNvGrpSpPr/>
        <p:nvPr/>
      </p:nvGrpSpPr>
      <p:grpSpPr>
        <a:xfrm>
          <a:off x="0" y="0"/>
          <a:ext cx="0" cy="0"/>
          <a:chOff x="0" y="0"/>
          <a:chExt cx="0" cy="0"/>
        </a:xfrm>
      </p:grpSpPr>
      <p:sp>
        <p:nvSpPr>
          <p:cNvPr id="119" name="Google Shape;119;p23"/>
          <p:cNvSpPr/>
          <p:nvPr/>
        </p:nvSpPr>
        <p:spPr>
          <a:xfrm>
            <a:off x="0" y="0"/>
            <a:ext cx="9144000" cy="1533300"/>
          </a:xfrm>
          <a:prstGeom prst="rect">
            <a:avLst/>
          </a:prstGeom>
          <a:solidFill>
            <a:srgbClr val="2388D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cxnSp>
        <p:nvCxnSpPr>
          <p:cNvPr id="120" name="Google Shape;120;p23"/>
          <p:cNvCxnSpPr/>
          <p:nvPr/>
        </p:nvCxnSpPr>
        <p:spPr>
          <a:xfrm>
            <a:off x="0" y="1503833"/>
            <a:ext cx="9144000" cy="0"/>
          </a:xfrm>
          <a:prstGeom prst="straightConnector1">
            <a:avLst/>
          </a:prstGeom>
          <a:noFill/>
          <a:ln w="57150" cap="flat" cmpd="sng">
            <a:solidFill>
              <a:srgbClr val="000000">
                <a:alpha val="14510"/>
              </a:srgbClr>
            </a:solidFill>
            <a:prstDash val="solid"/>
            <a:round/>
            <a:headEnd type="none" w="sm" len="sm"/>
            <a:tailEnd type="none" w="sm" len="sm"/>
          </a:ln>
        </p:spPr>
      </p:cxnSp>
      <p:sp>
        <p:nvSpPr>
          <p:cNvPr id="121" name="Google Shape;121;p23"/>
          <p:cNvSpPr txBox="1">
            <a:spLocks noGrp="1"/>
          </p:cNvSpPr>
          <p:nvPr>
            <p:ph type="title"/>
          </p:nvPr>
        </p:nvSpPr>
        <p:spPr>
          <a:xfrm>
            <a:off x="457200" y="274637"/>
            <a:ext cx="8229600" cy="11433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lt1"/>
              </a:buClr>
              <a:buSzPts val="1400"/>
              <a:buFont typeface="Arial"/>
              <a:buNone/>
              <a:defRPr sz="3600" b="1"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SzPts val="1400"/>
              <a:buFont typeface="Arial"/>
              <a:buNone/>
              <a:defRPr sz="3600" b="1" i="0" u="none" strike="noStrike" cap="none">
                <a:solidFill>
                  <a:schemeClr val="lt1"/>
                </a:solidFill>
                <a:latin typeface="Arial"/>
                <a:ea typeface="Arial"/>
                <a:cs typeface="Arial"/>
                <a:sym typeface="Arial"/>
              </a:defRPr>
            </a:lvl2pPr>
            <a:lvl3pPr lvl="2" indent="0" rtl="0">
              <a:spcBef>
                <a:spcPts val="0"/>
              </a:spcBef>
              <a:spcAft>
                <a:spcPts val="0"/>
              </a:spcAft>
              <a:buClr>
                <a:schemeClr val="lt1"/>
              </a:buClr>
              <a:buSzPts val="1400"/>
              <a:buFont typeface="Arial"/>
              <a:buNone/>
              <a:defRPr sz="3600" b="1">
                <a:solidFill>
                  <a:schemeClr val="lt1"/>
                </a:solidFill>
              </a:defRPr>
            </a:lvl3pPr>
            <a:lvl4pPr lvl="3" indent="0" rtl="0">
              <a:spcBef>
                <a:spcPts val="0"/>
              </a:spcBef>
              <a:spcAft>
                <a:spcPts val="0"/>
              </a:spcAft>
              <a:buClr>
                <a:schemeClr val="lt1"/>
              </a:buClr>
              <a:buSzPts val="1400"/>
              <a:buFont typeface="Arial"/>
              <a:buNone/>
              <a:defRPr sz="3600" b="1">
                <a:solidFill>
                  <a:schemeClr val="lt1"/>
                </a:solidFill>
              </a:defRPr>
            </a:lvl4pPr>
            <a:lvl5pPr lvl="4" indent="0" rtl="0">
              <a:spcBef>
                <a:spcPts val="0"/>
              </a:spcBef>
              <a:spcAft>
                <a:spcPts val="0"/>
              </a:spcAft>
              <a:buClr>
                <a:schemeClr val="lt1"/>
              </a:buClr>
              <a:buSzPts val="1400"/>
              <a:buFont typeface="Arial"/>
              <a:buNone/>
              <a:defRPr sz="3600" b="1">
                <a:solidFill>
                  <a:schemeClr val="lt1"/>
                </a:solidFill>
              </a:defRPr>
            </a:lvl5pPr>
            <a:lvl6pPr lvl="5" indent="0" rtl="0">
              <a:spcBef>
                <a:spcPts val="0"/>
              </a:spcBef>
              <a:spcAft>
                <a:spcPts val="0"/>
              </a:spcAft>
              <a:buClr>
                <a:schemeClr val="lt1"/>
              </a:buClr>
              <a:buSzPts val="1400"/>
              <a:buFont typeface="Arial"/>
              <a:buNone/>
              <a:defRPr sz="3600" b="1">
                <a:solidFill>
                  <a:schemeClr val="lt1"/>
                </a:solidFill>
              </a:defRPr>
            </a:lvl6pPr>
            <a:lvl7pPr lvl="6" indent="0" rtl="0">
              <a:spcBef>
                <a:spcPts val="0"/>
              </a:spcBef>
              <a:spcAft>
                <a:spcPts val="0"/>
              </a:spcAft>
              <a:buClr>
                <a:schemeClr val="lt1"/>
              </a:buClr>
              <a:buSzPts val="1400"/>
              <a:buFont typeface="Arial"/>
              <a:buNone/>
              <a:defRPr sz="3600" b="1">
                <a:solidFill>
                  <a:schemeClr val="lt1"/>
                </a:solidFill>
              </a:defRPr>
            </a:lvl7pPr>
            <a:lvl8pPr lvl="7" indent="0" rtl="0">
              <a:spcBef>
                <a:spcPts val="0"/>
              </a:spcBef>
              <a:spcAft>
                <a:spcPts val="0"/>
              </a:spcAft>
              <a:buClr>
                <a:schemeClr val="lt1"/>
              </a:buClr>
              <a:buSzPts val="1400"/>
              <a:buFont typeface="Arial"/>
              <a:buNone/>
              <a:defRPr sz="3600" b="1">
                <a:solidFill>
                  <a:schemeClr val="lt1"/>
                </a:solidFill>
              </a:defRPr>
            </a:lvl8pPr>
            <a:lvl9pPr lvl="8" indent="0" rtl="0">
              <a:spcBef>
                <a:spcPts val="0"/>
              </a:spcBef>
              <a:spcAft>
                <a:spcPts val="0"/>
              </a:spcAft>
              <a:buClr>
                <a:schemeClr val="lt1"/>
              </a:buClr>
              <a:buSzPts val="1400"/>
              <a:buFont typeface="Arial"/>
              <a:buNone/>
              <a:defRPr sz="3600" b="1">
                <a:solidFill>
                  <a:schemeClr val="lt1"/>
                </a:solidFill>
              </a:defRPr>
            </a:lvl9pPr>
          </a:lstStyle>
          <a:p>
            <a:endParaRPr/>
          </a:p>
        </p:txBody>
      </p:sp>
      <p:sp>
        <p:nvSpPr>
          <p:cNvPr id="122" name="Google Shape;122;p23"/>
          <p:cNvSpPr txBox="1">
            <a:spLocks noGrp="1"/>
          </p:cNvSpPr>
          <p:nvPr>
            <p:ph type="body" idx="1"/>
          </p:nvPr>
        </p:nvSpPr>
        <p:spPr>
          <a:xfrm>
            <a:off x="457200" y="1600201"/>
            <a:ext cx="8229600" cy="4967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dk1"/>
              </a:buClr>
              <a:buSzPts val="1400"/>
              <a:buFont typeface="Arial"/>
              <a:buNone/>
              <a:defRPr sz="30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3"/>
        <p:cNvGrpSpPr/>
        <p:nvPr/>
      </p:nvGrpSpPr>
      <p:grpSpPr>
        <a:xfrm>
          <a:off x="0" y="0"/>
          <a:ext cx="0" cy="0"/>
          <a:chOff x="0" y="0"/>
          <a:chExt cx="0" cy="0"/>
        </a:xfrm>
      </p:grpSpPr>
      <p:sp>
        <p:nvSpPr>
          <p:cNvPr id="124" name="Google Shape;124;p24"/>
          <p:cNvSpPr/>
          <p:nvPr/>
        </p:nvSpPr>
        <p:spPr>
          <a:xfrm>
            <a:off x="0" y="0"/>
            <a:ext cx="9144000" cy="1533300"/>
          </a:xfrm>
          <a:prstGeom prst="rect">
            <a:avLst/>
          </a:pr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cxnSp>
        <p:nvCxnSpPr>
          <p:cNvPr id="125" name="Google Shape;125;p24"/>
          <p:cNvCxnSpPr/>
          <p:nvPr/>
        </p:nvCxnSpPr>
        <p:spPr>
          <a:xfrm>
            <a:off x="0" y="1503833"/>
            <a:ext cx="9144000" cy="0"/>
          </a:xfrm>
          <a:prstGeom prst="straightConnector1">
            <a:avLst/>
          </a:prstGeom>
          <a:noFill/>
          <a:ln w="57150" cap="flat" cmpd="sng">
            <a:solidFill>
              <a:srgbClr val="000000">
                <a:alpha val="14510"/>
              </a:srgbClr>
            </a:solidFill>
            <a:prstDash val="solid"/>
            <a:round/>
            <a:headEnd type="none" w="sm" len="sm"/>
            <a:tailEnd type="none" w="sm" len="sm"/>
          </a:ln>
        </p:spPr>
      </p:cxnSp>
      <p:sp>
        <p:nvSpPr>
          <p:cNvPr id="126" name="Google Shape;126;p24"/>
          <p:cNvSpPr txBox="1">
            <a:spLocks noGrp="1"/>
          </p:cNvSpPr>
          <p:nvPr>
            <p:ph type="title"/>
          </p:nvPr>
        </p:nvSpPr>
        <p:spPr>
          <a:xfrm>
            <a:off x="457200" y="274637"/>
            <a:ext cx="8229600" cy="11433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lt1"/>
              </a:buClr>
              <a:buSzPts val="1400"/>
              <a:buFont typeface="Arial"/>
              <a:buNone/>
              <a:defRPr sz="3600" b="1"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SzPts val="1400"/>
              <a:buFont typeface="Arial"/>
              <a:buNone/>
              <a:defRPr sz="3600" b="1" i="0" u="none" strike="noStrike" cap="none">
                <a:solidFill>
                  <a:schemeClr val="lt1"/>
                </a:solidFill>
                <a:latin typeface="Arial"/>
                <a:ea typeface="Arial"/>
                <a:cs typeface="Arial"/>
                <a:sym typeface="Arial"/>
              </a:defRPr>
            </a:lvl2pPr>
            <a:lvl3pPr lvl="2" indent="0" rtl="0">
              <a:spcBef>
                <a:spcPts val="0"/>
              </a:spcBef>
              <a:spcAft>
                <a:spcPts val="0"/>
              </a:spcAft>
              <a:buClr>
                <a:schemeClr val="lt1"/>
              </a:buClr>
              <a:buSzPts val="1400"/>
              <a:buFont typeface="Arial"/>
              <a:buNone/>
              <a:defRPr sz="3600" b="1">
                <a:solidFill>
                  <a:schemeClr val="lt1"/>
                </a:solidFill>
              </a:defRPr>
            </a:lvl3pPr>
            <a:lvl4pPr lvl="3" indent="0" rtl="0">
              <a:spcBef>
                <a:spcPts val="0"/>
              </a:spcBef>
              <a:spcAft>
                <a:spcPts val="0"/>
              </a:spcAft>
              <a:buClr>
                <a:schemeClr val="lt1"/>
              </a:buClr>
              <a:buSzPts val="1400"/>
              <a:buFont typeface="Arial"/>
              <a:buNone/>
              <a:defRPr sz="3600" b="1">
                <a:solidFill>
                  <a:schemeClr val="lt1"/>
                </a:solidFill>
              </a:defRPr>
            </a:lvl4pPr>
            <a:lvl5pPr lvl="4" indent="0" rtl="0">
              <a:spcBef>
                <a:spcPts val="0"/>
              </a:spcBef>
              <a:spcAft>
                <a:spcPts val="0"/>
              </a:spcAft>
              <a:buClr>
                <a:schemeClr val="lt1"/>
              </a:buClr>
              <a:buSzPts val="1400"/>
              <a:buFont typeface="Arial"/>
              <a:buNone/>
              <a:defRPr sz="3600" b="1">
                <a:solidFill>
                  <a:schemeClr val="lt1"/>
                </a:solidFill>
              </a:defRPr>
            </a:lvl5pPr>
            <a:lvl6pPr lvl="5" indent="0" rtl="0">
              <a:spcBef>
                <a:spcPts val="0"/>
              </a:spcBef>
              <a:spcAft>
                <a:spcPts val="0"/>
              </a:spcAft>
              <a:buClr>
                <a:schemeClr val="lt1"/>
              </a:buClr>
              <a:buSzPts val="1400"/>
              <a:buFont typeface="Arial"/>
              <a:buNone/>
              <a:defRPr sz="3600" b="1">
                <a:solidFill>
                  <a:schemeClr val="lt1"/>
                </a:solidFill>
              </a:defRPr>
            </a:lvl6pPr>
            <a:lvl7pPr lvl="6" indent="0" rtl="0">
              <a:spcBef>
                <a:spcPts val="0"/>
              </a:spcBef>
              <a:spcAft>
                <a:spcPts val="0"/>
              </a:spcAft>
              <a:buClr>
                <a:schemeClr val="lt1"/>
              </a:buClr>
              <a:buSzPts val="1400"/>
              <a:buFont typeface="Arial"/>
              <a:buNone/>
              <a:defRPr sz="3600" b="1">
                <a:solidFill>
                  <a:schemeClr val="lt1"/>
                </a:solidFill>
              </a:defRPr>
            </a:lvl7pPr>
            <a:lvl8pPr lvl="7" indent="0" rtl="0">
              <a:spcBef>
                <a:spcPts val="0"/>
              </a:spcBef>
              <a:spcAft>
                <a:spcPts val="0"/>
              </a:spcAft>
              <a:buClr>
                <a:schemeClr val="lt1"/>
              </a:buClr>
              <a:buSzPts val="1400"/>
              <a:buFont typeface="Arial"/>
              <a:buNone/>
              <a:defRPr sz="3600" b="1">
                <a:solidFill>
                  <a:schemeClr val="lt1"/>
                </a:solidFill>
              </a:defRPr>
            </a:lvl8pPr>
            <a:lvl9pPr lvl="8" indent="0" rtl="0">
              <a:spcBef>
                <a:spcPts val="0"/>
              </a:spcBef>
              <a:spcAft>
                <a:spcPts val="0"/>
              </a:spcAft>
              <a:buClr>
                <a:schemeClr val="lt1"/>
              </a:buClr>
              <a:buSzPts val="1400"/>
              <a:buFont typeface="Arial"/>
              <a:buNone/>
              <a:defRPr sz="3600" b="1">
                <a:solidFill>
                  <a:schemeClr val="lt1"/>
                </a:solidFill>
              </a:defRPr>
            </a:lvl9pPr>
          </a:lstStyle>
          <a:p>
            <a:endParaRPr/>
          </a:p>
        </p:txBody>
      </p:sp>
      <p:sp>
        <p:nvSpPr>
          <p:cNvPr id="127" name="Google Shape;127;p24"/>
          <p:cNvSpPr txBox="1">
            <a:spLocks noGrp="1"/>
          </p:cNvSpPr>
          <p:nvPr>
            <p:ph type="body" idx="1"/>
          </p:nvPr>
        </p:nvSpPr>
        <p:spPr>
          <a:xfrm>
            <a:off x="457200" y="1600201"/>
            <a:ext cx="3994500" cy="4967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dk1"/>
              </a:buClr>
              <a:buSzPts val="1400"/>
              <a:buFont typeface="Arial"/>
              <a:buNone/>
              <a:defRPr sz="30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28" name="Google Shape;128;p24"/>
          <p:cNvSpPr txBox="1">
            <a:spLocks noGrp="1"/>
          </p:cNvSpPr>
          <p:nvPr>
            <p:ph type="body" idx="2"/>
          </p:nvPr>
        </p:nvSpPr>
        <p:spPr>
          <a:xfrm>
            <a:off x="4692273" y="1600201"/>
            <a:ext cx="3994500" cy="4967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dk1"/>
              </a:buClr>
              <a:buSzPts val="1400"/>
              <a:buFont typeface="Arial"/>
              <a:buNone/>
              <a:defRPr sz="30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9"/>
        <p:cNvGrpSpPr/>
        <p:nvPr/>
      </p:nvGrpSpPr>
      <p:grpSpPr>
        <a:xfrm>
          <a:off x="0" y="0"/>
          <a:ext cx="0" cy="0"/>
          <a:chOff x="0" y="0"/>
          <a:chExt cx="0" cy="0"/>
        </a:xfrm>
      </p:grpSpPr>
      <p:sp>
        <p:nvSpPr>
          <p:cNvPr id="130" name="Google Shape;130;p25"/>
          <p:cNvSpPr/>
          <p:nvPr/>
        </p:nvSpPr>
        <p:spPr>
          <a:xfrm>
            <a:off x="0" y="0"/>
            <a:ext cx="9144000" cy="1533300"/>
          </a:xfrm>
          <a:prstGeom prst="rect">
            <a:avLst/>
          </a:prstGeom>
          <a:solidFill>
            <a:srgbClr val="2388D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cxnSp>
        <p:nvCxnSpPr>
          <p:cNvPr id="131" name="Google Shape;131;p25"/>
          <p:cNvCxnSpPr/>
          <p:nvPr/>
        </p:nvCxnSpPr>
        <p:spPr>
          <a:xfrm>
            <a:off x="0" y="1503833"/>
            <a:ext cx="9144000" cy="0"/>
          </a:xfrm>
          <a:prstGeom prst="straightConnector1">
            <a:avLst/>
          </a:prstGeom>
          <a:noFill/>
          <a:ln w="57150" cap="flat" cmpd="sng">
            <a:solidFill>
              <a:srgbClr val="000000">
                <a:alpha val="14510"/>
              </a:srgbClr>
            </a:solidFill>
            <a:prstDash val="solid"/>
            <a:round/>
            <a:headEnd type="none" w="sm" len="sm"/>
            <a:tailEnd type="none" w="sm" len="sm"/>
          </a:ln>
        </p:spPr>
      </p:cxnSp>
      <p:sp>
        <p:nvSpPr>
          <p:cNvPr id="132" name="Google Shape;132;p25"/>
          <p:cNvSpPr txBox="1">
            <a:spLocks noGrp="1"/>
          </p:cNvSpPr>
          <p:nvPr>
            <p:ph type="title"/>
          </p:nvPr>
        </p:nvSpPr>
        <p:spPr>
          <a:xfrm>
            <a:off x="457200" y="274637"/>
            <a:ext cx="8229600" cy="11433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lt1"/>
              </a:buClr>
              <a:buSzPts val="1400"/>
              <a:buFont typeface="Arial"/>
              <a:buNone/>
              <a:defRPr sz="3600" b="1"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SzPts val="1400"/>
              <a:buFont typeface="Arial"/>
              <a:buNone/>
              <a:defRPr sz="3600" b="1" i="0" u="none" strike="noStrike" cap="none">
                <a:solidFill>
                  <a:schemeClr val="lt1"/>
                </a:solidFill>
                <a:latin typeface="Arial"/>
                <a:ea typeface="Arial"/>
                <a:cs typeface="Arial"/>
                <a:sym typeface="Arial"/>
              </a:defRPr>
            </a:lvl2pPr>
            <a:lvl3pPr lvl="2" indent="0" rtl="0">
              <a:spcBef>
                <a:spcPts val="0"/>
              </a:spcBef>
              <a:spcAft>
                <a:spcPts val="0"/>
              </a:spcAft>
              <a:buClr>
                <a:schemeClr val="lt1"/>
              </a:buClr>
              <a:buSzPts val="1400"/>
              <a:buFont typeface="Arial"/>
              <a:buNone/>
              <a:defRPr sz="3600" b="1">
                <a:solidFill>
                  <a:schemeClr val="lt1"/>
                </a:solidFill>
              </a:defRPr>
            </a:lvl3pPr>
            <a:lvl4pPr lvl="3" indent="0" rtl="0">
              <a:spcBef>
                <a:spcPts val="0"/>
              </a:spcBef>
              <a:spcAft>
                <a:spcPts val="0"/>
              </a:spcAft>
              <a:buClr>
                <a:schemeClr val="lt1"/>
              </a:buClr>
              <a:buSzPts val="1400"/>
              <a:buFont typeface="Arial"/>
              <a:buNone/>
              <a:defRPr sz="3600" b="1">
                <a:solidFill>
                  <a:schemeClr val="lt1"/>
                </a:solidFill>
              </a:defRPr>
            </a:lvl4pPr>
            <a:lvl5pPr lvl="4" indent="0" rtl="0">
              <a:spcBef>
                <a:spcPts val="0"/>
              </a:spcBef>
              <a:spcAft>
                <a:spcPts val="0"/>
              </a:spcAft>
              <a:buClr>
                <a:schemeClr val="lt1"/>
              </a:buClr>
              <a:buSzPts val="1400"/>
              <a:buFont typeface="Arial"/>
              <a:buNone/>
              <a:defRPr sz="3600" b="1">
                <a:solidFill>
                  <a:schemeClr val="lt1"/>
                </a:solidFill>
              </a:defRPr>
            </a:lvl5pPr>
            <a:lvl6pPr lvl="5" indent="0" rtl="0">
              <a:spcBef>
                <a:spcPts val="0"/>
              </a:spcBef>
              <a:spcAft>
                <a:spcPts val="0"/>
              </a:spcAft>
              <a:buClr>
                <a:schemeClr val="lt1"/>
              </a:buClr>
              <a:buSzPts val="1400"/>
              <a:buFont typeface="Arial"/>
              <a:buNone/>
              <a:defRPr sz="3600" b="1">
                <a:solidFill>
                  <a:schemeClr val="lt1"/>
                </a:solidFill>
              </a:defRPr>
            </a:lvl6pPr>
            <a:lvl7pPr lvl="6" indent="0" rtl="0">
              <a:spcBef>
                <a:spcPts val="0"/>
              </a:spcBef>
              <a:spcAft>
                <a:spcPts val="0"/>
              </a:spcAft>
              <a:buClr>
                <a:schemeClr val="lt1"/>
              </a:buClr>
              <a:buSzPts val="1400"/>
              <a:buFont typeface="Arial"/>
              <a:buNone/>
              <a:defRPr sz="3600" b="1">
                <a:solidFill>
                  <a:schemeClr val="lt1"/>
                </a:solidFill>
              </a:defRPr>
            </a:lvl7pPr>
            <a:lvl8pPr lvl="7" indent="0" rtl="0">
              <a:spcBef>
                <a:spcPts val="0"/>
              </a:spcBef>
              <a:spcAft>
                <a:spcPts val="0"/>
              </a:spcAft>
              <a:buClr>
                <a:schemeClr val="lt1"/>
              </a:buClr>
              <a:buSzPts val="1400"/>
              <a:buFont typeface="Arial"/>
              <a:buNone/>
              <a:defRPr sz="3600" b="1">
                <a:solidFill>
                  <a:schemeClr val="lt1"/>
                </a:solidFill>
              </a:defRPr>
            </a:lvl8pPr>
            <a:lvl9pPr lvl="8" indent="0" rtl="0">
              <a:spcBef>
                <a:spcPts val="0"/>
              </a:spcBef>
              <a:spcAft>
                <a:spcPts val="0"/>
              </a:spcAft>
              <a:buClr>
                <a:schemeClr val="lt1"/>
              </a:buClr>
              <a:buSzPts val="1400"/>
              <a:buFont typeface="Arial"/>
              <a:buNone/>
              <a:defRPr sz="3600" b="1">
                <a:solidFill>
                  <a:schemeClr val="lt1"/>
                </a:solidFil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33"/>
        <p:cNvGrpSpPr/>
        <p:nvPr/>
      </p:nvGrpSpPr>
      <p:grpSpPr>
        <a:xfrm>
          <a:off x="0" y="0"/>
          <a:ext cx="0" cy="0"/>
          <a:chOff x="0" y="0"/>
          <a:chExt cx="0" cy="0"/>
        </a:xfrm>
      </p:grpSpPr>
      <p:sp>
        <p:nvSpPr>
          <p:cNvPr id="134" name="Google Shape;134;p26"/>
          <p:cNvSpPr txBox="1">
            <a:spLocks noGrp="1"/>
          </p:cNvSpPr>
          <p:nvPr>
            <p:ph type="body" idx="1"/>
          </p:nvPr>
        </p:nvSpPr>
        <p:spPr>
          <a:xfrm>
            <a:off x="457200" y="5875079"/>
            <a:ext cx="8229600" cy="692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1pPr>
            <a:lvl2pPr marL="914400" marR="0" lvl="1" indent="-228600" algn="l" rtl="0">
              <a:lnSpc>
                <a:spcPct val="100000"/>
              </a:lnSpc>
              <a:spcBef>
                <a:spcPts val="48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100000"/>
              </a:lnSpc>
              <a:spcBef>
                <a:spcPts val="48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3pPr>
            <a:lvl4pPr marL="1828800" marR="0" lvl="3" indent="-22860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3200400" marR="0" lvl="6" indent="-22860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657600" marR="0" lvl="7" indent="-22860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4114800" marR="0" lvl="8" indent="-22860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5" name="Google Shape;135;p26"/>
          <p:cNvSpPr/>
          <p:nvPr/>
        </p:nvSpPr>
        <p:spPr>
          <a:xfrm>
            <a:off x="4274" y="1"/>
            <a:ext cx="9144000" cy="5875200"/>
          </a:xfrm>
          <a:prstGeom prst="rect">
            <a:avLst/>
          </a:prstGeom>
          <a:solidFill>
            <a:srgbClr val="2388D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cxnSp>
        <p:nvCxnSpPr>
          <p:cNvPr id="136" name="Google Shape;136;p26"/>
          <p:cNvCxnSpPr/>
          <p:nvPr/>
        </p:nvCxnSpPr>
        <p:spPr>
          <a:xfrm>
            <a:off x="0" y="5845828"/>
            <a:ext cx="9144000" cy="0"/>
          </a:xfrm>
          <a:prstGeom prst="straightConnector1">
            <a:avLst/>
          </a:prstGeom>
          <a:noFill/>
          <a:ln w="57150" cap="flat" cmpd="sng">
            <a:solidFill>
              <a:srgbClr val="000000">
                <a:alpha val="14510"/>
              </a:srgbClr>
            </a:solidFill>
            <a:prstDash val="solid"/>
            <a:round/>
            <a:headEnd type="none" w="sm" len="sm"/>
            <a:tailEnd type="none" w="sm" len="sm"/>
          </a:ln>
        </p:spPr>
      </p:cxn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1"/>
        <p:cNvGrpSpPr/>
        <p:nvPr/>
      </p:nvGrpSpPr>
      <p:grpSpPr>
        <a:xfrm>
          <a:off x="0" y="0"/>
          <a:ext cx="0" cy="0"/>
          <a:chOff x="0" y="0"/>
          <a:chExt cx="0" cy="0"/>
        </a:xfrm>
      </p:grpSpPr>
      <p:sp>
        <p:nvSpPr>
          <p:cNvPr id="142" name="Google Shape;142;p28"/>
          <p:cNvSpPr/>
          <p:nvPr/>
        </p:nvSpPr>
        <p:spPr>
          <a:xfrm flipH="1">
            <a:off x="8246400" y="5661233"/>
            <a:ext cx="897600" cy="119670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8"/>
          <p:cNvSpPr/>
          <p:nvPr/>
        </p:nvSpPr>
        <p:spPr>
          <a:xfrm flipH="1">
            <a:off x="8246400" y="5661167"/>
            <a:ext cx="897600" cy="1196700"/>
          </a:xfrm>
          <a:prstGeom prst="round1Rect">
            <a:avLst>
              <a:gd name="adj" fmla="val 16667"/>
            </a:avLst>
          </a:prstGeom>
          <a:solidFill>
            <a:schemeClr val="lt1">
              <a:alpha val="680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8"/>
          <p:cNvSpPr txBox="1">
            <a:spLocks noGrp="1"/>
          </p:cNvSpPr>
          <p:nvPr>
            <p:ph type="ctrTitle"/>
          </p:nvPr>
        </p:nvSpPr>
        <p:spPr>
          <a:xfrm>
            <a:off x="390525" y="2425700"/>
            <a:ext cx="8222100" cy="1244700"/>
          </a:xfrm>
          <a:prstGeom prst="rect">
            <a:avLst/>
          </a:prstGeom>
        </p:spPr>
        <p:txBody>
          <a:bodyPr spcFirstLastPara="1" wrap="square" lIns="91425" tIns="91425" rIns="91425" bIns="91425" anchor="b"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45" name="Google Shape;145;p28"/>
          <p:cNvSpPr txBox="1">
            <a:spLocks noGrp="1"/>
          </p:cNvSpPr>
          <p:nvPr>
            <p:ph type="subTitle" idx="1"/>
          </p:nvPr>
        </p:nvSpPr>
        <p:spPr>
          <a:xfrm>
            <a:off x="390525" y="3718840"/>
            <a:ext cx="8222100" cy="577200"/>
          </a:xfrm>
          <a:prstGeom prst="rect">
            <a:avLst/>
          </a:prstGeom>
        </p:spPr>
        <p:txBody>
          <a:bodyPr spcFirstLastPara="1" wrap="square" lIns="91425" tIns="91425" rIns="91425" bIns="91425" anchor="t" anchorCtr="0"/>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46" name="Google Shape;146;p28"/>
          <p:cNvSpPr txBox="1">
            <a:spLocks noGrp="1"/>
          </p:cNvSpPr>
          <p:nvPr>
            <p:ph type="sldNum" idx="12"/>
          </p:nvPr>
        </p:nvSpPr>
        <p:spPr>
          <a:xfrm>
            <a:off x="8523541" y="6260831"/>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7"/>
        <p:cNvGrpSpPr/>
        <p:nvPr/>
      </p:nvGrpSpPr>
      <p:grpSpPr>
        <a:xfrm>
          <a:off x="0" y="0"/>
          <a:ext cx="0" cy="0"/>
          <a:chOff x="0" y="0"/>
          <a:chExt cx="0" cy="0"/>
        </a:xfrm>
      </p:grpSpPr>
      <p:sp>
        <p:nvSpPr>
          <p:cNvPr id="148" name="Google Shape;148;p29"/>
          <p:cNvSpPr txBox="1">
            <a:spLocks noGrp="1"/>
          </p:cNvSpPr>
          <p:nvPr>
            <p:ph type="title"/>
          </p:nvPr>
        </p:nvSpPr>
        <p:spPr>
          <a:xfrm>
            <a:off x="460950" y="2753800"/>
            <a:ext cx="8222100" cy="1350300"/>
          </a:xfrm>
          <a:prstGeom prst="rect">
            <a:avLst/>
          </a:prstGeom>
        </p:spPr>
        <p:txBody>
          <a:bodyPr spcFirstLastPara="1" wrap="square" lIns="91425" tIns="91425" rIns="91425" bIns="91425" anchor="ctr" anchorCtr="0"/>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149" name="Google Shape;149;p29"/>
          <p:cNvSpPr txBox="1">
            <a:spLocks noGrp="1"/>
          </p:cNvSpPr>
          <p:nvPr>
            <p:ph type="sldNum" idx="12"/>
          </p:nvPr>
        </p:nvSpPr>
        <p:spPr>
          <a:xfrm>
            <a:off x="8523541" y="6260831"/>
            <a:ext cx="548700" cy="5247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0"/>
        <p:cNvGrpSpPr/>
        <p:nvPr/>
      </p:nvGrpSpPr>
      <p:grpSpPr>
        <a:xfrm>
          <a:off x="0" y="0"/>
          <a:ext cx="0" cy="0"/>
          <a:chOff x="0" y="0"/>
          <a:chExt cx="0" cy="0"/>
        </a:xfrm>
      </p:grpSpPr>
      <p:sp>
        <p:nvSpPr>
          <p:cNvPr id="151" name="Google Shape;151;p30"/>
          <p:cNvSpPr/>
          <p:nvPr/>
        </p:nvSpPr>
        <p:spPr>
          <a:xfrm rot="10800000" flipH="1">
            <a:off x="0" y="2247900"/>
            <a:ext cx="9144000" cy="4610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0"/>
          <p:cNvSpPr/>
          <p:nvPr/>
        </p:nvSpPr>
        <p:spPr>
          <a:xfrm>
            <a:off x="0" y="2248000"/>
            <a:ext cx="9144000" cy="1449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0"/>
          <p:cNvSpPr txBox="1">
            <a:spLocks noGrp="1"/>
          </p:cNvSpPr>
          <p:nvPr>
            <p:ph type="title"/>
          </p:nvPr>
        </p:nvSpPr>
        <p:spPr>
          <a:xfrm>
            <a:off x="471900" y="984967"/>
            <a:ext cx="8222100" cy="1023600"/>
          </a:xfrm>
          <a:prstGeom prst="rect">
            <a:avLst/>
          </a:prstGeom>
        </p:spPr>
        <p:txBody>
          <a:bodyPr spcFirstLastPara="1" wrap="square" lIns="91425" tIns="91425" rIns="91425" bIns="91425" anchor="b" anchorCtr="0"/>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54" name="Google Shape;154;p30"/>
          <p:cNvSpPr txBox="1">
            <a:spLocks noGrp="1"/>
          </p:cNvSpPr>
          <p:nvPr>
            <p:ph type="body" idx="1"/>
          </p:nvPr>
        </p:nvSpPr>
        <p:spPr>
          <a:xfrm>
            <a:off x="471900" y="2558767"/>
            <a:ext cx="8222100" cy="36135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55" name="Google Shape;155;p30"/>
          <p:cNvSpPr txBox="1">
            <a:spLocks noGrp="1"/>
          </p:cNvSpPr>
          <p:nvPr>
            <p:ph type="sldNum" idx="12"/>
          </p:nvPr>
        </p:nvSpPr>
        <p:spPr>
          <a:xfrm>
            <a:off x="8523541" y="6260831"/>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56"/>
        <p:cNvGrpSpPr/>
        <p:nvPr/>
      </p:nvGrpSpPr>
      <p:grpSpPr>
        <a:xfrm>
          <a:off x="0" y="0"/>
          <a:ext cx="0" cy="0"/>
          <a:chOff x="0" y="0"/>
          <a:chExt cx="0" cy="0"/>
        </a:xfrm>
      </p:grpSpPr>
      <p:sp>
        <p:nvSpPr>
          <p:cNvPr id="157" name="Google Shape;157;p31"/>
          <p:cNvSpPr/>
          <p:nvPr/>
        </p:nvSpPr>
        <p:spPr>
          <a:xfrm rot="10800000" flipH="1">
            <a:off x="0" y="2247900"/>
            <a:ext cx="9144000" cy="4610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1"/>
          <p:cNvSpPr/>
          <p:nvPr/>
        </p:nvSpPr>
        <p:spPr>
          <a:xfrm>
            <a:off x="0" y="2248000"/>
            <a:ext cx="9144000" cy="1449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1"/>
          <p:cNvSpPr txBox="1">
            <a:spLocks noGrp="1"/>
          </p:cNvSpPr>
          <p:nvPr>
            <p:ph type="title"/>
          </p:nvPr>
        </p:nvSpPr>
        <p:spPr>
          <a:xfrm>
            <a:off x="471900" y="984967"/>
            <a:ext cx="8222100" cy="1023600"/>
          </a:xfrm>
          <a:prstGeom prst="rect">
            <a:avLst/>
          </a:prstGeom>
        </p:spPr>
        <p:txBody>
          <a:bodyPr spcFirstLastPara="1" wrap="square" lIns="91425" tIns="91425" rIns="91425" bIns="91425" anchor="b" anchorCtr="0"/>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60" name="Google Shape;160;p31"/>
          <p:cNvSpPr txBox="1">
            <a:spLocks noGrp="1"/>
          </p:cNvSpPr>
          <p:nvPr>
            <p:ph type="body" idx="1"/>
          </p:nvPr>
        </p:nvSpPr>
        <p:spPr>
          <a:xfrm>
            <a:off x="471900" y="2558767"/>
            <a:ext cx="3999900" cy="36135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61" name="Google Shape;161;p31"/>
          <p:cNvSpPr txBox="1">
            <a:spLocks noGrp="1"/>
          </p:cNvSpPr>
          <p:nvPr>
            <p:ph type="body" idx="2"/>
          </p:nvPr>
        </p:nvSpPr>
        <p:spPr>
          <a:xfrm>
            <a:off x="4694250" y="2558767"/>
            <a:ext cx="3999900" cy="36135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62" name="Google Shape;162;p31"/>
          <p:cNvSpPr txBox="1">
            <a:spLocks noGrp="1"/>
          </p:cNvSpPr>
          <p:nvPr>
            <p:ph type="sldNum" idx="12"/>
          </p:nvPr>
        </p:nvSpPr>
        <p:spPr>
          <a:xfrm>
            <a:off x="8523541" y="6260831"/>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3"/>
        <p:cNvGrpSpPr/>
        <p:nvPr/>
      </p:nvGrpSpPr>
      <p:grpSpPr>
        <a:xfrm>
          <a:off x="0" y="0"/>
          <a:ext cx="0" cy="0"/>
          <a:chOff x="0" y="0"/>
          <a:chExt cx="0" cy="0"/>
        </a:xfrm>
      </p:grpSpPr>
      <p:sp>
        <p:nvSpPr>
          <p:cNvPr id="164" name="Google Shape;164;p32"/>
          <p:cNvSpPr/>
          <p:nvPr/>
        </p:nvSpPr>
        <p:spPr>
          <a:xfrm rot="10800000" flipH="1">
            <a:off x="0" y="875100"/>
            <a:ext cx="9144000" cy="5982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2"/>
          <p:cNvSpPr/>
          <p:nvPr/>
        </p:nvSpPr>
        <p:spPr>
          <a:xfrm>
            <a:off x="0" y="875133"/>
            <a:ext cx="9144000" cy="1449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2"/>
          <p:cNvSpPr txBox="1">
            <a:spLocks noGrp="1"/>
          </p:cNvSpPr>
          <p:nvPr>
            <p:ph type="title"/>
          </p:nvPr>
        </p:nvSpPr>
        <p:spPr>
          <a:xfrm>
            <a:off x="98250" y="21800"/>
            <a:ext cx="8826600" cy="803700"/>
          </a:xfrm>
          <a:prstGeom prst="rect">
            <a:avLst/>
          </a:prstGeom>
        </p:spPr>
        <p:txBody>
          <a:bodyPr spcFirstLastPara="1" wrap="square" lIns="91425" tIns="91425" rIns="91425" bIns="91425" anchor="ctr" anchorCtr="0"/>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67" name="Google Shape;167;p32"/>
          <p:cNvSpPr txBox="1">
            <a:spLocks noGrp="1"/>
          </p:cNvSpPr>
          <p:nvPr>
            <p:ph type="sldNum" idx="12"/>
          </p:nvPr>
        </p:nvSpPr>
        <p:spPr>
          <a:xfrm>
            <a:off x="8523541" y="6260831"/>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68"/>
        <p:cNvGrpSpPr/>
        <p:nvPr/>
      </p:nvGrpSpPr>
      <p:grpSpPr>
        <a:xfrm>
          <a:off x="0" y="0"/>
          <a:ext cx="0" cy="0"/>
          <a:chOff x="0" y="0"/>
          <a:chExt cx="0" cy="0"/>
        </a:xfrm>
      </p:grpSpPr>
      <p:sp>
        <p:nvSpPr>
          <p:cNvPr id="169" name="Google Shape;169;p33"/>
          <p:cNvSpPr txBox="1"/>
          <p:nvPr/>
        </p:nvSpPr>
        <p:spPr>
          <a:xfrm rot="10800000" flipH="1">
            <a:off x="3276600" y="33"/>
            <a:ext cx="5867400" cy="6858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3"/>
          <p:cNvSpPr/>
          <p:nvPr/>
        </p:nvSpPr>
        <p:spPr>
          <a:xfrm rot="-5400000">
            <a:off x="-98100" y="3374700"/>
            <a:ext cx="6858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3"/>
          <p:cNvSpPr txBox="1">
            <a:spLocks noGrp="1"/>
          </p:cNvSpPr>
          <p:nvPr>
            <p:ph type="title"/>
          </p:nvPr>
        </p:nvSpPr>
        <p:spPr>
          <a:xfrm>
            <a:off x="226078" y="477067"/>
            <a:ext cx="2808000" cy="1271100"/>
          </a:xfrm>
          <a:prstGeom prst="rect">
            <a:avLst/>
          </a:prstGeom>
        </p:spPr>
        <p:txBody>
          <a:bodyPr spcFirstLastPara="1" wrap="square" lIns="91425" tIns="91425" rIns="91425" bIns="91425" anchor="b"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72" name="Google Shape;172;p33"/>
          <p:cNvSpPr txBox="1">
            <a:spLocks noGrp="1"/>
          </p:cNvSpPr>
          <p:nvPr>
            <p:ph type="body" idx="1"/>
          </p:nvPr>
        </p:nvSpPr>
        <p:spPr>
          <a:xfrm>
            <a:off x="226075" y="1954400"/>
            <a:ext cx="2808000" cy="4218000"/>
          </a:xfrm>
          <a:prstGeom prst="rect">
            <a:avLst/>
          </a:prstGeom>
        </p:spPr>
        <p:txBody>
          <a:bodyPr spcFirstLastPara="1" wrap="square" lIns="91425" tIns="91425" rIns="91425" bIns="91425" anchor="t" anchorCtr="0"/>
          <a:lstStyle>
            <a:lvl1pPr marL="457200" lvl="0" indent="-304800" rtl="0">
              <a:spcBef>
                <a:spcPts val="0"/>
              </a:spcBef>
              <a:spcAft>
                <a:spcPts val="0"/>
              </a:spcAft>
              <a:buClr>
                <a:schemeClr val="lt1"/>
              </a:buClr>
              <a:buSzPts val="1200"/>
              <a:buChar char="●"/>
              <a:defRPr sz="1200">
                <a:solidFill>
                  <a:schemeClr val="lt1"/>
                </a:solidFill>
              </a:defRPr>
            </a:lvl1pPr>
            <a:lvl2pPr marL="914400" lvl="1" indent="-304800" rtl="0">
              <a:spcBef>
                <a:spcPts val="1600"/>
              </a:spcBef>
              <a:spcAft>
                <a:spcPts val="0"/>
              </a:spcAft>
              <a:buClr>
                <a:schemeClr val="lt1"/>
              </a:buClr>
              <a:buSzPts val="1200"/>
              <a:buChar char="○"/>
              <a:defRPr sz="1200">
                <a:solidFill>
                  <a:schemeClr val="lt1"/>
                </a:solidFill>
              </a:defRPr>
            </a:lvl2pPr>
            <a:lvl3pPr marL="1371600" lvl="2" indent="-304800" rtl="0">
              <a:spcBef>
                <a:spcPts val="1600"/>
              </a:spcBef>
              <a:spcAft>
                <a:spcPts val="0"/>
              </a:spcAft>
              <a:buClr>
                <a:schemeClr val="lt1"/>
              </a:buClr>
              <a:buSzPts val="1200"/>
              <a:buChar char="■"/>
              <a:defRPr sz="1200">
                <a:solidFill>
                  <a:schemeClr val="lt1"/>
                </a:solidFill>
              </a:defRPr>
            </a:lvl3pPr>
            <a:lvl4pPr marL="1828800" lvl="3" indent="-304800" rtl="0">
              <a:spcBef>
                <a:spcPts val="1600"/>
              </a:spcBef>
              <a:spcAft>
                <a:spcPts val="0"/>
              </a:spcAft>
              <a:buClr>
                <a:schemeClr val="lt1"/>
              </a:buClr>
              <a:buSzPts val="1200"/>
              <a:buChar char="●"/>
              <a:defRPr sz="1200">
                <a:solidFill>
                  <a:schemeClr val="lt1"/>
                </a:solidFill>
              </a:defRPr>
            </a:lvl4pPr>
            <a:lvl5pPr marL="2286000" lvl="4" indent="-304800" rtl="0">
              <a:spcBef>
                <a:spcPts val="1600"/>
              </a:spcBef>
              <a:spcAft>
                <a:spcPts val="0"/>
              </a:spcAft>
              <a:buClr>
                <a:schemeClr val="lt1"/>
              </a:buClr>
              <a:buSzPts val="1200"/>
              <a:buChar char="○"/>
              <a:defRPr sz="1200">
                <a:solidFill>
                  <a:schemeClr val="lt1"/>
                </a:solidFill>
              </a:defRPr>
            </a:lvl5pPr>
            <a:lvl6pPr marL="2743200" lvl="5" indent="-304800" rtl="0">
              <a:spcBef>
                <a:spcPts val="1600"/>
              </a:spcBef>
              <a:spcAft>
                <a:spcPts val="0"/>
              </a:spcAft>
              <a:buClr>
                <a:schemeClr val="lt1"/>
              </a:buClr>
              <a:buSzPts val="1200"/>
              <a:buChar char="■"/>
              <a:defRPr sz="1200">
                <a:solidFill>
                  <a:schemeClr val="lt1"/>
                </a:solidFill>
              </a:defRPr>
            </a:lvl6pPr>
            <a:lvl7pPr marL="3200400" lvl="6" indent="-304800" rtl="0">
              <a:spcBef>
                <a:spcPts val="1600"/>
              </a:spcBef>
              <a:spcAft>
                <a:spcPts val="0"/>
              </a:spcAft>
              <a:buClr>
                <a:schemeClr val="lt1"/>
              </a:buClr>
              <a:buSzPts val="1200"/>
              <a:buChar char="●"/>
              <a:defRPr sz="1200">
                <a:solidFill>
                  <a:schemeClr val="lt1"/>
                </a:solidFill>
              </a:defRPr>
            </a:lvl7pPr>
            <a:lvl8pPr marL="3657600" lvl="7" indent="-304800" rtl="0">
              <a:spcBef>
                <a:spcPts val="1600"/>
              </a:spcBef>
              <a:spcAft>
                <a:spcPts val="0"/>
              </a:spcAft>
              <a:buClr>
                <a:schemeClr val="lt1"/>
              </a:buClr>
              <a:buSzPts val="1200"/>
              <a:buChar char="○"/>
              <a:defRPr sz="1200">
                <a:solidFill>
                  <a:schemeClr val="lt1"/>
                </a:solidFill>
              </a:defRPr>
            </a:lvl8pPr>
            <a:lvl9pPr marL="4114800" lvl="8" indent="-304800" rtl="0">
              <a:spcBef>
                <a:spcPts val="1600"/>
              </a:spcBef>
              <a:spcAft>
                <a:spcPts val="1600"/>
              </a:spcAft>
              <a:buClr>
                <a:schemeClr val="lt1"/>
              </a:buClr>
              <a:buSzPts val="1200"/>
              <a:buChar char="■"/>
              <a:defRPr sz="1200">
                <a:solidFill>
                  <a:schemeClr val="lt1"/>
                </a:solidFill>
              </a:defRPr>
            </a:lvl9pPr>
          </a:lstStyle>
          <a:p>
            <a:endParaRPr/>
          </a:p>
        </p:txBody>
      </p:sp>
      <p:sp>
        <p:nvSpPr>
          <p:cNvPr id="173" name="Google Shape;173;p33"/>
          <p:cNvSpPr txBox="1">
            <a:spLocks noGrp="1"/>
          </p:cNvSpPr>
          <p:nvPr>
            <p:ph type="sldNum" idx="12"/>
          </p:nvPr>
        </p:nvSpPr>
        <p:spPr>
          <a:xfrm>
            <a:off x="8523541" y="6260831"/>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722313" y="4406900"/>
            <a:ext cx="7772400" cy="1362075"/>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Clr>
                <a:schemeClr val="dk1"/>
              </a:buClr>
              <a:buSzPts val="1400"/>
              <a:buFont typeface="Calibri"/>
              <a:buNone/>
              <a:defRPr sz="4000" b="1"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9" name="Google Shape;29;p4"/>
          <p:cNvSpPr txBox="1">
            <a:spLocks noGrp="1"/>
          </p:cNvSpPr>
          <p:nvPr>
            <p:ph type="body" idx="1"/>
          </p:nvPr>
        </p:nvSpPr>
        <p:spPr>
          <a:xfrm>
            <a:off x="722313" y="2906713"/>
            <a:ext cx="7772400" cy="1500187"/>
          </a:xfrm>
          <a:prstGeom prst="rect">
            <a:avLst/>
          </a:prstGeom>
          <a:noFill/>
          <a:ln>
            <a:noFill/>
          </a:ln>
        </p:spPr>
        <p:txBody>
          <a:bodyPr spcFirstLastPara="1" wrap="square" lIns="91425" tIns="91425" rIns="91425" bIns="91425" anchor="b" anchorCtr="0"/>
          <a:lstStyle>
            <a:lvl1pPr marL="457200" marR="0" lvl="0" indent="-228600" algn="l" rtl="0">
              <a:spcBef>
                <a:spcPts val="400"/>
              </a:spcBef>
              <a:spcAft>
                <a:spcPts val="0"/>
              </a:spcAft>
              <a:buClr>
                <a:srgbClr val="888888"/>
              </a:buClr>
              <a:buSzPts val="32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2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24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0" name="Google Shape;30;p4"/>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 name="Google Shape;31;p4"/>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 name="Google Shape;32;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74"/>
        <p:cNvGrpSpPr/>
        <p:nvPr/>
      </p:nvGrpSpPr>
      <p:grpSpPr>
        <a:xfrm>
          <a:off x="0" y="0"/>
          <a:ext cx="0" cy="0"/>
          <a:chOff x="0" y="0"/>
          <a:chExt cx="0" cy="0"/>
        </a:xfrm>
      </p:grpSpPr>
      <p:sp>
        <p:nvSpPr>
          <p:cNvPr id="175" name="Google Shape;175;p34"/>
          <p:cNvSpPr txBox="1">
            <a:spLocks noGrp="1"/>
          </p:cNvSpPr>
          <p:nvPr>
            <p:ph type="title"/>
          </p:nvPr>
        </p:nvSpPr>
        <p:spPr>
          <a:xfrm>
            <a:off x="490250" y="651000"/>
            <a:ext cx="6227100" cy="5454300"/>
          </a:xfrm>
          <a:prstGeom prst="rect">
            <a:avLst/>
          </a:prstGeom>
        </p:spPr>
        <p:txBody>
          <a:bodyPr spcFirstLastPara="1" wrap="square" lIns="91425" tIns="91425" rIns="91425" bIns="91425" anchor="ctr" anchorCtr="0"/>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
        <p:nvSpPr>
          <p:cNvPr id="176" name="Google Shape;176;p34"/>
          <p:cNvSpPr txBox="1">
            <a:spLocks noGrp="1"/>
          </p:cNvSpPr>
          <p:nvPr>
            <p:ph type="sldNum" idx="12"/>
          </p:nvPr>
        </p:nvSpPr>
        <p:spPr>
          <a:xfrm>
            <a:off x="8523541" y="6260831"/>
            <a:ext cx="548700" cy="5247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77"/>
        <p:cNvGrpSpPr/>
        <p:nvPr/>
      </p:nvGrpSpPr>
      <p:grpSpPr>
        <a:xfrm>
          <a:off x="0" y="0"/>
          <a:ext cx="0" cy="0"/>
          <a:chOff x="0" y="0"/>
          <a:chExt cx="0" cy="0"/>
        </a:xfrm>
      </p:grpSpPr>
      <p:sp>
        <p:nvSpPr>
          <p:cNvPr id="178" name="Google Shape;178;p35"/>
          <p:cNvSpPr/>
          <p:nvPr/>
        </p:nvSpPr>
        <p:spPr>
          <a:xfrm flipH="1">
            <a:off x="0" y="0"/>
            <a:ext cx="4572000" cy="6858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5"/>
          <p:cNvSpPr/>
          <p:nvPr/>
        </p:nvSpPr>
        <p:spPr>
          <a:xfrm rot="5400000">
            <a:off x="1089325" y="3375050"/>
            <a:ext cx="68571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5"/>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lstStyle>
            <a:lvl1pPr lvl="0" algn="ctr" rtl="0">
              <a:spcBef>
                <a:spcPts val="0"/>
              </a:spcBef>
              <a:spcAft>
                <a:spcPts val="0"/>
              </a:spcAft>
              <a:buClr>
                <a:schemeClr val="dk2"/>
              </a:buClr>
              <a:buSzPts val="4200"/>
              <a:buNone/>
              <a:defRPr sz="42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181" name="Google Shape;181;p35"/>
          <p:cNvSpPr txBox="1">
            <a:spLocks noGrp="1"/>
          </p:cNvSpPr>
          <p:nvPr>
            <p:ph type="subTitle" idx="1"/>
          </p:nvPr>
        </p:nvSpPr>
        <p:spPr>
          <a:xfrm>
            <a:off x="265500" y="3705956"/>
            <a:ext cx="4045200" cy="16467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82" name="Google Shape;182;p35"/>
          <p:cNvSpPr txBox="1">
            <a:spLocks noGrp="1"/>
          </p:cNvSpPr>
          <p:nvPr>
            <p:ph type="body" idx="2"/>
          </p:nvPr>
        </p:nvSpPr>
        <p:spPr>
          <a:xfrm>
            <a:off x="4939500" y="965600"/>
            <a:ext cx="3837000" cy="4926900"/>
          </a:xfrm>
          <a:prstGeom prst="rect">
            <a:avLst/>
          </a:prstGeom>
        </p:spPr>
        <p:txBody>
          <a:bodyPr spcFirstLastPara="1" wrap="square" lIns="91425" tIns="91425" rIns="91425" bIns="91425" anchor="ctr" anchorCtr="0"/>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183" name="Google Shape;183;p35"/>
          <p:cNvSpPr txBox="1">
            <a:spLocks noGrp="1"/>
          </p:cNvSpPr>
          <p:nvPr>
            <p:ph type="sldNum" idx="12"/>
          </p:nvPr>
        </p:nvSpPr>
        <p:spPr>
          <a:xfrm>
            <a:off x="8523541" y="6260831"/>
            <a:ext cx="548700" cy="5247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84"/>
        <p:cNvGrpSpPr/>
        <p:nvPr/>
      </p:nvGrpSpPr>
      <p:grpSpPr>
        <a:xfrm>
          <a:off x="0" y="0"/>
          <a:ext cx="0" cy="0"/>
          <a:chOff x="0" y="0"/>
          <a:chExt cx="0" cy="0"/>
        </a:xfrm>
      </p:grpSpPr>
      <p:sp>
        <p:nvSpPr>
          <p:cNvPr id="185" name="Google Shape;185;p36"/>
          <p:cNvSpPr txBox="1"/>
          <p:nvPr/>
        </p:nvSpPr>
        <p:spPr>
          <a:xfrm rot="10800000" flipH="1">
            <a:off x="0" y="-100"/>
            <a:ext cx="9144000" cy="62613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6"/>
          <p:cNvSpPr/>
          <p:nvPr/>
        </p:nvSpPr>
        <p:spPr>
          <a:xfrm rot="10800000" flipH="1">
            <a:off x="0" y="6163733"/>
            <a:ext cx="9144000" cy="987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6"/>
          <p:cNvSpPr txBox="1">
            <a:spLocks noGrp="1"/>
          </p:cNvSpPr>
          <p:nvPr>
            <p:ph type="body" idx="1"/>
          </p:nvPr>
        </p:nvSpPr>
        <p:spPr>
          <a:xfrm>
            <a:off x="57150" y="6262433"/>
            <a:ext cx="8382000" cy="5955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Clr>
                <a:schemeClr val="lt1"/>
              </a:buClr>
              <a:buSzPts val="1200"/>
              <a:buNone/>
              <a:defRPr sz="1200">
                <a:solidFill>
                  <a:schemeClr val="lt1"/>
                </a:solidFill>
              </a:defRPr>
            </a:lvl1pPr>
          </a:lstStyle>
          <a:p>
            <a:endParaRPr/>
          </a:p>
        </p:txBody>
      </p:sp>
      <p:sp>
        <p:nvSpPr>
          <p:cNvPr id="188" name="Google Shape;188;p36"/>
          <p:cNvSpPr txBox="1">
            <a:spLocks noGrp="1"/>
          </p:cNvSpPr>
          <p:nvPr>
            <p:ph type="sldNum" idx="12"/>
          </p:nvPr>
        </p:nvSpPr>
        <p:spPr>
          <a:xfrm>
            <a:off x="8523541" y="6260831"/>
            <a:ext cx="548700" cy="5247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4"/>
        </a:solidFill>
        <a:effectLst/>
      </p:bgPr>
    </p:bg>
    <p:spTree>
      <p:nvGrpSpPr>
        <p:cNvPr id="1" name="Shape 189"/>
        <p:cNvGrpSpPr/>
        <p:nvPr/>
      </p:nvGrpSpPr>
      <p:grpSpPr>
        <a:xfrm>
          <a:off x="0" y="0"/>
          <a:ext cx="0" cy="0"/>
          <a:chOff x="0" y="0"/>
          <a:chExt cx="0" cy="0"/>
        </a:xfrm>
      </p:grpSpPr>
      <p:sp>
        <p:nvSpPr>
          <p:cNvPr id="190" name="Google Shape;190;p37"/>
          <p:cNvSpPr txBox="1">
            <a:spLocks noGrp="1"/>
          </p:cNvSpPr>
          <p:nvPr>
            <p:ph type="title" hasCustomPrompt="1"/>
          </p:nvPr>
        </p:nvSpPr>
        <p:spPr>
          <a:xfrm>
            <a:off x="475500" y="1678033"/>
            <a:ext cx="8222100" cy="2618100"/>
          </a:xfrm>
          <a:prstGeom prst="rect">
            <a:avLst/>
          </a:prstGeom>
        </p:spPr>
        <p:txBody>
          <a:bodyPr spcFirstLastPara="1" wrap="square" lIns="91425" tIns="91425" rIns="91425" bIns="91425" anchor="b" anchorCtr="0"/>
          <a:lstStyle>
            <a:lvl1pPr lvl="0" algn="ctr" rtl="0">
              <a:spcBef>
                <a:spcPts val="0"/>
              </a:spcBef>
              <a:spcAft>
                <a:spcPts val="0"/>
              </a:spcAft>
              <a:buClr>
                <a:schemeClr val="dk2"/>
              </a:buClr>
              <a:buSzPts val="12000"/>
              <a:buNone/>
              <a:defRPr sz="12000">
                <a:solidFill>
                  <a:schemeClr val="dk2"/>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191" name="Google Shape;191;p37"/>
          <p:cNvSpPr txBox="1">
            <a:spLocks noGrp="1"/>
          </p:cNvSpPr>
          <p:nvPr>
            <p:ph type="body" idx="1"/>
          </p:nvPr>
        </p:nvSpPr>
        <p:spPr>
          <a:xfrm>
            <a:off x="475500" y="4406167"/>
            <a:ext cx="8222100" cy="17343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92" name="Google Shape;192;p37"/>
          <p:cNvSpPr txBox="1">
            <a:spLocks noGrp="1"/>
          </p:cNvSpPr>
          <p:nvPr>
            <p:ph type="sldNum" idx="12"/>
          </p:nvPr>
        </p:nvSpPr>
        <p:spPr>
          <a:xfrm>
            <a:off x="8523541" y="6260831"/>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4"/>
        </a:solidFill>
        <a:effectLst/>
      </p:bgPr>
    </p:bg>
    <p:spTree>
      <p:nvGrpSpPr>
        <p:cNvPr id="1" name="Shape 193"/>
        <p:cNvGrpSpPr/>
        <p:nvPr/>
      </p:nvGrpSpPr>
      <p:grpSpPr>
        <a:xfrm>
          <a:off x="0" y="0"/>
          <a:ext cx="0" cy="0"/>
          <a:chOff x="0" y="0"/>
          <a:chExt cx="0" cy="0"/>
        </a:xfrm>
      </p:grpSpPr>
      <p:sp>
        <p:nvSpPr>
          <p:cNvPr id="194" name="Google Shape;194;p38"/>
          <p:cNvSpPr txBox="1">
            <a:spLocks noGrp="1"/>
          </p:cNvSpPr>
          <p:nvPr>
            <p:ph type="sldNum" idx="12"/>
          </p:nvPr>
        </p:nvSpPr>
        <p:spPr>
          <a:xfrm>
            <a:off x="8523541" y="6260831"/>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rotWithShape="1">
          <a:blip r:embed="rId2">
            <a:alphaModFix/>
          </a:blip>
          <a:stretch>
            <a:fillRect/>
          </a:stretch>
        </a:blipFill>
        <a:effectLst/>
      </p:bgPr>
    </p:bg>
    <p:spTree>
      <p:nvGrpSpPr>
        <p:cNvPr id="1" name="Shape 201"/>
        <p:cNvGrpSpPr/>
        <p:nvPr/>
      </p:nvGrpSpPr>
      <p:grpSpPr>
        <a:xfrm>
          <a:off x="0" y="0"/>
          <a:ext cx="0" cy="0"/>
          <a:chOff x="0" y="0"/>
          <a:chExt cx="0" cy="0"/>
        </a:xfrm>
      </p:grpSpPr>
      <p:sp>
        <p:nvSpPr>
          <p:cNvPr id="202" name="Google Shape;202;p40"/>
          <p:cNvSpPr txBox="1">
            <a:spLocks noGrp="1"/>
          </p:cNvSpPr>
          <p:nvPr>
            <p:ph type="ctrTitle"/>
          </p:nvPr>
        </p:nvSpPr>
        <p:spPr>
          <a:xfrm>
            <a:off x="990600" y="4419600"/>
            <a:ext cx="7772400" cy="708000"/>
          </a:xfrm>
          <a:prstGeom prst="rect">
            <a:avLst/>
          </a:prstGeom>
          <a:noFill/>
          <a:ln>
            <a:noFill/>
          </a:ln>
        </p:spPr>
        <p:txBody>
          <a:bodyPr spcFirstLastPara="1" wrap="square" lIns="45725" tIns="45725" rIns="45725" bIns="45725" anchor="ctr" anchorCtr="0"/>
          <a:lstStyle>
            <a:lvl1pPr marL="0" marR="0" lvl="0" indent="0" algn="r" rtl="0">
              <a:lnSpc>
                <a:spcPct val="100000"/>
              </a:lnSpc>
              <a:spcBef>
                <a:spcPts val="0"/>
              </a:spcBef>
              <a:spcAft>
                <a:spcPts val="0"/>
              </a:spcAft>
              <a:buClr>
                <a:schemeClr val="lt1"/>
              </a:buClr>
              <a:buSzPts val="700"/>
              <a:buFont typeface="Calibri"/>
              <a:buNone/>
              <a:defRPr sz="4700" b="1" i="0" u="none" strike="noStrike" cap="none">
                <a:solidFill>
                  <a:schemeClr val="lt1"/>
                </a:solidFill>
                <a:latin typeface="Calibri"/>
                <a:ea typeface="Calibri"/>
                <a:cs typeface="Calibri"/>
                <a:sym typeface="Calibri"/>
              </a:defRPr>
            </a:lvl1pPr>
            <a:lvl2pPr lvl="1" indent="0" rtl="0">
              <a:spcBef>
                <a:spcPts val="0"/>
              </a:spcBef>
              <a:spcAft>
                <a:spcPts val="0"/>
              </a:spcAft>
              <a:buSzPts val="700"/>
              <a:buFont typeface="Arial"/>
              <a:buNone/>
              <a:defRPr sz="1800"/>
            </a:lvl2pPr>
            <a:lvl3pPr lvl="2" indent="0" rtl="0">
              <a:spcBef>
                <a:spcPts val="0"/>
              </a:spcBef>
              <a:spcAft>
                <a:spcPts val="0"/>
              </a:spcAft>
              <a:buSzPts val="700"/>
              <a:buFont typeface="Arial"/>
              <a:buNone/>
              <a:defRPr sz="1800"/>
            </a:lvl3pPr>
            <a:lvl4pPr lvl="3" indent="0" rtl="0">
              <a:spcBef>
                <a:spcPts val="0"/>
              </a:spcBef>
              <a:spcAft>
                <a:spcPts val="0"/>
              </a:spcAft>
              <a:buSzPts val="700"/>
              <a:buFont typeface="Arial"/>
              <a:buNone/>
              <a:defRPr sz="1800"/>
            </a:lvl4pPr>
            <a:lvl5pPr lvl="4" indent="0" rtl="0">
              <a:spcBef>
                <a:spcPts val="0"/>
              </a:spcBef>
              <a:spcAft>
                <a:spcPts val="0"/>
              </a:spcAft>
              <a:buSzPts val="700"/>
              <a:buFont typeface="Arial"/>
              <a:buNone/>
              <a:defRPr sz="1800"/>
            </a:lvl5pPr>
            <a:lvl6pPr lvl="5" indent="0" rtl="0">
              <a:spcBef>
                <a:spcPts val="0"/>
              </a:spcBef>
              <a:spcAft>
                <a:spcPts val="0"/>
              </a:spcAft>
              <a:buSzPts val="700"/>
              <a:buFont typeface="Arial"/>
              <a:buNone/>
              <a:defRPr sz="1800"/>
            </a:lvl6pPr>
            <a:lvl7pPr lvl="6" indent="0" rtl="0">
              <a:spcBef>
                <a:spcPts val="0"/>
              </a:spcBef>
              <a:spcAft>
                <a:spcPts val="0"/>
              </a:spcAft>
              <a:buSzPts val="700"/>
              <a:buFont typeface="Arial"/>
              <a:buNone/>
              <a:defRPr sz="1800"/>
            </a:lvl7pPr>
            <a:lvl8pPr lvl="7" indent="0" rtl="0">
              <a:spcBef>
                <a:spcPts val="0"/>
              </a:spcBef>
              <a:spcAft>
                <a:spcPts val="0"/>
              </a:spcAft>
              <a:buSzPts val="700"/>
              <a:buFont typeface="Arial"/>
              <a:buNone/>
              <a:defRPr sz="1800"/>
            </a:lvl8pPr>
            <a:lvl9pPr lvl="8" indent="0" rtl="0">
              <a:spcBef>
                <a:spcPts val="0"/>
              </a:spcBef>
              <a:spcAft>
                <a:spcPts val="0"/>
              </a:spcAft>
              <a:buSzPts val="700"/>
              <a:buFont typeface="Arial"/>
              <a:buNone/>
              <a:defRPr sz="1800"/>
            </a:lvl9pPr>
          </a:lstStyle>
          <a:p>
            <a:endParaRPr/>
          </a:p>
        </p:txBody>
      </p:sp>
      <p:sp>
        <p:nvSpPr>
          <p:cNvPr id="203" name="Google Shape;203;p40"/>
          <p:cNvSpPr txBox="1">
            <a:spLocks noGrp="1"/>
          </p:cNvSpPr>
          <p:nvPr>
            <p:ph type="subTitle" idx="1"/>
          </p:nvPr>
        </p:nvSpPr>
        <p:spPr>
          <a:xfrm>
            <a:off x="990600" y="5105400"/>
            <a:ext cx="7772400" cy="837900"/>
          </a:xfrm>
          <a:prstGeom prst="rect">
            <a:avLst/>
          </a:prstGeom>
          <a:noFill/>
          <a:ln>
            <a:noFill/>
          </a:ln>
        </p:spPr>
        <p:txBody>
          <a:bodyPr spcFirstLastPara="1" wrap="square" lIns="45725" tIns="45725" rIns="45725" bIns="45725" anchor="t" anchorCtr="0"/>
          <a:lstStyle>
            <a:lvl1pPr marL="0" marR="0" lvl="0" indent="0" algn="r" rtl="0">
              <a:lnSpc>
                <a:spcPct val="100000"/>
              </a:lnSpc>
              <a:spcBef>
                <a:spcPts val="500"/>
              </a:spcBef>
              <a:spcAft>
                <a:spcPts val="0"/>
              </a:spcAft>
              <a:buClr>
                <a:schemeClr val="lt1"/>
              </a:buClr>
              <a:buSzPts val="3200"/>
              <a:buFont typeface="Arial"/>
              <a:buNone/>
              <a:defRPr sz="2400" b="1" i="1" u="none" strike="noStrike" cap="none">
                <a:solidFill>
                  <a:schemeClr val="lt1"/>
                </a:solidFill>
                <a:latin typeface="Calibri"/>
                <a:ea typeface="Calibri"/>
                <a:cs typeface="Calibri"/>
                <a:sym typeface="Calibri"/>
              </a:defRPr>
            </a:lvl1pPr>
            <a:lvl2pPr marL="457200" marR="0" lvl="1" indent="0" algn="ctr" rtl="0">
              <a:lnSpc>
                <a:spcPct val="100000"/>
              </a:lnSpc>
              <a:spcBef>
                <a:spcPts val="60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L="914400" marR="0" lvl="2" indent="0" algn="ctr" rtl="0">
              <a:lnSpc>
                <a:spcPct val="100000"/>
              </a:lnSpc>
              <a:spcBef>
                <a:spcPts val="5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L="1371600" marR="0" lvl="3"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L="1828800" marR="0" lvl="4"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04" name="Google Shape;204;p40"/>
          <p:cNvSpPr txBox="1">
            <a:spLocks noGrp="1"/>
          </p:cNvSpPr>
          <p:nvPr>
            <p:ph type="dt" idx="10"/>
          </p:nvPr>
        </p:nvSpPr>
        <p:spPr>
          <a:xfrm>
            <a:off x="457200" y="6356350"/>
            <a:ext cx="2133600" cy="365100"/>
          </a:xfrm>
          <a:prstGeom prst="rect">
            <a:avLst/>
          </a:prstGeom>
          <a:noFill/>
          <a:ln>
            <a:noFill/>
          </a:ln>
        </p:spPr>
        <p:txBody>
          <a:bodyPr spcFirstLastPara="1" wrap="square" lIns="45725" tIns="45725" rIns="45725" bIns="45725" anchor="ctr" anchorCtr="0"/>
          <a:lstStyle>
            <a:lvl1pPr marL="0" marR="0" lvl="0" indent="0" algn="l" rtl="0">
              <a:lnSpc>
                <a:spcPct val="100000"/>
              </a:lnSpc>
              <a:spcBef>
                <a:spcPts val="0"/>
              </a:spcBef>
              <a:spcAft>
                <a:spcPts val="0"/>
              </a:spcAft>
              <a:buClr>
                <a:schemeClr val="lt1"/>
              </a:buClr>
              <a:buSzPts val="700"/>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5" name="Google Shape;205;p40"/>
          <p:cNvSpPr txBox="1">
            <a:spLocks noGrp="1"/>
          </p:cNvSpPr>
          <p:nvPr>
            <p:ph type="ftr" idx="11"/>
          </p:nvPr>
        </p:nvSpPr>
        <p:spPr>
          <a:xfrm>
            <a:off x="3124200" y="6356350"/>
            <a:ext cx="2895600" cy="365100"/>
          </a:xfrm>
          <a:prstGeom prst="rect">
            <a:avLst/>
          </a:prstGeom>
          <a:noFill/>
          <a:ln>
            <a:noFill/>
          </a:ln>
        </p:spPr>
        <p:txBody>
          <a:bodyPr spcFirstLastPara="1" wrap="square" lIns="45725" tIns="45725" rIns="45725" bIns="45725" anchor="ctr" anchorCtr="0"/>
          <a:lstStyle>
            <a:lvl1pPr marL="0" marR="0" lvl="0" indent="0" algn="ctr" rtl="0">
              <a:lnSpc>
                <a:spcPct val="100000"/>
              </a:lnSpc>
              <a:spcBef>
                <a:spcPts val="0"/>
              </a:spcBef>
              <a:spcAft>
                <a:spcPts val="0"/>
              </a:spcAft>
              <a:buClr>
                <a:schemeClr val="lt1"/>
              </a:buClr>
              <a:buSzPts val="700"/>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6" name="Google Shape;206;p4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07"/>
        <p:cNvGrpSpPr/>
        <p:nvPr/>
      </p:nvGrpSpPr>
      <p:grpSpPr>
        <a:xfrm>
          <a:off x="0" y="0"/>
          <a:ext cx="0" cy="0"/>
          <a:chOff x="0" y="0"/>
          <a:chExt cx="0" cy="0"/>
        </a:xfrm>
      </p:grpSpPr>
      <p:sp>
        <p:nvSpPr>
          <p:cNvPr id="208" name="Google Shape;208;p41"/>
          <p:cNvSpPr txBox="1">
            <a:spLocks noGrp="1"/>
          </p:cNvSpPr>
          <p:nvPr>
            <p:ph type="title"/>
          </p:nvPr>
        </p:nvSpPr>
        <p:spPr>
          <a:xfrm>
            <a:off x="457200" y="152400"/>
            <a:ext cx="8229600" cy="1143300"/>
          </a:xfrm>
          <a:prstGeom prst="rect">
            <a:avLst/>
          </a:prstGeom>
          <a:noFill/>
          <a:ln>
            <a:noFill/>
          </a:ln>
        </p:spPr>
        <p:txBody>
          <a:bodyPr spcFirstLastPara="1" wrap="square" lIns="45725" tIns="45725" rIns="45725" bIns="45725" anchor="ctr" anchorCtr="0"/>
          <a:lstStyle>
            <a:lvl1pPr marL="0" marR="0" lvl="0" indent="0" algn="l" rtl="0">
              <a:lnSpc>
                <a:spcPct val="100000"/>
              </a:lnSpc>
              <a:spcBef>
                <a:spcPts val="0"/>
              </a:spcBef>
              <a:spcAft>
                <a:spcPts val="0"/>
              </a:spcAft>
              <a:buClr>
                <a:schemeClr val="lt1"/>
              </a:buClr>
              <a:buSzPts val="700"/>
              <a:buFont typeface="Calibri"/>
              <a:buNone/>
              <a:defRPr sz="4400" b="1" i="0" u="none" strike="noStrike" cap="none">
                <a:solidFill>
                  <a:schemeClr val="lt1"/>
                </a:solidFill>
                <a:latin typeface="Calibri"/>
                <a:ea typeface="Calibri"/>
                <a:cs typeface="Calibri"/>
                <a:sym typeface="Calibri"/>
              </a:defRPr>
            </a:lvl1pPr>
            <a:lvl2pPr lvl="1" indent="0" rtl="0">
              <a:spcBef>
                <a:spcPts val="0"/>
              </a:spcBef>
              <a:spcAft>
                <a:spcPts val="0"/>
              </a:spcAft>
              <a:buSzPts val="700"/>
              <a:buFont typeface="Arial"/>
              <a:buNone/>
              <a:defRPr sz="1800"/>
            </a:lvl2pPr>
            <a:lvl3pPr lvl="2" indent="0" rtl="0">
              <a:spcBef>
                <a:spcPts val="0"/>
              </a:spcBef>
              <a:spcAft>
                <a:spcPts val="0"/>
              </a:spcAft>
              <a:buSzPts val="700"/>
              <a:buFont typeface="Arial"/>
              <a:buNone/>
              <a:defRPr sz="1800"/>
            </a:lvl3pPr>
            <a:lvl4pPr lvl="3" indent="0" rtl="0">
              <a:spcBef>
                <a:spcPts val="0"/>
              </a:spcBef>
              <a:spcAft>
                <a:spcPts val="0"/>
              </a:spcAft>
              <a:buSzPts val="700"/>
              <a:buFont typeface="Arial"/>
              <a:buNone/>
              <a:defRPr sz="1800"/>
            </a:lvl4pPr>
            <a:lvl5pPr lvl="4" indent="0" rtl="0">
              <a:spcBef>
                <a:spcPts val="0"/>
              </a:spcBef>
              <a:spcAft>
                <a:spcPts val="0"/>
              </a:spcAft>
              <a:buSzPts val="700"/>
              <a:buFont typeface="Arial"/>
              <a:buNone/>
              <a:defRPr sz="1800"/>
            </a:lvl5pPr>
            <a:lvl6pPr lvl="5" indent="0" rtl="0">
              <a:spcBef>
                <a:spcPts val="0"/>
              </a:spcBef>
              <a:spcAft>
                <a:spcPts val="0"/>
              </a:spcAft>
              <a:buSzPts val="700"/>
              <a:buFont typeface="Arial"/>
              <a:buNone/>
              <a:defRPr sz="1800"/>
            </a:lvl6pPr>
            <a:lvl7pPr lvl="6" indent="0" rtl="0">
              <a:spcBef>
                <a:spcPts val="0"/>
              </a:spcBef>
              <a:spcAft>
                <a:spcPts val="0"/>
              </a:spcAft>
              <a:buSzPts val="700"/>
              <a:buFont typeface="Arial"/>
              <a:buNone/>
              <a:defRPr sz="1800"/>
            </a:lvl7pPr>
            <a:lvl8pPr lvl="7" indent="0" rtl="0">
              <a:spcBef>
                <a:spcPts val="0"/>
              </a:spcBef>
              <a:spcAft>
                <a:spcPts val="0"/>
              </a:spcAft>
              <a:buSzPts val="700"/>
              <a:buFont typeface="Arial"/>
              <a:buNone/>
              <a:defRPr sz="1800"/>
            </a:lvl8pPr>
            <a:lvl9pPr lvl="8" indent="0" rtl="0">
              <a:spcBef>
                <a:spcPts val="0"/>
              </a:spcBef>
              <a:spcAft>
                <a:spcPts val="0"/>
              </a:spcAft>
              <a:buSzPts val="700"/>
              <a:buFont typeface="Arial"/>
              <a:buNone/>
              <a:defRPr sz="1800"/>
            </a:lvl9pPr>
          </a:lstStyle>
          <a:p>
            <a:endParaRPr/>
          </a:p>
        </p:txBody>
      </p:sp>
      <p:sp>
        <p:nvSpPr>
          <p:cNvPr id="209" name="Google Shape;209;p41"/>
          <p:cNvSpPr txBox="1">
            <a:spLocks noGrp="1"/>
          </p:cNvSpPr>
          <p:nvPr>
            <p:ph type="body" idx="1"/>
          </p:nvPr>
        </p:nvSpPr>
        <p:spPr>
          <a:xfrm>
            <a:off x="457200" y="1752600"/>
            <a:ext cx="4038600" cy="4373700"/>
          </a:xfrm>
          <a:prstGeom prst="rect">
            <a:avLst/>
          </a:prstGeom>
          <a:noFill/>
          <a:ln>
            <a:noFill/>
          </a:ln>
        </p:spPr>
        <p:txBody>
          <a:bodyPr spcFirstLastPara="1" wrap="square" lIns="45725" tIns="45725" rIns="45725" bIns="45725" anchor="t" anchorCtr="0"/>
          <a:lstStyle>
            <a:lvl1pPr marL="457200" marR="0" lvl="0" indent="-406400" algn="l" rtl="0">
              <a:lnSpc>
                <a:spcPct val="100000"/>
              </a:lnSpc>
              <a:spcBef>
                <a:spcPts val="6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10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100000"/>
              </a:lnSpc>
              <a:spcBef>
                <a:spcPts val="4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100000"/>
              </a:lnSpc>
              <a:spcBef>
                <a:spcPts val="4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0" name="Google Shape;210;p41"/>
          <p:cNvSpPr txBox="1">
            <a:spLocks noGrp="1"/>
          </p:cNvSpPr>
          <p:nvPr>
            <p:ph type="body" idx="2"/>
          </p:nvPr>
        </p:nvSpPr>
        <p:spPr>
          <a:xfrm>
            <a:off x="4648200" y="1752600"/>
            <a:ext cx="4038600" cy="4373700"/>
          </a:xfrm>
          <a:prstGeom prst="rect">
            <a:avLst/>
          </a:prstGeom>
          <a:noFill/>
          <a:ln>
            <a:noFill/>
          </a:ln>
        </p:spPr>
        <p:txBody>
          <a:bodyPr spcFirstLastPara="1" wrap="square" lIns="45725" tIns="45725" rIns="45725" bIns="45725" anchor="t" anchorCtr="0"/>
          <a:lstStyle>
            <a:lvl1pPr marL="457200" marR="0" lvl="0" indent="-406400" algn="l" rtl="0">
              <a:lnSpc>
                <a:spcPct val="100000"/>
              </a:lnSpc>
              <a:spcBef>
                <a:spcPts val="6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10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100000"/>
              </a:lnSpc>
              <a:spcBef>
                <a:spcPts val="4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100000"/>
              </a:lnSpc>
              <a:spcBef>
                <a:spcPts val="4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1" name="Google Shape;211;p41"/>
          <p:cNvSpPr txBox="1">
            <a:spLocks noGrp="1"/>
          </p:cNvSpPr>
          <p:nvPr>
            <p:ph type="dt" idx="10"/>
          </p:nvPr>
        </p:nvSpPr>
        <p:spPr>
          <a:xfrm>
            <a:off x="457200" y="6356350"/>
            <a:ext cx="2133600" cy="365100"/>
          </a:xfrm>
          <a:prstGeom prst="rect">
            <a:avLst/>
          </a:prstGeom>
          <a:noFill/>
          <a:ln>
            <a:noFill/>
          </a:ln>
        </p:spPr>
        <p:txBody>
          <a:bodyPr spcFirstLastPara="1" wrap="square" lIns="45725" tIns="45725" rIns="45725" bIns="45725" anchor="ctr" anchorCtr="0"/>
          <a:lstStyle>
            <a:lvl1pPr marL="0" marR="0" lvl="0" indent="0" algn="l" rtl="0">
              <a:lnSpc>
                <a:spcPct val="100000"/>
              </a:lnSpc>
              <a:spcBef>
                <a:spcPts val="0"/>
              </a:spcBef>
              <a:spcAft>
                <a:spcPts val="0"/>
              </a:spcAft>
              <a:buClr>
                <a:schemeClr val="lt1"/>
              </a:buClr>
              <a:buSzPts val="700"/>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2" name="Google Shape;212;p41"/>
          <p:cNvSpPr txBox="1">
            <a:spLocks noGrp="1"/>
          </p:cNvSpPr>
          <p:nvPr>
            <p:ph type="ftr" idx="11"/>
          </p:nvPr>
        </p:nvSpPr>
        <p:spPr>
          <a:xfrm>
            <a:off x="3124200" y="6356350"/>
            <a:ext cx="2895600" cy="365100"/>
          </a:xfrm>
          <a:prstGeom prst="rect">
            <a:avLst/>
          </a:prstGeom>
          <a:noFill/>
          <a:ln>
            <a:noFill/>
          </a:ln>
        </p:spPr>
        <p:txBody>
          <a:bodyPr spcFirstLastPara="1" wrap="square" lIns="45725" tIns="45725" rIns="45725" bIns="45725" anchor="ctr" anchorCtr="0"/>
          <a:lstStyle>
            <a:lvl1pPr marL="0" marR="0" lvl="0" indent="0" algn="ctr" rtl="0">
              <a:lnSpc>
                <a:spcPct val="100000"/>
              </a:lnSpc>
              <a:spcBef>
                <a:spcPts val="0"/>
              </a:spcBef>
              <a:spcAft>
                <a:spcPts val="0"/>
              </a:spcAft>
              <a:buClr>
                <a:schemeClr val="lt1"/>
              </a:buClr>
              <a:buSzPts val="700"/>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3" name="Google Shape;213;p4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4"/>
        <p:cNvGrpSpPr/>
        <p:nvPr/>
      </p:nvGrpSpPr>
      <p:grpSpPr>
        <a:xfrm>
          <a:off x="0" y="0"/>
          <a:ext cx="0" cy="0"/>
          <a:chOff x="0" y="0"/>
          <a:chExt cx="0" cy="0"/>
        </a:xfrm>
      </p:grpSpPr>
      <p:sp>
        <p:nvSpPr>
          <p:cNvPr id="215" name="Google Shape;215;p42"/>
          <p:cNvSpPr txBox="1">
            <a:spLocks noGrp="1"/>
          </p:cNvSpPr>
          <p:nvPr>
            <p:ph type="title"/>
          </p:nvPr>
        </p:nvSpPr>
        <p:spPr>
          <a:xfrm>
            <a:off x="457200" y="152400"/>
            <a:ext cx="8229600" cy="1143300"/>
          </a:xfrm>
          <a:prstGeom prst="rect">
            <a:avLst/>
          </a:prstGeom>
          <a:noFill/>
          <a:ln>
            <a:noFill/>
          </a:ln>
        </p:spPr>
        <p:txBody>
          <a:bodyPr spcFirstLastPara="1" wrap="square" lIns="45725" tIns="45725" rIns="45725" bIns="45725" anchor="ctr" anchorCtr="0"/>
          <a:lstStyle>
            <a:lvl1pPr marL="0" marR="0" lvl="0" indent="0" algn="l" rtl="0">
              <a:lnSpc>
                <a:spcPct val="100000"/>
              </a:lnSpc>
              <a:spcBef>
                <a:spcPts val="0"/>
              </a:spcBef>
              <a:spcAft>
                <a:spcPts val="0"/>
              </a:spcAft>
              <a:buClr>
                <a:schemeClr val="lt1"/>
              </a:buClr>
              <a:buSzPts val="700"/>
              <a:buFont typeface="Calibri"/>
              <a:buNone/>
              <a:defRPr sz="4400" b="1" i="0" u="none" strike="noStrike" cap="none">
                <a:solidFill>
                  <a:schemeClr val="lt1"/>
                </a:solidFill>
                <a:latin typeface="Calibri"/>
                <a:ea typeface="Calibri"/>
                <a:cs typeface="Calibri"/>
                <a:sym typeface="Calibri"/>
              </a:defRPr>
            </a:lvl1pPr>
            <a:lvl2pPr lvl="1" indent="0" rtl="0">
              <a:spcBef>
                <a:spcPts val="0"/>
              </a:spcBef>
              <a:spcAft>
                <a:spcPts val="0"/>
              </a:spcAft>
              <a:buSzPts val="700"/>
              <a:buFont typeface="Arial"/>
              <a:buNone/>
              <a:defRPr sz="1800"/>
            </a:lvl2pPr>
            <a:lvl3pPr lvl="2" indent="0" rtl="0">
              <a:spcBef>
                <a:spcPts val="0"/>
              </a:spcBef>
              <a:spcAft>
                <a:spcPts val="0"/>
              </a:spcAft>
              <a:buSzPts val="700"/>
              <a:buFont typeface="Arial"/>
              <a:buNone/>
              <a:defRPr sz="1800"/>
            </a:lvl3pPr>
            <a:lvl4pPr lvl="3" indent="0" rtl="0">
              <a:spcBef>
                <a:spcPts val="0"/>
              </a:spcBef>
              <a:spcAft>
                <a:spcPts val="0"/>
              </a:spcAft>
              <a:buSzPts val="700"/>
              <a:buFont typeface="Arial"/>
              <a:buNone/>
              <a:defRPr sz="1800"/>
            </a:lvl4pPr>
            <a:lvl5pPr lvl="4" indent="0" rtl="0">
              <a:spcBef>
                <a:spcPts val="0"/>
              </a:spcBef>
              <a:spcAft>
                <a:spcPts val="0"/>
              </a:spcAft>
              <a:buSzPts val="700"/>
              <a:buFont typeface="Arial"/>
              <a:buNone/>
              <a:defRPr sz="1800"/>
            </a:lvl5pPr>
            <a:lvl6pPr lvl="5" indent="0" rtl="0">
              <a:spcBef>
                <a:spcPts val="0"/>
              </a:spcBef>
              <a:spcAft>
                <a:spcPts val="0"/>
              </a:spcAft>
              <a:buSzPts val="700"/>
              <a:buFont typeface="Arial"/>
              <a:buNone/>
              <a:defRPr sz="1800"/>
            </a:lvl6pPr>
            <a:lvl7pPr lvl="6" indent="0" rtl="0">
              <a:spcBef>
                <a:spcPts val="0"/>
              </a:spcBef>
              <a:spcAft>
                <a:spcPts val="0"/>
              </a:spcAft>
              <a:buSzPts val="700"/>
              <a:buFont typeface="Arial"/>
              <a:buNone/>
              <a:defRPr sz="1800"/>
            </a:lvl7pPr>
            <a:lvl8pPr lvl="7" indent="0" rtl="0">
              <a:spcBef>
                <a:spcPts val="0"/>
              </a:spcBef>
              <a:spcAft>
                <a:spcPts val="0"/>
              </a:spcAft>
              <a:buSzPts val="700"/>
              <a:buFont typeface="Arial"/>
              <a:buNone/>
              <a:defRPr sz="1800"/>
            </a:lvl8pPr>
            <a:lvl9pPr lvl="8" indent="0" rtl="0">
              <a:spcBef>
                <a:spcPts val="0"/>
              </a:spcBef>
              <a:spcAft>
                <a:spcPts val="0"/>
              </a:spcAft>
              <a:buSzPts val="700"/>
              <a:buFont typeface="Arial"/>
              <a:buNone/>
              <a:defRPr sz="1800"/>
            </a:lvl9pPr>
          </a:lstStyle>
          <a:p>
            <a:endParaRPr/>
          </a:p>
        </p:txBody>
      </p:sp>
      <p:sp>
        <p:nvSpPr>
          <p:cNvPr id="216" name="Google Shape;216;p42"/>
          <p:cNvSpPr txBox="1">
            <a:spLocks noGrp="1"/>
          </p:cNvSpPr>
          <p:nvPr>
            <p:ph type="body" idx="1"/>
          </p:nvPr>
        </p:nvSpPr>
        <p:spPr>
          <a:xfrm>
            <a:off x="457200" y="1752600"/>
            <a:ext cx="8229600" cy="4373700"/>
          </a:xfrm>
          <a:prstGeom prst="rect">
            <a:avLst/>
          </a:prstGeom>
          <a:noFill/>
          <a:ln>
            <a:noFill/>
          </a:ln>
        </p:spPr>
        <p:txBody>
          <a:bodyPr spcFirstLastPara="1" wrap="square" lIns="45725" tIns="45725" rIns="45725" bIns="45725" anchor="t" anchorCtr="0"/>
          <a:lstStyle>
            <a:lvl1pPr marL="457200" marR="0" lvl="0" indent="-431800" algn="l" rtl="0">
              <a:lnSpc>
                <a:spcPct val="100000"/>
              </a:lnSpc>
              <a:spcBef>
                <a:spcPts val="70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6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7" name="Google Shape;217;p42"/>
          <p:cNvSpPr txBox="1">
            <a:spLocks noGrp="1"/>
          </p:cNvSpPr>
          <p:nvPr>
            <p:ph type="dt" idx="10"/>
          </p:nvPr>
        </p:nvSpPr>
        <p:spPr>
          <a:xfrm>
            <a:off x="457200" y="6356350"/>
            <a:ext cx="2133600" cy="365100"/>
          </a:xfrm>
          <a:prstGeom prst="rect">
            <a:avLst/>
          </a:prstGeom>
          <a:noFill/>
          <a:ln>
            <a:noFill/>
          </a:ln>
        </p:spPr>
        <p:txBody>
          <a:bodyPr spcFirstLastPara="1" wrap="square" lIns="45725" tIns="45725" rIns="45725" bIns="45725" anchor="ctr" anchorCtr="0"/>
          <a:lstStyle>
            <a:lvl1pPr marL="0" marR="0" lvl="0" indent="0" algn="l" rtl="0">
              <a:lnSpc>
                <a:spcPct val="100000"/>
              </a:lnSpc>
              <a:spcBef>
                <a:spcPts val="0"/>
              </a:spcBef>
              <a:spcAft>
                <a:spcPts val="0"/>
              </a:spcAft>
              <a:buClr>
                <a:schemeClr val="lt1"/>
              </a:buClr>
              <a:buSzPts val="700"/>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8" name="Google Shape;218;p42"/>
          <p:cNvSpPr txBox="1">
            <a:spLocks noGrp="1"/>
          </p:cNvSpPr>
          <p:nvPr>
            <p:ph type="ftr" idx="11"/>
          </p:nvPr>
        </p:nvSpPr>
        <p:spPr>
          <a:xfrm>
            <a:off x="3124200" y="6356350"/>
            <a:ext cx="2895600" cy="365100"/>
          </a:xfrm>
          <a:prstGeom prst="rect">
            <a:avLst/>
          </a:prstGeom>
          <a:noFill/>
          <a:ln>
            <a:noFill/>
          </a:ln>
        </p:spPr>
        <p:txBody>
          <a:bodyPr spcFirstLastPara="1" wrap="square" lIns="45725" tIns="45725" rIns="45725" bIns="45725" anchor="ctr" anchorCtr="0"/>
          <a:lstStyle>
            <a:lvl1pPr marL="0" marR="0" lvl="0" indent="0" algn="ctr" rtl="0">
              <a:lnSpc>
                <a:spcPct val="100000"/>
              </a:lnSpc>
              <a:spcBef>
                <a:spcPts val="0"/>
              </a:spcBef>
              <a:spcAft>
                <a:spcPts val="0"/>
              </a:spcAft>
              <a:buClr>
                <a:schemeClr val="lt1"/>
              </a:buClr>
              <a:buSzPts val="700"/>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9" name="Google Shape;219;p4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0"/>
        <p:cNvGrpSpPr/>
        <p:nvPr/>
      </p:nvGrpSpPr>
      <p:grpSpPr>
        <a:xfrm>
          <a:off x="0" y="0"/>
          <a:ext cx="0" cy="0"/>
          <a:chOff x="0" y="0"/>
          <a:chExt cx="0" cy="0"/>
        </a:xfrm>
      </p:grpSpPr>
      <p:sp>
        <p:nvSpPr>
          <p:cNvPr id="221" name="Google Shape;221;p43"/>
          <p:cNvSpPr txBox="1">
            <a:spLocks noGrp="1"/>
          </p:cNvSpPr>
          <p:nvPr>
            <p:ph type="title"/>
          </p:nvPr>
        </p:nvSpPr>
        <p:spPr>
          <a:xfrm>
            <a:off x="722313" y="4406900"/>
            <a:ext cx="7772400" cy="1362000"/>
          </a:xfrm>
          <a:prstGeom prst="rect">
            <a:avLst/>
          </a:prstGeom>
          <a:noFill/>
          <a:ln>
            <a:noFill/>
          </a:ln>
        </p:spPr>
        <p:txBody>
          <a:bodyPr spcFirstLastPara="1" wrap="square" lIns="45725" tIns="45725" rIns="45725" bIns="45725" anchor="t" anchorCtr="0"/>
          <a:lstStyle>
            <a:lvl1pPr marL="0" marR="0" lvl="0" indent="0" algn="l" rtl="0">
              <a:lnSpc>
                <a:spcPct val="100000"/>
              </a:lnSpc>
              <a:spcBef>
                <a:spcPts val="0"/>
              </a:spcBef>
              <a:spcAft>
                <a:spcPts val="0"/>
              </a:spcAft>
              <a:buClr>
                <a:schemeClr val="lt1"/>
              </a:buClr>
              <a:buSzPts val="700"/>
              <a:buFont typeface="Calibri"/>
              <a:buNone/>
              <a:defRPr sz="4000" b="1" i="0" u="none" strike="noStrike" cap="none">
                <a:solidFill>
                  <a:schemeClr val="lt1"/>
                </a:solidFill>
                <a:latin typeface="Calibri"/>
                <a:ea typeface="Calibri"/>
                <a:cs typeface="Calibri"/>
                <a:sym typeface="Calibri"/>
              </a:defRPr>
            </a:lvl1pPr>
            <a:lvl2pPr lvl="1" indent="0" rtl="0">
              <a:spcBef>
                <a:spcPts val="0"/>
              </a:spcBef>
              <a:spcAft>
                <a:spcPts val="0"/>
              </a:spcAft>
              <a:buSzPts val="700"/>
              <a:buFont typeface="Arial"/>
              <a:buNone/>
              <a:defRPr sz="1800"/>
            </a:lvl2pPr>
            <a:lvl3pPr lvl="2" indent="0" rtl="0">
              <a:spcBef>
                <a:spcPts val="0"/>
              </a:spcBef>
              <a:spcAft>
                <a:spcPts val="0"/>
              </a:spcAft>
              <a:buSzPts val="700"/>
              <a:buFont typeface="Arial"/>
              <a:buNone/>
              <a:defRPr sz="1800"/>
            </a:lvl3pPr>
            <a:lvl4pPr lvl="3" indent="0" rtl="0">
              <a:spcBef>
                <a:spcPts val="0"/>
              </a:spcBef>
              <a:spcAft>
                <a:spcPts val="0"/>
              </a:spcAft>
              <a:buSzPts val="700"/>
              <a:buFont typeface="Arial"/>
              <a:buNone/>
              <a:defRPr sz="1800"/>
            </a:lvl4pPr>
            <a:lvl5pPr lvl="4" indent="0" rtl="0">
              <a:spcBef>
                <a:spcPts val="0"/>
              </a:spcBef>
              <a:spcAft>
                <a:spcPts val="0"/>
              </a:spcAft>
              <a:buSzPts val="700"/>
              <a:buFont typeface="Arial"/>
              <a:buNone/>
              <a:defRPr sz="1800"/>
            </a:lvl5pPr>
            <a:lvl6pPr lvl="5" indent="0" rtl="0">
              <a:spcBef>
                <a:spcPts val="0"/>
              </a:spcBef>
              <a:spcAft>
                <a:spcPts val="0"/>
              </a:spcAft>
              <a:buSzPts val="700"/>
              <a:buFont typeface="Arial"/>
              <a:buNone/>
              <a:defRPr sz="1800"/>
            </a:lvl6pPr>
            <a:lvl7pPr lvl="6" indent="0" rtl="0">
              <a:spcBef>
                <a:spcPts val="0"/>
              </a:spcBef>
              <a:spcAft>
                <a:spcPts val="0"/>
              </a:spcAft>
              <a:buSzPts val="700"/>
              <a:buFont typeface="Arial"/>
              <a:buNone/>
              <a:defRPr sz="1800"/>
            </a:lvl7pPr>
            <a:lvl8pPr lvl="7" indent="0" rtl="0">
              <a:spcBef>
                <a:spcPts val="0"/>
              </a:spcBef>
              <a:spcAft>
                <a:spcPts val="0"/>
              </a:spcAft>
              <a:buSzPts val="700"/>
              <a:buFont typeface="Arial"/>
              <a:buNone/>
              <a:defRPr sz="1800"/>
            </a:lvl8pPr>
            <a:lvl9pPr lvl="8" indent="0" rtl="0">
              <a:spcBef>
                <a:spcPts val="0"/>
              </a:spcBef>
              <a:spcAft>
                <a:spcPts val="0"/>
              </a:spcAft>
              <a:buSzPts val="700"/>
              <a:buFont typeface="Arial"/>
              <a:buNone/>
              <a:defRPr sz="1800"/>
            </a:lvl9pPr>
          </a:lstStyle>
          <a:p>
            <a:endParaRPr/>
          </a:p>
        </p:txBody>
      </p:sp>
      <p:sp>
        <p:nvSpPr>
          <p:cNvPr id="222" name="Google Shape;222;p43"/>
          <p:cNvSpPr txBox="1">
            <a:spLocks noGrp="1"/>
          </p:cNvSpPr>
          <p:nvPr>
            <p:ph type="body" idx="1"/>
          </p:nvPr>
        </p:nvSpPr>
        <p:spPr>
          <a:xfrm>
            <a:off x="722313" y="2906713"/>
            <a:ext cx="7772400" cy="1500000"/>
          </a:xfrm>
          <a:prstGeom prst="rect">
            <a:avLst/>
          </a:prstGeom>
          <a:noFill/>
          <a:ln>
            <a:noFill/>
          </a:ln>
        </p:spPr>
        <p:txBody>
          <a:bodyPr spcFirstLastPara="1" wrap="square" lIns="45725" tIns="45725" rIns="45725" bIns="45725" anchor="b" anchorCtr="0"/>
          <a:lstStyle>
            <a:lvl1pPr marL="457200" marR="0" lvl="0" indent="-228600" algn="l" rtl="0">
              <a:lnSpc>
                <a:spcPct val="100000"/>
              </a:lnSpc>
              <a:spcBef>
                <a:spcPts val="400"/>
              </a:spcBef>
              <a:spcAft>
                <a:spcPts val="0"/>
              </a:spcAft>
              <a:buClr>
                <a:schemeClr val="lt1"/>
              </a:buClr>
              <a:buSzPts val="32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400"/>
              </a:spcBef>
              <a:spcAft>
                <a:spcPts val="0"/>
              </a:spcAft>
              <a:buClr>
                <a:srgbClr val="888888"/>
              </a:buClr>
              <a:buSzPts val="2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lnSpc>
                <a:spcPct val="100000"/>
              </a:lnSpc>
              <a:spcBef>
                <a:spcPts val="300"/>
              </a:spcBef>
              <a:spcAft>
                <a:spcPts val="0"/>
              </a:spcAft>
              <a:buClr>
                <a:srgbClr val="888888"/>
              </a:buClr>
              <a:buSzPts val="24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lnSpc>
                <a:spcPct val="100000"/>
              </a:lnSpc>
              <a:spcBef>
                <a:spcPts val="30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lnSpc>
                <a:spcPct val="100000"/>
              </a:lnSpc>
              <a:spcBef>
                <a:spcPts val="30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lnSpc>
                <a:spcPct val="100000"/>
              </a:lnSpc>
              <a:spcBef>
                <a:spcPts val="30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lnSpc>
                <a:spcPct val="100000"/>
              </a:lnSpc>
              <a:spcBef>
                <a:spcPts val="30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lnSpc>
                <a:spcPct val="100000"/>
              </a:lnSpc>
              <a:spcBef>
                <a:spcPts val="30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lnSpc>
                <a:spcPct val="100000"/>
              </a:lnSpc>
              <a:spcBef>
                <a:spcPts val="30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223" name="Google Shape;223;p43"/>
          <p:cNvSpPr txBox="1">
            <a:spLocks noGrp="1"/>
          </p:cNvSpPr>
          <p:nvPr>
            <p:ph type="dt" idx="10"/>
          </p:nvPr>
        </p:nvSpPr>
        <p:spPr>
          <a:xfrm>
            <a:off x="457200" y="6356350"/>
            <a:ext cx="2133600" cy="365100"/>
          </a:xfrm>
          <a:prstGeom prst="rect">
            <a:avLst/>
          </a:prstGeom>
          <a:noFill/>
          <a:ln>
            <a:noFill/>
          </a:ln>
        </p:spPr>
        <p:txBody>
          <a:bodyPr spcFirstLastPara="1" wrap="square" lIns="45725" tIns="45725" rIns="45725" bIns="45725" anchor="ctr" anchorCtr="0"/>
          <a:lstStyle>
            <a:lvl1pPr marL="0" marR="0" lvl="0" indent="0" algn="l" rtl="0">
              <a:lnSpc>
                <a:spcPct val="100000"/>
              </a:lnSpc>
              <a:spcBef>
                <a:spcPts val="0"/>
              </a:spcBef>
              <a:spcAft>
                <a:spcPts val="0"/>
              </a:spcAft>
              <a:buClr>
                <a:schemeClr val="lt1"/>
              </a:buClr>
              <a:buSzPts val="700"/>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24" name="Google Shape;224;p43"/>
          <p:cNvSpPr txBox="1">
            <a:spLocks noGrp="1"/>
          </p:cNvSpPr>
          <p:nvPr>
            <p:ph type="ftr" idx="11"/>
          </p:nvPr>
        </p:nvSpPr>
        <p:spPr>
          <a:xfrm>
            <a:off x="3124200" y="6356350"/>
            <a:ext cx="2895600" cy="365100"/>
          </a:xfrm>
          <a:prstGeom prst="rect">
            <a:avLst/>
          </a:prstGeom>
          <a:noFill/>
          <a:ln>
            <a:noFill/>
          </a:ln>
        </p:spPr>
        <p:txBody>
          <a:bodyPr spcFirstLastPara="1" wrap="square" lIns="45725" tIns="45725" rIns="45725" bIns="45725" anchor="ctr" anchorCtr="0"/>
          <a:lstStyle>
            <a:lvl1pPr marL="0" marR="0" lvl="0" indent="0" algn="ctr" rtl="0">
              <a:lnSpc>
                <a:spcPct val="100000"/>
              </a:lnSpc>
              <a:spcBef>
                <a:spcPts val="0"/>
              </a:spcBef>
              <a:spcAft>
                <a:spcPts val="0"/>
              </a:spcAft>
              <a:buClr>
                <a:schemeClr val="lt1"/>
              </a:buClr>
              <a:buSzPts val="700"/>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25" name="Google Shape;225;p4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26"/>
        <p:cNvGrpSpPr/>
        <p:nvPr/>
      </p:nvGrpSpPr>
      <p:grpSpPr>
        <a:xfrm>
          <a:off x="0" y="0"/>
          <a:ext cx="0" cy="0"/>
          <a:chOff x="0" y="0"/>
          <a:chExt cx="0" cy="0"/>
        </a:xfrm>
      </p:grpSpPr>
      <p:sp>
        <p:nvSpPr>
          <p:cNvPr id="227" name="Google Shape;227;p44"/>
          <p:cNvSpPr txBox="1">
            <a:spLocks noGrp="1"/>
          </p:cNvSpPr>
          <p:nvPr>
            <p:ph type="title"/>
          </p:nvPr>
        </p:nvSpPr>
        <p:spPr>
          <a:xfrm>
            <a:off x="457200" y="152400"/>
            <a:ext cx="8229600" cy="1143300"/>
          </a:xfrm>
          <a:prstGeom prst="rect">
            <a:avLst/>
          </a:prstGeom>
          <a:noFill/>
          <a:ln>
            <a:noFill/>
          </a:ln>
        </p:spPr>
        <p:txBody>
          <a:bodyPr spcFirstLastPara="1" wrap="square" lIns="45725" tIns="45725" rIns="45725" bIns="45725" anchor="ctr" anchorCtr="0"/>
          <a:lstStyle>
            <a:lvl1pPr marL="0" marR="0" lvl="0" indent="0" algn="l" rtl="0">
              <a:lnSpc>
                <a:spcPct val="100000"/>
              </a:lnSpc>
              <a:spcBef>
                <a:spcPts val="0"/>
              </a:spcBef>
              <a:spcAft>
                <a:spcPts val="0"/>
              </a:spcAft>
              <a:buClr>
                <a:schemeClr val="lt1"/>
              </a:buClr>
              <a:buSzPts val="700"/>
              <a:buFont typeface="Calibri"/>
              <a:buNone/>
              <a:defRPr sz="4400" b="1" i="0" u="none" strike="noStrike" cap="none">
                <a:solidFill>
                  <a:schemeClr val="lt1"/>
                </a:solidFill>
                <a:latin typeface="Calibri"/>
                <a:ea typeface="Calibri"/>
                <a:cs typeface="Calibri"/>
                <a:sym typeface="Calibri"/>
              </a:defRPr>
            </a:lvl1pPr>
            <a:lvl2pPr lvl="1" indent="0" rtl="0">
              <a:spcBef>
                <a:spcPts val="0"/>
              </a:spcBef>
              <a:spcAft>
                <a:spcPts val="0"/>
              </a:spcAft>
              <a:buSzPts val="700"/>
              <a:buFont typeface="Arial"/>
              <a:buNone/>
              <a:defRPr sz="1800"/>
            </a:lvl2pPr>
            <a:lvl3pPr lvl="2" indent="0" rtl="0">
              <a:spcBef>
                <a:spcPts val="0"/>
              </a:spcBef>
              <a:spcAft>
                <a:spcPts val="0"/>
              </a:spcAft>
              <a:buSzPts val="700"/>
              <a:buFont typeface="Arial"/>
              <a:buNone/>
              <a:defRPr sz="1800"/>
            </a:lvl3pPr>
            <a:lvl4pPr lvl="3" indent="0" rtl="0">
              <a:spcBef>
                <a:spcPts val="0"/>
              </a:spcBef>
              <a:spcAft>
                <a:spcPts val="0"/>
              </a:spcAft>
              <a:buSzPts val="700"/>
              <a:buFont typeface="Arial"/>
              <a:buNone/>
              <a:defRPr sz="1800"/>
            </a:lvl4pPr>
            <a:lvl5pPr lvl="4" indent="0" rtl="0">
              <a:spcBef>
                <a:spcPts val="0"/>
              </a:spcBef>
              <a:spcAft>
                <a:spcPts val="0"/>
              </a:spcAft>
              <a:buSzPts val="700"/>
              <a:buFont typeface="Arial"/>
              <a:buNone/>
              <a:defRPr sz="1800"/>
            </a:lvl5pPr>
            <a:lvl6pPr lvl="5" indent="0" rtl="0">
              <a:spcBef>
                <a:spcPts val="0"/>
              </a:spcBef>
              <a:spcAft>
                <a:spcPts val="0"/>
              </a:spcAft>
              <a:buSzPts val="700"/>
              <a:buFont typeface="Arial"/>
              <a:buNone/>
              <a:defRPr sz="1800"/>
            </a:lvl6pPr>
            <a:lvl7pPr lvl="6" indent="0" rtl="0">
              <a:spcBef>
                <a:spcPts val="0"/>
              </a:spcBef>
              <a:spcAft>
                <a:spcPts val="0"/>
              </a:spcAft>
              <a:buSzPts val="700"/>
              <a:buFont typeface="Arial"/>
              <a:buNone/>
              <a:defRPr sz="1800"/>
            </a:lvl7pPr>
            <a:lvl8pPr lvl="7" indent="0" rtl="0">
              <a:spcBef>
                <a:spcPts val="0"/>
              </a:spcBef>
              <a:spcAft>
                <a:spcPts val="0"/>
              </a:spcAft>
              <a:buSzPts val="700"/>
              <a:buFont typeface="Arial"/>
              <a:buNone/>
              <a:defRPr sz="1800"/>
            </a:lvl8pPr>
            <a:lvl9pPr lvl="8" indent="0" rtl="0">
              <a:spcBef>
                <a:spcPts val="0"/>
              </a:spcBef>
              <a:spcAft>
                <a:spcPts val="0"/>
              </a:spcAft>
              <a:buSzPts val="700"/>
              <a:buFont typeface="Arial"/>
              <a:buNone/>
              <a:defRPr sz="1800"/>
            </a:lvl9pPr>
          </a:lstStyle>
          <a:p>
            <a:endParaRPr/>
          </a:p>
        </p:txBody>
      </p:sp>
      <p:sp>
        <p:nvSpPr>
          <p:cNvPr id="228" name="Google Shape;228;p44"/>
          <p:cNvSpPr txBox="1">
            <a:spLocks noGrp="1"/>
          </p:cNvSpPr>
          <p:nvPr>
            <p:ph type="body" idx="1"/>
          </p:nvPr>
        </p:nvSpPr>
        <p:spPr>
          <a:xfrm>
            <a:off x="457200" y="1535113"/>
            <a:ext cx="4040100" cy="639600"/>
          </a:xfrm>
          <a:prstGeom prst="rect">
            <a:avLst/>
          </a:prstGeom>
          <a:noFill/>
          <a:ln>
            <a:noFill/>
          </a:ln>
        </p:spPr>
        <p:txBody>
          <a:bodyPr spcFirstLastPara="1" wrap="square" lIns="45725" tIns="45725" rIns="45725" bIns="45725" anchor="b" anchorCtr="0"/>
          <a:lstStyle>
            <a:lvl1pPr marL="457200" marR="0" lvl="0" indent="-228600" algn="l" rtl="0">
              <a:lnSpc>
                <a:spcPct val="100000"/>
              </a:lnSpc>
              <a:spcBef>
                <a:spcPts val="500"/>
              </a:spcBef>
              <a:spcAft>
                <a:spcPts val="0"/>
              </a:spcAft>
              <a:buClr>
                <a:schemeClr val="lt1"/>
              </a:buClr>
              <a:buSzPts val="32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lt1"/>
              </a:buClr>
              <a:buSzPts val="2800"/>
              <a:buFont typeface="Arial"/>
              <a:buNone/>
              <a:defRPr sz="2000" b="1"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400"/>
              </a:spcBef>
              <a:spcAft>
                <a:spcPts val="0"/>
              </a:spcAft>
              <a:buClr>
                <a:schemeClr val="lt1"/>
              </a:buClr>
              <a:buSzPts val="2400"/>
              <a:buFont typeface="Arial"/>
              <a:buNone/>
              <a:defRPr sz="1800" b="1"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300"/>
              </a:spcBef>
              <a:spcAft>
                <a:spcPts val="0"/>
              </a:spcAft>
              <a:buClr>
                <a:schemeClr val="lt1"/>
              </a:buClr>
              <a:buSzPts val="2000"/>
              <a:buFont typeface="Arial"/>
              <a:buNone/>
              <a:defRPr sz="1600" b="1"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300"/>
              </a:spcBef>
              <a:spcAft>
                <a:spcPts val="0"/>
              </a:spcAft>
              <a:buClr>
                <a:schemeClr val="lt1"/>
              </a:buClr>
              <a:buSzPts val="2000"/>
              <a:buFont typeface="Arial"/>
              <a:buNone/>
              <a:defRPr sz="1600" b="1"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30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0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0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0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29" name="Google Shape;229;p44"/>
          <p:cNvSpPr txBox="1">
            <a:spLocks noGrp="1"/>
          </p:cNvSpPr>
          <p:nvPr>
            <p:ph type="body" idx="2"/>
          </p:nvPr>
        </p:nvSpPr>
        <p:spPr>
          <a:xfrm>
            <a:off x="457200" y="2174875"/>
            <a:ext cx="4040100" cy="3951300"/>
          </a:xfrm>
          <a:prstGeom prst="rect">
            <a:avLst/>
          </a:prstGeom>
          <a:noFill/>
          <a:ln>
            <a:noFill/>
          </a:ln>
        </p:spPr>
        <p:txBody>
          <a:bodyPr spcFirstLastPara="1" wrap="square" lIns="45725" tIns="45725" rIns="45725" bIns="45725" anchor="t" anchorCtr="0"/>
          <a:lstStyle>
            <a:lvl1pPr marL="457200" marR="0" lvl="0" indent="-381000" algn="l" rtl="0">
              <a:lnSpc>
                <a:spcPct val="10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rtl="0">
              <a:lnSpc>
                <a:spcPct val="100000"/>
              </a:lnSpc>
              <a:spcBef>
                <a:spcPts val="4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rtl="0">
              <a:lnSpc>
                <a:spcPct val="100000"/>
              </a:lnSpc>
              <a:spcBef>
                <a:spcPts val="3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rtl="0">
              <a:lnSpc>
                <a:spcPct val="100000"/>
              </a:lnSpc>
              <a:spcBef>
                <a:spcPts val="3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30" name="Google Shape;230;p44"/>
          <p:cNvSpPr txBox="1">
            <a:spLocks noGrp="1"/>
          </p:cNvSpPr>
          <p:nvPr>
            <p:ph type="body" idx="3"/>
          </p:nvPr>
        </p:nvSpPr>
        <p:spPr>
          <a:xfrm>
            <a:off x="4645025" y="1535113"/>
            <a:ext cx="4041900" cy="639600"/>
          </a:xfrm>
          <a:prstGeom prst="rect">
            <a:avLst/>
          </a:prstGeom>
          <a:noFill/>
          <a:ln>
            <a:noFill/>
          </a:ln>
        </p:spPr>
        <p:txBody>
          <a:bodyPr spcFirstLastPara="1" wrap="square" lIns="45725" tIns="45725" rIns="45725" bIns="45725" anchor="b" anchorCtr="0"/>
          <a:lstStyle>
            <a:lvl1pPr marL="457200" marR="0" lvl="0" indent="-228600" algn="l" rtl="0">
              <a:lnSpc>
                <a:spcPct val="100000"/>
              </a:lnSpc>
              <a:spcBef>
                <a:spcPts val="500"/>
              </a:spcBef>
              <a:spcAft>
                <a:spcPts val="0"/>
              </a:spcAft>
              <a:buClr>
                <a:schemeClr val="lt1"/>
              </a:buClr>
              <a:buSzPts val="32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lt1"/>
              </a:buClr>
              <a:buSzPts val="2800"/>
              <a:buFont typeface="Arial"/>
              <a:buNone/>
              <a:defRPr sz="2000" b="1"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400"/>
              </a:spcBef>
              <a:spcAft>
                <a:spcPts val="0"/>
              </a:spcAft>
              <a:buClr>
                <a:schemeClr val="lt1"/>
              </a:buClr>
              <a:buSzPts val="2400"/>
              <a:buFont typeface="Arial"/>
              <a:buNone/>
              <a:defRPr sz="1800" b="1"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300"/>
              </a:spcBef>
              <a:spcAft>
                <a:spcPts val="0"/>
              </a:spcAft>
              <a:buClr>
                <a:schemeClr val="lt1"/>
              </a:buClr>
              <a:buSzPts val="2000"/>
              <a:buFont typeface="Arial"/>
              <a:buNone/>
              <a:defRPr sz="1600" b="1"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300"/>
              </a:spcBef>
              <a:spcAft>
                <a:spcPts val="0"/>
              </a:spcAft>
              <a:buClr>
                <a:schemeClr val="lt1"/>
              </a:buClr>
              <a:buSzPts val="2000"/>
              <a:buFont typeface="Arial"/>
              <a:buNone/>
              <a:defRPr sz="1600" b="1"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30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0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0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0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31" name="Google Shape;231;p44"/>
          <p:cNvSpPr txBox="1">
            <a:spLocks noGrp="1"/>
          </p:cNvSpPr>
          <p:nvPr>
            <p:ph type="body" idx="4"/>
          </p:nvPr>
        </p:nvSpPr>
        <p:spPr>
          <a:xfrm>
            <a:off x="4645025" y="2174875"/>
            <a:ext cx="4041900" cy="3951300"/>
          </a:xfrm>
          <a:prstGeom prst="rect">
            <a:avLst/>
          </a:prstGeom>
          <a:noFill/>
          <a:ln>
            <a:noFill/>
          </a:ln>
        </p:spPr>
        <p:txBody>
          <a:bodyPr spcFirstLastPara="1" wrap="square" lIns="45725" tIns="45725" rIns="45725" bIns="45725" anchor="t" anchorCtr="0"/>
          <a:lstStyle>
            <a:lvl1pPr marL="457200" marR="0" lvl="0" indent="-381000" algn="l" rtl="0">
              <a:lnSpc>
                <a:spcPct val="10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rtl="0">
              <a:lnSpc>
                <a:spcPct val="100000"/>
              </a:lnSpc>
              <a:spcBef>
                <a:spcPts val="4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rtl="0">
              <a:lnSpc>
                <a:spcPct val="100000"/>
              </a:lnSpc>
              <a:spcBef>
                <a:spcPts val="3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rtl="0">
              <a:lnSpc>
                <a:spcPct val="100000"/>
              </a:lnSpc>
              <a:spcBef>
                <a:spcPts val="3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32" name="Google Shape;232;p44"/>
          <p:cNvSpPr txBox="1">
            <a:spLocks noGrp="1"/>
          </p:cNvSpPr>
          <p:nvPr>
            <p:ph type="dt" idx="10"/>
          </p:nvPr>
        </p:nvSpPr>
        <p:spPr>
          <a:xfrm>
            <a:off x="457200" y="6356350"/>
            <a:ext cx="2133600" cy="365100"/>
          </a:xfrm>
          <a:prstGeom prst="rect">
            <a:avLst/>
          </a:prstGeom>
          <a:noFill/>
          <a:ln>
            <a:noFill/>
          </a:ln>
        </p:spPr>
        <p:txBody>
          <a:bodyPr spcFirstLastPara="1" wrap="square" lIns="45725" tIns="45725" rIns="45725" bIns="45725" anchor="ctr" anchorCtr="0"/>
          <a:lstStyle>
            <a:lvl1pPr marL="0" marR="0" lvl="0" indent="0" algn="l" rtl="0">
              <a:lnSpc>
                <a:spcPct val="100000"/>
              </a:lnSpc>
              <a:spcBef>
                <a:spcPts val="0"/>
              </a:spcBef>
              <a:spcAft>
                <a:spcPts val="0"/>
              </a:spcAft>
              <a:buClr>
                <a:schemeClr val="lt1"/>
              </a:buClr>
              <a:buSzPts val="700"/>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33" name="Google Shape;233;p44"/>
          <p:cNvSpPr txBox="1">
            <a:spLocks noGrp="1"/>
          </p:cNvSpPr>
          <p:nvPr>
            <p:ph type="ftr" idx="11"/>
          </p:nvPr>
        </p:nvSpPr>
        <p:spPr>
          <a:xfrm>
            <a:off x="3124200" y="6356350"/>
            <a:ext cx="2895600" cy="365100"/>
          </a:xfrm>
          <a:prstGeom prst="rect">
            <a:avLst/>
          </a:prstGeom>
          <a:noFill/>
          <a:ln>
            <a:noFill/>
          </a:ln>
        </p:spPr>
        <p:txBody>
          <a:bodyPr spcFirstLastPara="1" wrap="square" lIns="45725" tIns="45725" rIns="45725" bIns="45725" anchor="ctr" anchorCtr="0"/>
          <a:lstStyle>
            <a:lvl1pPr marL="0" marR="0" lvl="0" indent="0" algn="ctr" rtl="0">
              <a:lnSpc>
                <a:spcPct val="100000"/>
              </a:lnSpc>
              <a:spcBef>
                <a:spcPts val="0"/>
              </a:spcBef>
              <a:spcAft>
                <a:spcPts val="0"/>
              </a:spcAft>
              <a:buClr>
                <a:schemeClr val="lt1"/>
              </a:buClr>
              <a:buSzPts val="700"/>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34" name="Google Shape;234;p4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35" name="Google Shape;35;p5"/>
          <p:cNvSpPr txBox="1">
            <a:spLocks noGrp="1"/>
          </p:cNvSpPr>
          <p:nvPr>
            <p:ph type="body" idx="1"/>
          </p:nvPr>
        </p:nvSpPr>
        <p:spPr>
          <a:xfrm>
            <a:off x="457200" y="1600200"/>
            <a:ext cx="4038600" cy="4525963"/>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Google Shape;36;p5"/>
          <p:cNvSpPr txBox="1">
            <a:spLocks noGrp="1"/>
          </p:cNvSpPr>
          <p:nvPr>
            <p:ph type="body" idx="2"/>
          </p:nvPr>
        </p:nvSpPr>
        <p:spPr>
          <a:xfrm>
            <a:off x="4648200" y="1600200"/>
            <a:ext cx="4038600" cy="4525963"/>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Google Shape;37;p5"/>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 name="Google Shape;38;p5"/>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 name="Google Shape;39;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5"/>
        <p:cNvGrpSpPr/>
        <p:nvPr/>
      </p:nvGrpSpPr>
      <p:grpSpPr>
        <a:xfrm>
          <a:off x="0" y="0"/>
          <a:ext cx="0" cy="0"/>
          <a:chOff x="0" y="0"/>
          <a:chExt cx="0" cy="0"/>
        </a:xfrm>
      </p:grpSpPr>
      <p:sp>
        <p:nvSpPr>
          <p:cNvPr id="236" name="Google Shape;236;p45"/>
          <p:cNvSpPr txBox="1">
            <a:spLocks noGrp="1"/>
          </p:cNvSpPr>
          <p:nvPr>
            <p:ph type="title"/>
          </p:nvPr>
        </p:nvSpPr>
        <p:spPr>
          <a:xfrm>
            <a:off x="457200" y="152400"/>
            <a:ext cx="8229600" cy="1143300"/>
          </a:xfrm>
          <a:prstGeom prst="rect">
            <a:avLst/>
          </a:prstGeom>
          <a:noFill/>
          <a:ln>
            <a:noFill/>
          </a:ln>
        </p:spPr>
        <p:txBody>
          <a:bodyPr spcFirstLastPara="1" wrap="square" lIns="45725" tIns="45725" rIns="45725" bIns="45725" anchor="ctr" anchorCtr="0"/>
          <a:lstStyle>
            <a:lvl1pPr marL="0" marR="0" lvl="0" indent="0" algn="l" rtl="0">
              <a:lnSpc>
                <a:spcPct val="100000"/>
              </a:lnSpc>
              <a:spcBef>
                <a:spcPts val="0"/>
              </a:spcBef>
              <a:spcAft>
                <a:spcPts val="0"/>
              </a:spcAft>
              <a:buClr>
                <a:schemeClr val="lt1"/>
              </a:buClr>
              <a:buSzPts val="700"/>
              <a:buFont typeface="Calibri"/>
              <a:buNone/>
              <a:defRPr sz="4400" b="1" i="0" u="none" strike="noStrike" cap="none">
                <a:solidFill>
                  <a:schemeClr val="lt1"/>
                </a:solidFill>
                <a:latin typeface="Calibri"/>
                <a:ea typeface="Calibri"/>
                <a:cs typeface="Calibri"/>
                <a:sym typeface="Calibri"/>
              </a:defRPr>
            </a:lvl1pPr>
            <a:lvl2pPr lvl="1" indent="0" rtl="0">
              <a:spcBef>
                <a:spcPts val="0"/>
              </a:spcBef>
              <a:spcAft>
                <a:spcPts val="0"/>
              </a:spcAft>
              <a:buSzPts val="700"/>
              <a:buFont typeface="Arial"/>
              <a:buNone/>
              <a:defRPr sz="1800"/>
            </a:lvl2pPr>
            <a:lvl3pPr lvl="2" indent="0" rtl="0">
              <a:spcBef>
                <a:spcPts val="0"/>
              </a:spcBef>
              <a:spcAft>
                <a:spcPts val="0"/>
              </a:spcAft>
              <a:buSzPts val="700"/>
              <a:buFont typeface="Arial"/>
              <a:buNone/>
              <a:defRPr sz="1800"/>
            </a:lvl3pPr>
            <a:lvl4pPr lvl="3" indent="0" rtl="0">
              <a:spcBef>
                <a:spcPts val="0"/>
              </a:spcBef>
              <a:spcAft>
                <a:spcPts val="0"/>
              </a:spcAft>
              <a:buSzPts val="700"/>
              <a:buFont typeface="Arial"/>
              <a:buNone/>
              <a:defRPr sz="1800"/>
            </a:lvl4pPr>
            <a:lvl5pPr lvl="4" indent="0" rtl="0">
              <a:spcBef>
                <a:spcPts val="0"/>
              </a:spcBef>
              <a:spcAft>
                <a:spcPts val="0"/>
              </a:spcAft>
              <a:buSzPts val="700"/>
              <a:buFont typeface="Arial"/>
              <a:buNone/>
              <a:defRPr sz="1800"/>
            </a:lvl5pPr>
            <a:lvl6pPr lvl="5" indent="0" rtl="0">
              <a:spcBef>
                <a:spcPts val="0"/>
              </a:spcBef>
              <a:spcAft>
                <a:spcPts val="0"/>
              </a:spcAft>
              <a:buSzPts val="700"/>
              <a:buFont typeface="Arial"/>
              <a:buNone/>
              <a:defRPr sz="1800"/>
            </a:lvl6pPr>
            <a:lvl7pPr lvl="6" indent="0" rtl="0">
              <a:spcBef>
                <a:spcPts val="0"/>
              </a:spcBef>
              <a:spcAft>
                <a:spcPts val="0"/>
              </a:spcAft>
              <a:buSzPts val="700"/>
              <a:buFont typeface="Arial"/>
              <a:buNone/>
              <a:defRPr sz="1800"/>
            </a:lvl7pPr>
            <a:lvl8pPr lvl="7" indent="0" rtl="0">
              <a:spcBef>
                <a:spcPts val="0"/>
              </a:spcBef>
              <a:spcAft>
                <a:spcPts val="0"/>
              </a:spcAft>
              <a:buSzPts val="700"/>
              <a:buFont typeface="Arial"/>
              <a:buNone/>
              <a:defRPr sz="1800"/>
            </a:lvl8pPr>
            <a:lvl9pPr lvl="8" indent="0" rtl="0">
              <a:spcBef>
                <a:spcPts val="0"/>
              </a:spcBef>
              <a:spcAft>
                <a:spcPts val="0"/>
              </a:spcAft>
              <a:buSzPts val="700"/>
              <a:buFont typeface="Arial"/>
              <a:buNone/>
              <a:defRPr sz="1800"/>
            </a:lvl9pPr>
          </a:lstStyle>
          <a:p>
            <a:endParaRPr/>
          </a:p>
        </p:txBody>
      </p:sp>
      <p:sp>
        <p:nvSpPr>
          <p:cNvPr id="237" name="Google Shape;237;p45"/>
          <p:cNvSpPr txBox="1">
            <a:spLocks noGrp="1"/>
          </p:cNvSpPr>
          <p:nvPr>
            <p:ph type="dt" idx="10"/>
          </p:nvPr>
        </p:nvSpPr>
        <p:spPr>
          <a:xfrm>
            <a:off x="457200" y="6356350"/>
            <a:ext cx="2133600" cy="365100"/>
          </a:xfrm>
          <a:prstGeom prst="rect">
            <a:avLst/>
          </a:prstGeom>
          <a:noFill/>
          <a:ln>
            <a:noFill/>
          </a:ln>
        </p:spPr>
        <p:txBody>
          <a:bodyPr spcFirstLastPara="1" wrap="square" lIns="45725" tIns="45725" rIns="45725" bIns="45725" anchor="ctr" anchorCtr="0"/>
          <a:lstStyle>
            <a:lvl1pPr marL="0" marR="0" lvl="0" indent="0" algn="l" rtl="0">
              <a:lnSpc>
                <a:spcPct val="100000"/>
              </a:lnSpc>
              <a:spcBef>
                <a:spcPts val="0"/>
              </a:spcBef>
              <a:spcAft>
                <a:spcPts val="0"/>
              </a:spcAft>
              <a:buClr>
                <a:schemeClr val="lt1"/>
              </a:buClr>
              <a:buSzPts val="700"/>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38" name="Google Shape;238;p45"/>
          <p:cNvSpPr txBox="1">
            <a:spLocks noGrp="1"/>
          </p:cNvSpPr>
          <p:nvPr>
            <p:ph type="ftr" idx="11"/>
          </p:nvPr>
        </p:nvSpPr>
        <p:spPr>
          <a:xfrm>
            <a:off x="3124200" y="6356350"/>
            <a:ext cx="2895600" cy="365100"/>
          </a:xfrm>
          <a:prstGeom prst="rect">
            <a:avLst/>
          </a:prstGeom>
          <a:noFill/>
          <a:ln>
            <a:noFill/>
          </a:ln>
        </p:spPr>
        <p:txBody>
          <a:bodyPr spcFirstLastPara="1" wrap="square" lIns="45725" tIns="45725" rIns="45725" bIns="45725" anchor="ctr" anchorCtr="0"/>
          <a:lstStyle>
            <a:lvl1pPr marL="0" marR="0" lvl="0" indent="0" algn="ctr" rtl="0">
              <a:lnSpc>
                <a:spcPct val="100000"/>
              </a:lnSpc>
              <a:spcBef>
                <a:spcPts val="0"/>
              </a:spcBef>
              <a:spcAft>
                <a:spcPts val="0"/>
              </a:spcAft>
              <a:buClr>
                <a:schemeClr val="lt1"/>
              </a:buClr>
              <a:buSzPts val="700"/>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39" name="Google Shape;239;p4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0"/>
        <p:cNvGrpSpPr/>
        <p:nvPr/>
      </p:nvGrpSpPr>
      <p:grpSpPr>
        <a:xfrm>
          <a:off x="0" y="0"/>
          <a:ext cx="0" cy="0"/>
          <a:chOff x="0" y="0"/>
          <a:chExt cx="0" cy="0"/>
        </a:xfrm>
      </p:grpSpPr>
      <p:sp>
        <p:nvSpPr>
          <p:cNvPr id="241" name="Google Shape;241;p46"/>
          <p:cNvSpPr txBox="1">
            <a:spLocks noGrp="1"/>
          </p:cNvSpPr>
          <p:nvPr>
            <p:ph type="dt" idx="10"/>
          </p:nvPr>
        </p:nvSpPr>
        <p:spPr>
          <a:xfrm>
            <a:off x="457200" y="6356350"/>
            <a:ext cx="2133600" cy="365100"/>
          </a:xfrm>
          <a:prstGeom prst="rect">
            <a:avLst/>
          </a:prstGeom>
          <a:noFill/>
          <a:ln>
            <a:noFill/>
          </a:ln>
        </p:spPr>
        <p:txBody>
          <a:bodyPr spcFirstLastPara="1" wrap="square" lIns="45725" tIns="45725" rIns="45725" bIns="45725" anchor="ctr" anchorCtr="0"/>
          <a:lstStyle>
            <a:lvl1pPr marL="0" marR="0" lvl="0" indent="0" algn="l" rtl="0">
              <a:lnSpc>
                <a:spcPct val="100000"/>
              </a:lnSpc>
              <a:spcBef>
                <a:spcPts val="0"/>
              </a:spcBef>
              <a:spcAft>
                <a:spcPts val="0"/>
              </a:spcAft>
              <a:buClr>
                <a:schemeClr val="lt1"/>
              </a:buClr>
              <a:buSzPts val="700"/>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42" name="Google Shape;242;p46"/>
          <p:cNvSpPr txBox="1">
            <a:spLocks noGrp="1"/>
          </p:cNvSpPr>
          <p:nvPr>
            <p:ph type="ftr" idx="11"/>
          </p:nvPr>
        </p:nvSpPr>
        <p:spPr>
          <a:xfrm>
            <a:off x="3124200" y="6356350"/>
            <a:ext cx="2895600" cy="365100"/>
          </a:xfrm>
          <a:prstGeom prst="rect">
            <a:avLst/>
          </a:prstGeom>
          <a:noFill/>
          <a:ln>
            <a:noFill/>
          </a:ln>
        </p:spPr>
        <p:txBody>
          <a:bodyPr spcFirstLastPara="1" wrap="square" lIns="45725" tIns="45725" rIns="45725" bIns="45725" anchor="ctr" anchorCtr="0"/>
          <a:lstStyle>
            <a:lvl1pPr marL="0" marR="0" lvl="0" indent="0" algn="ctr" rtl="0">
              <a:lnSpc>
                <a:spcPct val="100000"/>
              </a:lnSpc>
              <a:spcBef>
                <a:spcPts val="0"/>
              </a:spcBef>
              <a:spcAft>
                <a:spcPts val="0"/>
              </a:spcAft>
              <a:buClr>
                <a:schemeClr val="lt1"/>
              </a:buClr>
              <a:buSzPts val="700"/>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43" name="Google Shape;243;p4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44"/>
        <p:cNvGrpSpPr/>
        <p:nvPr/>
      </p:nvGrpSpPr>
      <p:grpSpPr>
        <a:xfrm>
          <a:off x="0" y="0"/>
          <a:ext cx="0" cy="0"/>
          <a:chOff x="0" y="0"/>
          <a:chExt cx="0" cy="0"/>
        </a:xfrm>
      </p:grpSpPr>
      <p:sp>
        <p:nvSpPr>
          <p:cNvPr id="245" name="Google Shape;245;p47"/>
          <p:cNvSpPr txBox="1">
            <a:spLocks noGrp="1"/>
          </p:cNvSpPr>
          <p:nvPr>
            <p:ph type="title"/>
          </p:nvPr>
        </p:nvSpPr>
        <p:spPr>
          <a:xfrm>
            <a:off x="457200" y="1447800"/>
            <a:ext cx="3008400" cy="1161900"/>
          </a:xfrm>
          <a:prstGeom prst="rect">
            <a:avLst/>
          </a:prstGeom>
          <a:noFill/>
          <a:ln>
            <a:noFill/>
          </a:ln>
        </p:spPr>
        <p:txBody>
          <a:bodyPr spcFirstLastPara="1" wrap="square" lIns="45725" tIns="45725" rIns="45725" bIns="45725" anchor="b" anchorCtr="0"/>
          <a:lstStyle>
            <a:lvl1pPr marL="0" marR="0" lvl="0" indent="0" algn="l" rtl="0">
              <a:lnSpc>
                <a:spcPct val="100000"/>
              </a:lnSpc>
              <a:spcBef>
                <a:spcPts val="0"/>
              </a:spcBef>
              <a:spcAft>
                <a:spcPts val="0"/>
              </a:spcAft>
              <a:buClr>
                <a:schemeClr val="lt1"/>
              </a:buClr>
              <a:buSzPts val="700"/>
              <a:buFont typeface="Calibri"/>
              <a:buNone/>
              <a:defRPr sz="2000" b="1" i="0" u="none" strike="noStrike" cap="none">
                <a:solidFill>
                  <a:schemeClr val="lt1"/>
                </a:solidFill>
                <a:latin typeface="Calibri"/>
                <a:ea typeface="Calibri"/>
                <a:cs typeface="Calibri"/>
                <a:sym typeface="Calibri"/>
              </a:defRPr>
            </a:lvl1pPr>
            <a:lvl2pPr lvl="1" indent="0" rtl="0">
              <a:spcBef>
                <a:spcPts val="0"/>
              </a:spcBef>
              <a:spcAft>
                <a:spcPts val="0"/>
              </a:spcAft>
              <a:buSzPts val="700"/>
              <a:buFont typeface="Arial"/>
              <a:buNone/>
              <a:defRPr sz="1800"/>
            </a:lvl2pPr>
            <a:lvl3pPr lvl="2" indent="0" rtl="0">
              <a:spcBef>
                <a:spcPts val="0"/>
              </a:spcBef>
              <a:spcAft>
                <a:spcPts val="0"/>
              </a:spcAft>
              <a:buSzPts val="700"/>
              <a:buFont typeface="Arial"/>
              <a:buNone/>
              <a:defRPr sz="1800"/>
            </a:lvl3pPr>
            <a:lvl4pPr lvl="3" indent="0" rtl="0">
              <a:spcBef>
                <a:spcPts val="0"/>
              </a:spcBef>
              <a:spcAft>
                <a:spcPts val="0"/>
              </a:spcAft>
              <a:buSzPts val="700"/>
              <a:buFont typeface="Arial"/>
              <a:buNone/>
              <a:defRPr sz="1800"/>
            </a:lvl4pPr>
            <a:lvl5pPr lvl="4" indent="0" rtl="0">
              <a:spcBef>
                <a:spcPts val="0"/>
              </a:spcBef>
              <a:spcAft>
                <a:spcPts val="0"/>
              </a:spcAft>
              <a:buSzPts val="700"/>
              <a:buFont typeface="Arial"/>
              <a:buNone/>
              <a:defRPr sz="1800"/>
            </a:lvl5pPr>
            <a:lvl6pPr lvl="5" indent="0" rtl="0">
              <a:spcBef>
                <a:spcPts val="0"/>
              </a:spcBef>
              <a:spcAft>
                <a:spcPts val="0"/>
              </a:spcAft>
              <a:buSzPts val="700"/>
              <a:buFont typeface="Arial"/>
              <a:buNone/>
              <a:defRPr sz="1800"/>
            </a:lvl6pPr>
            <a:lvl7pPr lvl="6" indent="0" rtl="0">
              <a:spcBef>
                <a:spcPts val="0"/>
              </a:spcBef>
              <a:spcAft>
                <a:spcPts val="0"/>
              </a:spcAft>
              <a:buSzPts val="700"/>
              <a:buFont typeface="Arial"/>
              <a:buNone/>
              <a:defRPr sz="1800"/>
            </a:lvl7pPr>
            <a:lvl8pPr lvl="7" indent="0" rtl="0">
              <a:spcBef>
                <a:spcPts val="0"/>
              </a:spcBef>
              <a:spcAft>
                <a:spcPts val="0"/>
              </a:spcAft>
              <a:buSzPts val="700"/>
              <a:buFont typeface="Arial"/>
              <a:buNone/>
              <a:defRPr sz="1800"/>
            </a:lvl8pPr>
            <a:lvl9pPr lvl="8" indent="0" rtl="0">
              <a:spcBef>
                <a:spcPts val="0"/>
              </a:spcBef>
              <a:spcAft>
                <a:spcPts val="0"/>
              </a:spcAft>
              <a:buSzPts val="700"/>
              <a:buFont typeface="Arial"/>
              <a:buNone/>
              <a:defRPr sz="1800"/>
            </a:lvl9pPr>
          </a:lstStyle>
          <a:p>
            <a:endParaRPr/>
          </a:p>
        </p:txBody>
      </p:sp>
      <p:sp>
        <p:nvSpPr>
          <p:cNvPr id="246" name="Google Shape;246;p47"/>
          <p:cNvSpPr txBox="1">
            <a:spLocks noGrp="1"/>
          </p:cNvSpPr>
          <p:nvPr>
            <p:ph type="body" idx="1"/>
          </p:nvPr>
        </p:nvSpPr>
        <p:spPr>
          <a:xfrm>
            <a:off x="3575050" y="1447800"/>
            <a:ext cx="5111700" cy="4678500"/>
          </a:xfrm>
          <a:prstGeom prst="rect">
            <a:avLst/>
          </a:prstGeom>
          <a:noFill/>
          <a:ln>
            <a:noFill/>
          </a:ln>
        </p:spPr>
        <p:txBody>
          <a:bodyPr spcFirstLastPara="1" wrap="square" lIns="45725" tIns="45725" rIns="45725" bIns="45725" anchor="t" anchorCtr="0"/>
          <a:lstStyle>
            <a:lvl1pPr marL="457200" marR="0" lvl="0" indent="-431800" algn="l" rtl="0">
              <a:lnSpc>
                <a:spcPct val="100000"/>
              </a:lnSpc>
              <a:spcBef>
                <a:spcPts val="70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6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7" name="Google Shape;247;p47"/>
          <p:cNvSpPr txBox="1">
            <a:spLocks noGrp="1"/>
          </p:cNvSpPr>
          <p:nvPr>
            <p:ph type="body" idx="2"/>
          </p:nvPr>
        </p:nvSpPr>
        <p:spPr>
          <a:xfrm>
            <a:off x="457200" y="2743200"/>
            <a:ext cx="3008400" cy="3382800"/>
          </a:xfrm>
          <a:prstGeom prst="rect">
            <a:avLst/>
          </a:prstGeom>
          <a:noFill/>
          <a:ln>
            <a:noFill/>
          </a:ln>
        </p:spPr>
        <p:txBody>
          <a:bodyPr spcFirstLastPara="1" wrap="square" lIns="45725" tIns="45725" rIns="45725" bIns="45725" anchor="t" anchorCtr="0"/>
          <a:lstStyle>
            <a:lvl1pPr marL="457200" marR="0" lvl="0" indent="-228600" algn="l" rtl="0">
              <a:lnSpc>
                <a:spcPct val="100000"/>
              </a:lnSpc>
              <a:spcBef>
                <a:spcPts val="300"/>
              </a:spcBef>
              <a:spcAft>
                <a:spcPts val="0"/>
              </a:spcAft>
              <a:buClr>
                <a:schemeClr val="lt1"/>
              </a:buClr>
              <a:buSzPts val="32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300"/>
              </a:spcBef>
              <a:spcAft>
                <a:spcPts val="0"/>
              </a:spcAft>
              <a:buClr>
                <a:schemeClr val="lt1"/>
              </a:buClr>
              <a:buSzPts val="2800"/>
              <a:buFont typeface="Arial"/>
              <a:buNone/>
              <a:defRPr sz="1200" b="0"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lt1"/>
              </a:buClr>
              <a:buSzPts val="2400"/>
              <a:buFont typeface="Arial"/>
              <a:buNone/>
              <a:defRPr sz="1000" b="0"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200"/>
              </a:spcBef>
              <a:spcAft>
                <a:spcPts val="0"/>
              </a:spcAft>
              <a:buClr>
                <a:schemeClr val="lt1"/>
              </a:buClr>
              <a:buSzPts val="2000"/>
              <a:buFont typeface="Arial"/>
              <a:buNone/>
              <a:defRPr sz="900" b="0"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200"/>
              </a:spcBef>
              <a:spcAft>
                <a:spcPts val="0"/>
              </a:spcAft>
              <a:buClr>
                <a:schemeClr val="lt1"/>
              </a:buClr>
              <a:buSzPts val="2000"/>
              <a:buFont typeface="Arial"/>
              <a:buNone/>
              <a:defRPr sz="900" b="0"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20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20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20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20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48" name="Google Shape;248;p47"/>
          <p:cNvSpPr txBox="1">
            <a:spLocks noGrp="1"/>
          </p:cNvSpPr>
          <p:nvPr>
            <p:ph type="dt" idx="10"/>
          </p:nvPr>
        </p:nvSpPr>
        <p:spPr>
          <a:xfrm>
            <a:off x="457200" y="6356350"/>
            <a:ext cx="2133600" cy="365100"/>
          </a:xfrm>
          <a:prstGeom prst="rect">
            <a:avLst/>
          </a:prstGeom>
          <a:noFill/>
          <a:ln>
            <a:noFill/>
          </a:ln>
        </p:spPr>
        <p:txBody>
          <a:bodyPr spcFirstLastPara="1" wrap="square" lIns="45725" tIns="45725" rIns="45725" bIns="45725" anchor="ctr" anchorCtr="0"/>
          <a:lstStyle>
            <a:lvl1pPr marL="0" marR="0" lvl="0" indent="0" algn="l" rtl="0">
              <a:lnSpc>
                <a:spcPct val="100000"/>
              </a:lnSpc>
              <a:spcBef>
                <a:spcPts val="0"/>
              </a:spcBef>
              <a:spcAft>
                <a:spcPts val="0"/>
              </a:spcAft>
              <a:buClr>
                <a:schemeClr val="lt1"/>
              </a:buClr>
              <a:buSzPts val="700"/>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49" name="Google Shape;249;p47"/>
          <p:cNvSpPr txBox="1">
            <a:spLocks noGrp="1"/>
          </p:cNvSpPr>
          <p:nvPr>
            <p:ph type="ftr" idx="11"/>
          </p:nvPr>
        </p:nvSpPr>
        <p:spPr>
          <a:xfrm>
            <a:off x="3124200" y="6356350"/>
            <a:ext cx="2895600" cy="365100"/>
          </a:xfrm>
          <a:prstGeom prst="rect">
            <a:avLst/>
          </a:prstGeom>
          <a:noFill/>
          <a:ln>
            <a:noFill/>
          </a:ln>
        </p:spPr>
        <p:txBody>
          <a:bodyPr spcFirstLastPara="1" wrap="square" lIns="45725" tIns="45725" rIns="45725" bIns="45725" anchor="ctr" anchorCtr="0"/>
          <a:lstStyle>
            <a:lvl1pPr marL="0" marR="0" lvl="0" indent="0" algn="ctr" rtl="0">
              <a:lnSpc>
                <a:spcPct val="100000"/>
              </a:lnSpc>
              <a:spcBef>
                <a:spcPts val="0"/>
              </a:spcBef>
              <a:spcAft>
                <a:spcPts val="0"/>
              </a:spcAft>
              <a:buClr>
                <a:schemeClr val="lt1"/>
              </a:buClr>
              <a:buSzPts val="700"/>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50" name="Google Shape;250;p4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51"/>
        <p:cNvGrpSpPr/>
        <p:nvPr/>
      </p:nvGrpSpPr>
      <p:grpSpPr>
        <a:xfrm>
          <a:off x="0" y="0"/>
          <a:ext cx="0" cy="0"/>
          <a:chOff x="0" y="0"/>
          <a:chExt cx="0" cy="0"/>
        </a:xfrm>
      </p:grpSpPr>
      <p:sp>
        <p:nvSpPr>
          <p:cNvPr id="252" name="Google Shape;252;p48"/>
          <p:cNvSpPr txBox="1">
            <a:spLocks noGrp="1"/>
          </p:cNvSpPr>
          <p:nvPr>
            <p:ph type="title"/>
          </p:nvPr>
        </p:nvSpPr>
        <p:spPr>
          <a:xfrm>
            <a:off x="411070" y="4800600"/>
            <a:ext cx="8248800" cy="566700"/>
          </a:xfrm>
          <a:prstGeom prst="rect">
            <a:avLst/>
          </a:prstGeom>
          <a:noFill/>
          <a:ln>
            <a:noFill/>
          </a:ln>
        </p:spPr>
        <p:txBody>
          <a:bodyPr spcFirstLastPara="1" wrap="square" lIns="45725" tIns="45725" rIns="45725" bIns="45725" anchor="b" anchorCtr="0"/>
          <a:lstStyle>
            <a:lvl1pPr marL="0" marR="0" lvl="0" indent="0" algn="l" rtl="0">
              <a:lnSpc>
                <a:spcPct val="100000"/>
              </a:lnSpc>
              <a:spcBef>
                <a:spcPts val="0"/>
              </a:spcBef>
              <a:spcAft>
                <a:spcPts val="0"/>
              </a:spcAft>
              <a:buClr>
                <a:schemeClr val="lt1"/>
              </a:buClr>
              <a:buSzPts val="700"/>
              <a:buFont typeface="Calibri"/>
              <a:buNone/>
              <a:defRPr sz="2000" b="1" i="0" u="none" strike="noStrike" cap="none">
                <a:solidFill>
                  <a:schemeClr val="lt1"/>
                </a:solidFill>
                <a:latin typeface="Calibri"/>
                <a:ea typeface="Calibri"/>
                <a:cs typeface="Calibri"/>
                <a:sym typeface="Calibri"/>
              </a:defRPr>
            </a:lvl1pPr>
            <a:lvl2pPr lvl="1" indent="0" rtl="0">
              <a:spcBef>
                <a:spcPts val="0"/>
              </a:spcBef>
              <a:spcAft>
                <a:spcPts val="0"/>
              </a:spcAft>
              <a:buSzPts val="700"/>
              <a:buFont typeface="Arial"/>
              <a:buNone/>
              <a:defRPr sz="1800"/>
            </a:lvl2pPr>
            <a:lvl3pPr lvl="2" indent="0" rtl="0">
              <a:spcBef>
                <a:spcPts val="0"/>
              </a:spcBef>
              <a:spcAft>
                <a:spcPts val="0"/>
              </a:spcAft>
              <a:buSzPts val="700"/>
              <a:buFont typeface="Arial"/>
              <a:buNone/>
              <a:defRPr sz="1800"/>
            </a:lvl3pPr>
            <a:lvl4pPr lvl="3" indent="0" rtl="0">
              <a:spcBef>
                <a:spcPts val="0"/>
              </a:spcBef>
              <a:spcAft>
                <a:spcPts val="0"/>
              </a:spcAft>
              <a:buSzPts val="700"/>
              <a:buFont typeface="Arial"/>
              <a:buNone/>
              <a:defRPr sz="1800"/>
            </a:lvl4pPr>
            <a:lvl5pPr lvl="4" indent="0" rtl="0">
              <a:spcBef>
                <a:spcPts val="0"/>
              </a:spcBef>
              <a:spcAft>
                <a:spcPts val="0"/>
              </a:spcAft>
              <a:buSzPts val="700"/>
              <a:buFont typeface="Arial"/>
              <a:buNone/>
              <a:defRPr sz="1800"/>
            </a:lvl5pPr>
            <a:lvl6pPr lvl="5" indent="0" rtl="0">
              <a:spcBef>
                <a:spcPts val="0"/>
              </a:spcBef>
              <a:spcAft>
                <a:spcPts val="0"/>
              </a:spcAft>
              <a:buSzPts val="700"/>
              <a:buFont typeface="Arial"/>
              <a:buNone/>
              <a:defRPr sz="1800"/>
            </a:lvl6pPr>
            <a:lvl7pPr lvl="6" indent="0" rtl="0">
              <a:spcBef>
                <a:spcPts val="0"/>
              </a:spcBef>
              <a:spcAft>
                <a:spcPts val="0"/>
              </a:spcAft>
              <a:buSzPts val="700"/>
              <a:buFont typeface="Arial"/>
              <a:buNone/>
              <a:defRPr sz="1800"/>
            </a:lvl7pPr>
            <a:lvl8pPr lvl="7" indent="0" rtl="0">
              <a:spcBef>
                <a:spcPts val="0"/>
              </a:spcBef>
              <a:spcAft>
                <a:spcPts val="0"/>
              </a:spcAft>
              <a:buSzPts val="700"/>
              <a:buFont typeface="Arial"/>
              <a:buNone/>
              <a:defRPr sz="1800"/>
            </a:lvl8pPr>
            <a:lvl9pPr lvl="8" indent="0" rtl="0">
              <a:spcBef>
                <a:spcPts val="0"/>
              </a:spcBef>
              <a:spcAft>
                <a:spcPts val="0"/>
              </a:spcAft>
              <a:buSzPts val="700"/>
              <a:buFont typeface="Arial"/>
              <a:buNone/>
              <a:defRPr sz="1800"/>
            </a:lvl9pPr>
          </a:lstStyle>
          <a:p>
            <a:endParaRPr/>
          </a:p>
        </p:txBody>
      </p:sp>
      <p:sp>
        <p:nvSpPr>
          <p:cNvPr id="253" name="Google Shape;253;p48"/>
          <p:cNvSpPr>
            <a:spLocks noGrp="1"/>
          </p:cNvSpPr>
          <p:nvPr>
            <p:ph type="pic" idx="2"/>
          </p:nvPr>
        </p:nvSpPr>
        <p:spPr>
          <a:xfrm>
            <a:off x="411070" y="1371599"/>
            <a:ext cx="8248800" cy="3356100"/>
          </a:xfrm>
          <a:prstGeom prst="rect">
            <a:avLst/>
          </a:prstGeom>
          <a:noFill/>
          <a:ln>
            <a:noFill/>
          </a:ln>
        </p:spPr>
        <p:txBody>
          <a:bodyPr spcFirstLastPara="1" wrap="square" lIns="45725" tIns="45725" rIns="45725" bIns="45725" anchor="t" anchorCtr="0"/>
          <a:lstStyle>
            <a:lvl1pPr marL="0" marR="0" lvl="0" indent="0" algn="l" rtl="0">
              <a:lnSpc>
                <a:spcPct val="100000"/>
              </a:lnSpc>
              <a:spcBef>
                <a:spcPts val="700"/>
              </a:spcBef>
              <a:spcAft>
                <a:spcPts val="0"/>
              </a:spcAft>
              <a:buClr>
                <a:schemeClr val="lt1"/>
              </a:buClr>
              <a:buSzPts val="700"/>
              <a:buFont typeface="Arial"/>
              <a:buNone/>
              <a:defRPr sz="3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600"/>
              </a:spcBef>
              <a:spcAft>
                <a:spcPts val="0"/>
              </a:spcAft>
              <a:buClr>
                <a:schemeClr val="lt1"/>
              </a:buClr>
              <a:buSzPts val="700"/>
              <a:buFont typeface="Arial"/>
              <a:buNone/>
              <a:defRPr sz="2800" b="0" i="0" u="none" strike="noStrike" cap="none">
                <a:solidFill>
                  <a:schemeClr val="lt1"/>
                </a:solidFill>
                <a:latin typeface="Calibri"/>
                <a:ea typeface="Calibri"/>
                <a:cs typeface="Calibri"/>
                <a:sym typeface="Calibri"/>
              </a:defRPr>
            </a:lvl2pPr>
            <a:lvl3pPr marL="914400" marR="0" lvl="2" indent="0" algn="l" rtl="0">
              <a:lnSpc>
                <a:spcPct val="100000"/>
              </a:lnSpc>
              <a:spcBef>
                <a:spcPts val="500"/>
              </a:spcBef>
              <a:spcAft>
                <a:spcPts val="0"/>
              </a:spcAft>
              <a:buClr>
                <a:schemeClr val="lt1"/>
              </a:buClr>
              <a:buSzPts val="700"/>
              <a:buFont typeface="Arial"/>
              <a:buNone/>
              <a:defRPr sz="2400" b="0" i="0" u="none" strike="noStrike" cap="none">
                <a:solidFill>
                  <a:schemeClr val="lt1"/>
                </a:solidFill>
                <a:latin typeface="Calibri"/>
                <a:ea typeface="Calibri"/>
                <a:cs typeface="Calibri"/>
                <a:sym typeface="Calibri"/>
              </a:defRPr>
            </a:lvl3pPr>
            <a:lvl4pPr marL="1371600" marR="0" lvl="3" indent="0" algn="l" rtl="0">
              <a:lnSpc>
                <a:spcPct val="100000"/>
              </a:lnSpc>
              <a:spcBef>
                <a:spcPts val="400"/>
              </a:spcBef>
              <a:spcAft>
                <a:spcPts val="0"/>
              </a:spcAft>
              <a:buClr>
                <a:schemeClr val="lt1"/>
              </a:buClr>
              <a:buSzPts val="700"/>
              <a:buFont typeface="Arial"/>
              <a:buNone/>
              <a:defRPr sz="2000" b="0" i="0" u="none" strike="noStrike" cap="none">
                <a:solidFill>
                  <a:schemeClr val="lt1"/>
                </a:solidFill>
                <a:latin typeface="Calibri"/>
                <a:ea typeface="Calibri"/>
                <a:cs typeface="Calibri"/>
                <a:sym typeface="Calibri"/>
              </a:defRPr>
            </a:lvl4pPr>
            <a:lvl5pPr marL="1828800" marR="0" lvl="4" indent="0" algn="l" rtl="0">
              <a:lnSpc>
                <a:spcPct val="100000"/>
              </a:lnSpc>
              <a:spcBef>
                <a:spcPts val="400"/>
              </a:spcBef>
              <a:spcAft>
                <a:spcPts val="0"/>
              </a:spcAft>
              <a:buClr>
                <a:schemeClr val="lt1"/>
              </a:buClr>
              <a:buSzPts val="700"/>
              <a:buFont typeface="Arial"/>
              <a:buNone/>
              <a:defRPr sz="2000" b="0" i="0" u="none" strike="noStrike" cap="none">
                <a:solidFill>
                  <a:schemeClr val="lt1"/>
                </a:solidFill>
                <a:latin typeface="Calibri"/>
                <a:ea typeface="Calibri"/>
                <a:cs typeface="Calibri"/>
                <a:sym typeface="Calibri"/>
              </a:defRPr>
            </a:lvl5pPr>
            <a:lvl6pPr marL="2286000" marR="0" lvl="5" indent="0" algn="l" rtl="0">
              <a:lnSpc>
                <a:spcPct val="100000"/>
              </a:lnSpc>
              <a:spcBef>
                <a:spcPts val="400"/>
              </a:spcBef>
              <a:spcAft>
                <a:spcPts val="0"/>
              </a:spcAft>
              <a:buClr>
                <a:schemeClr val="dk1"/>
              </a:buClr>
              <a:buSzPts val="7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7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7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7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54" name="Google Shape;254;p48"/>
          <p:cNvSpPr txBox="1">
            <a:spLocks noGrp="1"/>
          </p:cNvSpPr>
          <p:nvPr>
            <p:ph type="body" idx="1"/>
          </p:nvPr>
        </p:nvSpPr>
        <p:spPr>
          <a:xfrm>
            <a:off x="411070" y="5367338"/>
            <a:ext cx="8248800" cy="804900"/>
          </a:xfrm>
          <a:prstGeom prst="rect">
            <a:avLst/>
          </a:prstGeom>
          <a:noFill/>
          <a:ln>
            <a:noFill/>
          </a:ln>
        </p:spPr>
        <p:txBody>
          <a:bodyPr spcFirstLastPara="1" wrap="square" lIns="45725" tIns="45725" rIns="45725" bIns="45725" anchor="t" anchorCtr="0"/>
          <a:lstStyle>
            <a:lvl1pPr marL="457200" marR="0" lvl="0" indent="-228600" algn="l" rtl="0">
              <a:lnSpc>
                <a:spcPct val="100000"/>
              </a:lnSpc>
              <a:spcBef>
                <a:spcPts val="300"/>
              </a:spcBef>
              <a:spcAft>
                <a:spcPts val="0"/>
              </a:spcAft>
              <a:buClr>
                <a:schemeClr val="lt1"/>
              </a:buClr>
              <a:buSzPts val="32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300"/>
              </a:spcBef>
              <a:spcAft>
                <a:spcPts val="0"/>
              </a:spcAft>
              <a:buClr>
                <a:schemeClr val="lt1"/>
              </a:buClr>
              <a:buSzPts val="2800"/>
              <a:buFont typeface="Arial"/>
              <a:buNone/>
              <a:defRPr sz="1200" b="0"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lt1"/>
              </a:buClr>
              <a:buSzPts val="2400"/>
              <a:buFont typeface="Arial"/>
              <a:buNone/>
              <a:defRPr sz="1000" b="0"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200"/>
              </a:spcBef>
              <a:spcAft>
                <a:spcPts val="0"/>
              </a:spcAft>
              <a:buClr>
                <a:schemeClr val="lt1"/>
              </a:buClr>
              <a:buSzPts val="2000"/>
              <a:buFont typeface="Arial"/>
              <a:buNone/>
              <a:defRPr sz="900" b="0"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200"/>
              </a:spcBef>
              <a:spcAft>
                <a:spcPts val="0"/>
              </a:spcAft>
              <a:buClr>
                <a:schemeClr val="lt1"/>
              </a:buClr>
              <a:buSzPts val="2000"/>
              <a:buFont typeface="Arial"/>
              <a:buNone/>
              <a:defRPr sz="900" b="0"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20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20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20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20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55" name="Google Shape;255;p48"/>
          <p:cNvSpPr txBox="1">
            <a:spLocks noGrp="1"/>
          </p:cNvSpPr>
          <p:nvPr>
            <p:ph type="dt" idx="10"/>
          </p:nvPr>
        </p:nvSpPr>
        <p:spPr>
          <a:xfrm>
            <a:off x="457200" y="6356350"/>
            <a:ext cx="2133600" cy="365100"/>
          </a:xfrm>
          <a:prstGeom prst="rect">
            <a:avLst/>
          </a:prstGeom>
          <a:noFill/>
          <a:ln>
            <a:noFill/>
          </a:ln>
        </p:spPr>
        <p:txBody>
          <a:bodyPr spcFirstLastPara="1" wrap="square" lIns="45725" tIns="45725" rIns="45725" bIns="45725" anchor="ctr" anchorCtr="0"/>
          <a:lstStyle>
            <a:lvl1pPr marL="0" marR="0" lvl="0" indent="0" algn="l" rtl="0">
              <a:lnSpc>
                <a:spcPct val="100000"/>
              </a:lnSpc>
              <a:spcBef>
                <a:spcPts val="0"/>
              </a:spcBef>
              <a:spcAft>
                <a:spcPts val="0"/>
              </a:spcAft>
              <a:buClr>
                <a:schemeClr val="lt1"/>
              </a:buClr>
              <a:buSzPts val="700"/>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56" name="Google Shape;256;p48"/>
          <p:cNvSpPr txBox="1">
            <a:spLocks noGrp="1"/>
          </p:cNvSpPr>
          <p:nvPr>
            <p:ph type="ftr" idx="11"/>
          </p:nvPr>
        </p:nvSpPr>
        <p:spPr>
          <a:xfrm>
            <a:off x="3124200" y="6356350"/>
            <a:ext cx="2895600" cy="365100"/>
          </a:xfrm>
          <a:prstGeom prst="rect">
            <a:avLst/>
          </a:prstGeom>
          <a:noFill/>
          <a:ln>
            <a:noFill/>
          </a:ln>
        </p:spPr>
        <p:txBody>
          <a:bodyPr spcFirstLastPara="1" wrap="square" lIns="45725" tIns="45725" rIns="45725" bIns="45725" anchor="ctr" anchorCtr="0"/>
          <a:lstStyle>
            <a:lvl1pPr marL="0" marR="0" lvl="0" indent="0" algn="ctr" rtl="0">
              <a:lnSpc>
                <a:spcPct val="100000"/>
              </a:lnSpc>
              <a:spcBef>
                <a:spcPts val="0"/>
              </a:spcBef>
              <a:spcAft>
                <a:spcPts val="0"/>
              </a:spcAft>
              <a:buClr>
                <a:schemeClr val="lt1"/>
              </a:buClr>
              <a:buSzPts val="700"/>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57" name="Google Shape;257;p4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58"/>
        <p:cNvGrpSpPr/>
        <p:nvPr/>
      </p:nvGrpSpPr>
      <p:grpSpPr>
        <a:xfrm>
          <a:off x="0" y="0"/>
          <a:ext cx="0" cy="0"/>
          <a:chOff x="0" y="0"/>
          <a:chExt cx="0" cy="0"/>
        </a:xfrm>
      </p:grpSpPr>
      <p:sp>
        <p:nvSpPr>
          <p:cNvPr id="259" name="Google Shape;259;p49"/>
          <p:cNvSpPr txBox="1">
            <a:spLocks noGrp="1"/>
          </p:cNvSpPr>
          <p:nvPr>
            <p:ph type="title"/>
          </p:nvPr>
        </p:nvSpPr>
        <p:spPr>
          <a:xfrm>
            <a:off x="457200" y="152400"/>
            <a:ext cx="8229600" cy="1143300"/>
          </a:xfrm>
          <a:prstGeom prst="rect">
            <a:avLst/>
          </a:prstGeom>
          <a:noFill/>
          <a:ln>
            <a:noFill/>
          </a:ln>
        </p:spPr>
        <p:txBody>
          <a:bodyPr spcFirstLastPara="1" wrap="square" lIns="45725" tIns="45725" rIns="45725" bIns="45725" anchor="ctr" anchorCtr="0"/>
          <a:lstStyle>
            <a:lvl1pPr marL="0" marR="0" lvl="0" indent="0" algn="l" rtl="0">
              <a:lnSpc>
                <a:spcPct val="100000"/>
              </a:lnSpc>
              <a:spcBef>
                <a:spcPts val="0"/>
              </a:spcBef>
              <a:spcAft>
                <a:spcPts val="0"/>
              </a:spcAft>
              <a:buClr>
                <a:schemeClr val="lt1"/>
              </a:buClr>
              <a:buSzPts val="700"/>
              <a:buFont typeface="Calibri"/>
              <a:buNone/>
              <a:defRPr sz="4400" b="1" i="0" u="none" strike="noStrike" cap="none">
                <a:solidFill>
                  <a:schemeClr val="lt1"/>
                </a:solidFill>
                <a:latin typeface="Calibri"/>
                <a:ea typeface="Calibri"/>
                <a:cs typeface="Calibri"/>
                <a:sym typeface="Calibri"/>
              </a:defRPr>
            </a:lvl1pPr>
            <a:lvl2pPr lvl="1" indent="0" rtl="0">
              <a:spcBef>
                <a:spcPts val="0"/>
              </a:spcBef>
              <a:spcAft>
                <a:spcPts val="0"/>
              </a:spcAft>
              <a:buSzPts val="700"/>
              <a:buFont typeface="Arial"/>
              <a:buNone/>
              <a:defRPr sz="1800"/>
            </a:lvl2pPr>
            <a:lvl3pPr lvl="2" indent="0" rtl="0">
              <a:spcBef>
                <a:spcPts val="0"/>
              </a:spcBef>
              <a:spcAft>
                <a:spcPts val="0"/>
              </a:spcAft>
              <a:buSzPts val="700"/>
              <a:buFont typeface="Arial"/>
              <a:buNone/>
              <a:defRPr sz="1800"/>
            </a:lvl3pPr>
            <a:lvl4pPr lvl="3" indent="0" rtl="0">
              <a:spcBef>
                <a:spcPts val="0"/>
              </a:spcBef>
              <a:spcAft>
                <a:spcPts val="0"/>
              </a:spcAft>
              <a:buSzPts val="700"/>
              <a:buFont typeface="Arial"/>
              <a:buNone/>
              <a:defRPr sz="1800"/>
            </a:lvl4pPr>
            <a:lvl5pPr lvl="4" indent="0" rtl="0">
              <a:spcBef>
                <a:spcPts val="0"/>
              </a:spcBef>
              <a:spcAft>
                <a:spcPts val="0"/>
              </a:spcAft>
              <a:buSzPts val="700"/>
              <a:buFont typeface="Arial"/>
              <a:buNone/>
              <a:defRPr sz="1800"/>
            </a:lvl5pPr>
            <a:lvl6pPr lvl="5" indent="0" rtl="0">
              <a:spcBef>
                <a:spcPts val="0"/>
              </a:spcBef>
              <a:spcAft>
                <a:spcPts val="0"/>
              </a:spcAft>
              <a:buSzPts val="700"/>
              <a:buFont typeface="Arial"/>
              <a:buNone/>
              <a:defRPr sz="1800"/>
            </a:lvl6pPr>
            <a:lvl7pPr lvl="6" indent="0" rtl="0">
              <a:spcBef>
                <a:spcPts val="0"/>
              </a:spcBef>
              <a:spcAft>
                <a:spcPts val="0"/>
              </a:spcAft>
              <a:buSzPts val="700"/>
              <a:buFont typeface="Arial"/>
              <a:buNone/>
              <a:defRPr sz="1800"/>
            </a:lvl7pPr>
            <a:lvl8pPr lvl="7" indent="0" rtl="0">
              <a:spcBef>
                <a:spcPts val="0"/>
              </a:spcBef>
              <a:spcAft>
                <a:spcPts val="0"/>
              </a:spcAft>
              <a:buSzPts val="700"/>
              <a:buFont typeface="Arial"/>
              <a:buNone/>
              <a:defRPr sz="1800"/>
            </a:lvl8pPr>
            <a:lvl9pPr lvl="8" indent="0" rtl="0">
              <a:spcBef>
                <a:spcPts val="0"/>
              </a:spcBef>
              <a:spcAft>
                <a:spcPts val="0"/>
              </a:spcAft>
              <a:buSzPts val="700"/>
              <a:buFont typeface="Arial"/>
              <a:buNone/>
              <a:defRPr sz="1800"/>
            </a:lvl9pPr>
          </a:lstStyle>
          <a:p>
            <a:endParaRPr/>
          </a:p>
        </p:txBody>
      </p:sp>
      <p:sp>
        <p:nvSpPr>
          <p:cNvPr id="260" name="Google Shape;260;p49"/>
          <p:cNvSpPr txBox="1">
            <a:spLocks noGrp="1"/>
          </p:cNvSpPr>
          <p:nvPr>
            <p:ph type="body" idx="1"/>
          </p:nvPr>
        </p:nvSpPr>
        <p:spPr>
          <a:xfrm rot="5400000">
            <a:off x="2385150" y="-175350"/>
            <a:ext cx="4373700" cy="8229600"/>
          </a:xfrm>
          <a:prstGeom prst="rect">
            <a:avLst/>
          </a:prstGeom>
          <a:noFill/>
          <a:ln>
            <a:noFill/>
          </a:ln>
        </p:spPr>
        <p:txBody>
          <a:bodyPr spcFirstLastPara="1" wrap="square" lIns="45725" tIns="45725" rIns="45725" bIns="45725" anchor="t" anchorCtr="0"/>
          <a:lstStyle>
            <a:lvl1pPr marL="457200" marR="0" lvl="0" indent="-431800" algn="l" rtl="0">
              <a:lnSpc>
                <a:spcPct val="100000"/>
              </a:lnSpc>
              <a:spcBef>
                <a:spcPts val="70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6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1" name="Google Shape;261;p49"/>
          <p:cNvSpPr txBox="1">
            <a:spLocks noGrp="1"/>
          </p:cNvSpPr>
          <p:nvPr>
            <p:ph type="dt" idx="10"/>
          </p:nvPr>
        </p:nvSpPr>
        <p:spPr>
          <a:xfrm>
            <a:off x="457200" y="6356350"/>
            <a:ext cx="2133600" cy="365100"/>
          </a:xfrm>
          <a:prstGeom prst="rect">
            <a:avLst/>
          </a:prstGeom>
          <a:noFill/>
          <a:ln>
            <a:noFill/>
          </a:ln>
        </p:spPr>
        <p:txBody>
          <a:bodyPr spcFirstLastPara="1" wrap="square" lIns="45725" tIns="45725" rIns="45725" bIns="45725" anchor="ctr" anchorCtr="0"/>
          <a:lstStyle>
            <a:lvl1pPr marL="0" marR="0" lvl="0" indent="0" algn="l" rtl="0">
              <a:lnSpc>
                <a:spcPct val="100000"/>
              </a:lnSpc>
              <a:spcBef>
                <a:spcPts val="0"/>
              </a:spcBef>
              <a:spcAft>
                <a:spcPts val="0"/>
              </a:spcAft>
              <a:buClr>
                <a:schemeClr val="lt1"/>
              </a:buClr>
              <a:buSzPts val="700"/>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62" name="Google Shape;262;p49"/>
          <p:cNvSpPr txBox="1">
            <a:spLocks noGrp="1"/>
          </p:cNvSpPr>
          <p:nvPr>
            <p:ph type="ftr" idx="11"/>
          </p:nvPr>
        </p:nvSpPr>
        <p:spPr>
          <a:xfrm>
            <a:off x="3124200" y="6356350"/>
            <a:ext cx="2895600" cy="365100"/>
          </a:xfrm>
          <a:prstGeom prst="rect">
            <a:avLst/>
          </a:prstGeom>
          <a:noFill/>
          <a:ln>
            <a:noFill/>
          </a:ln>
        </p:spPr>
        <p:txBody>
          <a:bodyPr spcFirstLastPara="1" wrap="square" lIns="45725" tIns="45725" rIns="45725" bIns="45725" anchor="ctr" anchorCtr="0"/>
          <a:lstStyle>
            <a:lvl1pPr marL="0" marR="0" lvl="0" indent="0" algn="ctr" rtl="0">
              <a:lnSpc>
                <a:spcPct val="100000"/>
              </a:lnSpc>
              <a:spcBef>
                <a:spcPts val="0"/>
              </a:spcBef>
              <a:spcAft>
                <a:spcPts val="0"/>
              </a:spcAft>
              <a:buClr>
                <a:schemeClr val="lt1"/>
              </a:buClr>
              <a:buSzPts val="700"/>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63" name="Google Shape;263;p4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64"/>
        <p:cNvGrpSpPr/>
        <p:nvPr/>
      </p:nvGrpSpPr>
      <p:grpSpPr>
        <a:xfrm>
          <a:off x="0" y="0"/>
          <a:ext cx="0" cy="0"/>
          <a:chOff x="0" y="0"/>
          <a:chExt cx="0" cy="0"/>
        </a:xfrm>
      </p:grpSpPr>
      <p:sp>
        <p:nvSpPr>
          <p:cNvPr id="265" name="Google Shape;265;p50"/>
          <p:cNvSpPr txBox="1">
            <a:spLocks noGrp="1"/>
          </p:cNvSpPr>
          <p:nvPr>
            <p:ph type="title"/>
          </p:nvPr>
        </p:nvSpPr>
        <p:spPr>
          <a:xfrm rot="5400000">
            <a:off x="5280900" y="2720100"/>
            <a:ext cx="4754400" cy="2057400"/>
          </a:xfrm>
          <a:prstGeom prst="rect">
            <a:avLst/>
          </a:prstGeom>
          <a:noFill/>
          <a:ln>
            <a:noFill/>
          </a:ln>
        </p:spPr>
        <p:txBody>
          <a:bodyPr spcFirstLastPara="1" wrap="square" lIns="45725" tIns="45725" rIns="45725" bIns="45725" anchor="ctr" anchorCtr="0"/>
          <a:lstStyle>
            <a:lvl1pPr marL="0" marR="0" lvl="0" indent="0" algn="l" rtl="0">
              <a:lnSpc>
                <a:spcPct val="100000"/>
              </a:lnSpc>
              <a:spcBef>
                <a:spcPts val="0"/>
              </a:spcBef>
              <a:spcAft>
                <a:spcPts val="0"/>
              </a:spcAft>
              <a:buClr>
                <a:schemeClr val="lt1"/>
              </a:buClr>
              <a:buSzPts val="700"/>
              <a:buFont typeface="Calibri"/>
              <a:buNone/>
              <a:defRPr sz="4400" b="1" i="0" u="none" strike="noStrike" cap="none">
                <a:solidFill>
                  <a:schemeClr val="lt1"/>
                </a:solidFill>
                <a:latin typeface="Calibri"/>
                <a:ea typeface="Calibri"/>
                <a:cs typeface="Calibri"/>
                <a:sym typeface="Calibri"/>
              </a:defRPr>
            </a:lvl1pPr>
            <a:lvl2pPr lvl="1" indent="0" rtl="0">
              <a:spcBef>
                <a:spcPts val="0"/>
              </a:spcBef>
              <a:spcAft>
                <a:spcPts val="0"/>
              </a:spcAft>
              <a:buSzPts val="700"/>
              <a:buFont typeface="Arial"/>
              <a:buNone/>
              <a:defRPr sz="1800"/>
            </a:lvl2pPr>
            <a:lvl3pPr lvl="2" indent="0" rtl="0">
              <a:spcBef>
                <a:spcPts val="0"/>
              </a:spcBef>
              <a:spcAft>
                <a:spcPts val="0"/>
              </a:spcAft>
              <a:buSzPts val="700"/>
              <a:buFont typeface="Arial"/>
              <a:buNone/>
              <a:defRPr sz="1800"/>
            </a:lvl3pPr>
            <a:lvl4pPr lvl="3" indent="0" rtl="0">
              <a:spcBef>
                <a:spcPts val="0"/>
              </a:spcBef>
              <a:spcAft>
                <a:spcPts val="0"/>
              </a:spcAft>
              <a:buSzPts val="700"/>
              <a:buFont typeface="Arial"/>
              <a:buNone/>
              <a:defRPr sz="1800"/>
            </a:lvl4pPr>
            <a:lvl5pPr lvl="4" indent="0" rtl="0">
              <a:spcBef>
                <a:spcPts val="0"/>
              </a:spcBef>
              <a:spcAft>
                <a:spcPts val="0"/>
              </a:spcAft>
              <a:buSzPts val="700"/>
              <a:buFont typeface="Arial"/>
              <a:buNone/>
              <a:defRPr sz="1800"/>
            </a:lvl5pPr>
            <a:lvl6pPr lvl="5" indent="0" rtl="0">
              <a:spcBef>
                <a:spcPts val="0"/>
              </a:spcBef>
              <a:spcAft>
                <a:spcPts val="0"/>
              </a:spcAft>
              <a:buSzPts val="700"/>
              <a:buFont typeface="Arial"/>
              <a:buNone/>
              <a:defRPr sz="1800"/>
            </a:lvl6pPr>
            <a:lvl7pPr lvl="6" indent="0" rtl="0">
              <a:spcBef>
                <a:spcPts val="0"/>
              </a:spcBef>
              <a:spcAft>
                <a:spcPts val="0"/>
              </a:spcAft>
              <a:buSzPts val="700"/>
              <a:buFont typeface="Arial"/>
              <a:buNone/>
              <a:defRPr sz="1800"/>
            </a:lvl7pPr>
            <a:lvl8pPr lvl="7" indent="0" rtl="0">
              <a:spcBef>
                <a:spcPts val="0"/>
              </a:spcBef>
              <a:spcAft>
                <a:spcPts val="0"/>
              </a:spcAft>
              <a:buSzPts val="700"/>
              <a:buFont typeface="Arial"/>
              <a:buNone/>
              <a:defRPr sz="1800"/>
            </a:lvl8pPr>
            <a:lvl9pPr lvl="8" indent="0" rtl="0">
              <a:spcBef>
                <a:spcPts val="0"/>
              </a:spcBef>
              <a:spcAft>
                <a:spcPts val="0"/>
              </a:spcAft>
              <a:buSzPts val="700"/>
              <a:buFont typeface="Arial"/>
              <a:buNone/>
              <a:defRPr sz="1800"/>
            </a:lvl9pPr>
          </a:lstStyle>
          <a:p>
            <a:endParaRPr/>
          </a:p>
        </p:txBody>
      </p:sp>
      <p:sp>
        <p:nvSpPr>
          <p:cNvPr id="266" name="Google Shape;266;p50"/>
          <p:cNvSpPr txBox="1">
            <a:spLocks noGrp="1"/>
          </p:cNvSpPr>
          <p:nvPr>
            <p:ph type="body" idx="1"/>
          </p:nvPr>
        </p:nvSpPr>
        <p:spPr>
          <a:xfrm rot="5400000">
            <a:off x="1089900" y="738900"/>
            <a:ext cx="4754400" cy="6019800"/>
          </a:xfrm>
          <a:prstGeom prst="rect">
            <a:avLst/>
          </a:prstGeom>
          <a:noFill/>
          <a:ln>
            <a:noFill/>
          </a:ln>
        </p:spPr>
        <p:txBody>
          <a:bodyPr spcFirstLastPara="1" wrap="square" lIns="45725" tIns="45725" rIns="45725" bIns="45725" anchor="t" anchorCtr="0"/>
          <a:lstStyle>
            <a:lvl1pPr marL="457200" marR="0" lvl="0" indent="-431800" algn="l" rtl="0">
              <a:lnSpc>
                <a:spcPct val="100000"/>
              </a:lnSpc>
              <a:spcBef>
                <a:spcPts val="70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6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7" name="Google Shape;267;p50"/>
          <p:cNvSpPr txBox="1">
            <a:spLocks noGrp="1"/>
          </p:cNvSpPr>
          <p:nvPr>
            <p:ph type="dt" idx="10"/>
          </p:nvPr>
        </p:nvSpPr>
        <p:spPr>
          <a:xfrm>
            <a:off x="457200" y="6356350"/>
            <a:ext cx="2133600" cy="365100"/>
          </a:xfrm>
          <a:prstGeom prst="rect">
            <a:avLst/>
          </a:prstGeom>
          <a:noFill/>
          <a:ln>
            <a:noFill/>
          </a:ln>
        </p:spPr>
        <p:txBody>
          <a:bodyPr spcFirstLastPara="1" wrap="square" lIns="45725" tIns="45725" rIns="45725" bIns="45725" anchor="ctr" anchorCtr="0"/>
          <a:lstStyle>
            <a:lvl1pPr marL="0" marR="0" lvl="0" indent="0" algn="l" rtl="0">
              <a:lnSpc>
                <a:spcPct val="100000"/>
              </a:lnSpc>
              <a:spcBef>
                <a:spcPts val="0"/>
              </a:spcBef>
              <a:spcAft>
                <a:spcPts val="0"/>
              </a:spcAft>
              <a:buClr>
                <a:schemeClr val="lt1"/>
              </a:buClr>
              <a:buSzPts val="700"/>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68" name="Google Shape;268;p50"/>
          <p:cNvSpPr txBox="1">
            <a:spLocks noGrp="1"/>
          </p:cNvSpPr>
          <p:nvPr>
            <p:ph type="ftr" idx="11"/>
          </p:nvPr>
        </p:nvSpPr>
        <p:spPr>
          <a:xfrm>
            <a:off x="3124200" y="6356350"/>
            <a:ext cx="2895600" cy="365100"/>
          </a:xfrm>
          <a:prstGeom prst="rect">
            <a:avLst/>
          </a:prstGeom>
          <a:noFill/>
          <a:ln>
            <a:noFill/>
          </a:ln>
        </p:spPr>
        <p:txBody>
          <a:bodyPr spcFirstLastPara="1" wrap="square" lIns="45725" tIns="45725" rIns="45725" bIns="45725" anchor="ctr" anchorCtr="0"/>
          <a:lstStyle>
            <a:lvl1pPr marL="0" marR="0" lvl="0" indent="0" algn="ctr" rtl="0">
              <a:lnSpc>
                <a:spcPct val="100000"/>
              </a:lnSpc>
              <a:spcBef>
                <a:spcPts val="0"/>
              </a:spcBef>
              <a:spcAft>
                <a:spcPts val="0"/>
              </a:spcAft>
              <a:buClr>
                <a:schemeClr val="lt1"/>
              </a:buClr>
              <a:buSzPts val="700"/>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69" name="Google Shape;269;p5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tx">
  <p:cSld name="TITLE_AND_BODY">
    <p:spTree>
      <p:nvGrpSpPr>
        <p:cNvPr id="1" name="Shape 274"/>
        <p:cNvGrpSpPr/>
        <p:nvPr/>
      </p:nvGrpSpPr>
      <p:grpSpPr>
        <a:xfrm>
          <a:off x="0" y="0"/>
          <a:ext cx="0" cy="0"/>
          <a:chOff x="0" y="0"/>
          <a:chExt cx="0" cy="0"/>
        </a:xfrm>
      </p:grpSpPr>
      <p:sp>
        <p:nvSpPr>
          <p:cNvPr id="275" name="Google Shape;275;p52"/>
          <p:cNvSpPr txBox="1">
            <a:spLocks noGrp="1"/>
          </p:cNvSpPr>
          <p:nvPr>
            <p:ph type="sldNum" idx="12"/>
          </p:nvPr>
        </p:nvSpPr>
        <p:spPr>
          <a:xfrm>
            <a:off x="8293480" y="6285460"/>
            <a:ext cx="393300" cy="5067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20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p:cSld name="Title and Body">
    <p:spTree>
      <p:nvGrpSpPr>
        <p:cNvPr id="1" name="Shape 276"/>
        <p:cNvGrpSpPr/>
        <p:nvPr/>
      </p:nvGrpSpPr>
      <p:grpSpPr>
        <a:xfrm>
          <a:off x="0" y="0"/>
          <a:ext cx="0" cy="0"/>
          <a:chOff x="0" y="0"/>
          <a:chExt cx="0" cy="0"/>
        </a:xfrm>
      </p:grpSpPr>
      <p:sp>
        <p:nvSpPr>
          <p:cNvPr id="277" name="Google Shape;277;p53"/>
          <p:cNvSpPr/>
          <p:nvPr/>
        </p:nvSpPr>
        <p:spPr>
          <a:xfrm>
            <a:off x="0" y="-1"/>
            <a:ext cx="9144000" cy="1533300"/>
          </a:xfrm>
          <a:prstGeom prst="rect">
            <a:avLst/>
          </a:prstGeom>
          <a:solidFill>
            <a:srgbClr val="2388DB"/>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cxnSp>
        <p:nvCxnSpPr>
          <p:cNvPr id="278" name="Google Shape;278;p53"/>
          <p:cNvCxnSpPr/>
          <p:nvPr/>
        </p:nvCxnSpPr>
        <p:spPr>
          <a:xfrm>
            <a:off x="0" y="1503832"/>
            <a:ext cx="9144000" cy="0"/>
          </a:xfrm>
          <a:prstGeom prst="straightConnector1">
            <a:avLst/>
          </a:prstGeom>
          <a:noFill/>
          <a:ln w="57150" cap="flat" cmpd="sng">
            <a:solidFill>
              <a:srgbClr val="000000">
                <a:alpha val="14510"/>
              </a:srgbClr>
            </a:solidFill>
            <a:prstDash val="solid"/>
            <a:round/>
            <a:headEnd type="none" w="sm" len="sm"/>
            <a:tailEnd type="none" w="sm" len="sm"/>
          </a:ln>
        </p:spPr>
      </p:cxnSp>
      <p:sp>
        <p:nvSpPr>
          <p:cNvPr id="279" name="Google Shape;279;p53"/>
          <p:cNvSpPr txBox="1">
            <a:spLocks noGrp="1"/>
          </p:cNvSpPr>
          <p:nvPr>
            <p:ph type="title"/>
          </p:nvPr>
        </p:nvSpPr>
        <p:spPr>
          <a:xfrm>
            <a:off x="457200" y="274637"/>
            <a:ext cx="8229600" cy="11433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9pPr>
          </a:lstStyle>
          <a:p>
            <a:endParaRPr/>
          </a:p>
        </p:txBody>
      </p:sp>
      <p:sp>
        <p:nvSpPr>
          <p:cNvPr id="280" name="Google Shape;280;p53"/>
          <p:cNvSpPr txBox="1">
            <a:spLocks noGrp="1"/>
          </p:cNvSpPr>
          <p:nvPr>
            <p:ph type="body" idx="1"/>
          </p:nvPr>
        </p:nvSpPr>
        <p:spPr>
          <a:xfrm>
            <a:off x="457200" y="1600200"/>
            <a:ext cx="8229600" cy="4967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1pPr>
            <a:lvl2pPr marL="914400" marR="0" lvl="1"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1371600" marR="0" lvl="2"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3pPr>
            <a:lvl4pPr marL="1828800" marR="0" lvl="3"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4pPr>
            <a:lvl5pPr marL="2286000" marR="0" lvl="4"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5pPr>
            <a:lvl6pPr marL="2743200" marR="0" lvl="5"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3200400" marR="0" lvl="6"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3657600" marR="0" lvl="7"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4114800" marR="0" lvl="8"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281" name="Google Shape;281;p53"/>
          <p:cNvSpPr txBox="1">
            <a:spLocks noGrp="1"/>
          </p:cNvSpPr>
          <p:nvPr>
            <p:ph type="sldNum" idx="12"/>
          </p:nvPr>
        </p:nvSpPr>
        <p:spPr>
          <a:xfrm>
            <a:off x="4419600" y="6170083"/>
            <a:ext cx="2133600" cy="372300"/>
          </a:xfrm>
          <a:prstGeom prst="rect">
            <a:avLst/>
          </a:prstGeom>
          <a:noFill/>
          <a:ln>
            <a:noFill/>
          </a:ln>
        </p:spPr>
        <p:txBody>
          <a:bodyPr spcFirstLastPara="1" wrap="square" lIns="45700" tIns="45700" rIns="45700" bIns="45700" anchor="ctr" anchorCtr="0">
            <a:noAutofit/>
          </a:bodyPr>
          <a:lstStyle>
            <a:lvl1pPr marL="0" marR="0" lvl="0"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title">
  <p:cSld name="TITLE">
    <p:spTree>
      <p:nvGrpSpPr>
        <p:cNvPr id="1" name="Shape 282"/>
        <p:cNvGrpSpPr/>
        <p:nvPr/>
      </p:nvGrpSpPr>
      <p:grpSpPr>
        <a:xfrm>
          <a:off x="0" y="0"/>
          <a:ext cx="0" cy="0"/>
          <a:chOff x="0" y="0"/>
          <a:chExt cx="0" cy="0"/>
        </a:xfrm>
      </p:grpSpPr>
      <p:sp>
        <p:nvSpPr>
          <p:cNvPr id="283" name="Google Shape;283;p54"/>
          <p:cNvSpPr txBox="1">
            <a:spLocks noGrp="1"/>
          </p:cNvSpPr>
          <p:nvPr>
            <p:ph type="sldNum" idx="12"/>
          </p:nvPr>
        </p:nvSpPr>
        <p:spPr>
          <a:xfrm>
            <a:off x="4419600" y="6170083"/>
            <a:ext cx="2133600" cy="372300"/>
          </a:xfrm>
          <a:prstGeom prst="rect">
            <a:avLst/>
          </a:prstGeom>
          <a:noFill/>
          <a:ln>
            <a:noFill/>
          </a:ln>
        </p:spPr>
        <p:txBody>
          <a:bodyPr spcFirstLastPara="1" wrap="square" lIns="45700" tIns="45700" rIns="45700" bIns="45700" anchor="ctr" anchorCtr="0">
            <a:noAutofit/>
          </a:bodyPr>
          <a:lstStyle>
            <a:lvl1pPr marL="0" marR="0" lvl="0"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84"/>
        <p:cNvGrpSpPr/>
        <p:nvPr/>
      </p:nvGrpSpPr>
      <p:grpSpPr>
        <a:xfrm>
          <a:off x="0" y="0"/>
          <a:ext cx="0" cy="0"/>
          <a:chOff x="0" y="0"/>
          <a:chExt cx="0" cy="0"/>
        </a:xfrm>
      </p:grpSpPr>
      <p:sp>
        <p:nvSpPr>
          <p:cNvPr id="285" name="Google Shape;285;p55"/>
          <p:cNvSpPr txBox="1">
            <a:spLocks noGrp="1"/>
          </p:cNvSpPr>
          <p:nvPr>
            <p:ph type="sldNum" idx="12"/>
          </p:nvPr>
        </p:nvSpPr>
        <p:spPr>
          <a:xfrm>
            <a:off x="8293482" y="6285459"/>
            <a:ext cx="393300" cy="5067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2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42" name="Google Shape;42;p6"/>
          <p:cNvSpPr txBox="1">
            <a:spLocks noGrp="1"/>
          </p:cNvSpPr>
          <p:nvPr>
            <p:ph type="body" idx="1"/>
          </p:nvPr>
        </p:nvSpPr>
        <p:spPr>
          <a:xfrm>
            <a:off x="457200" y="1535113"/>
            <a:ext cx="4040188" cy="63976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32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8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24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 name="Google Shape;43;p6"/>
          <p:cNvSpPr txBox="1">
            <a:spLocks noGrp="1"/>
          </p:cNvSpPr>
          <p:nvPr>
            <p:ph type="body" idx="2"/>
          </p:nvPr>
        </p:nvSpPr>
        <p:spPr>
          <a:xfrm>
            <a:off x="457200" y="2174875"/>
            <a:ext cx="4040188" cy="3951288"/>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4" name="Google Shape;44;p6"/>
          <p:cNvSpPr txBox="1">
            <a:spLocks noGrp="1"/>
          </p:cNvSpPr>
          <p:nvPr>
            <p:ph type="body" idx="3"/>
          </p:nvPr>
        </p:nvSpPr>
        <p:spPr>
          <a:xfrm>
            <a:off x="4645025" y="1535113"/>
            <a:ext cx="4041775" cy="63976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32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8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24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 name="Google Shape;45;p6"/>
          <p:cNvSpPr txBox="1">
            <a:spLocks noGrp="1"/>
          </p:cNvSpPr>
          <p:nvPr>
            <p:ph type="body" idx="4"/>
          </p:nvPr>
        </p:nvSpPr>
        <p:spPr>
          <a:xfrm>
            <a:off x="4645025" y="2174875"/>
            <a:ext cx="4041775" cy="3951288"/>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6" name="Google Shape;46;p6"/>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 name="Google Shape;47;p6"/>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Google Shape;48;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solidFill>
          <a:srgbClr val="FFFFFF"/>
        </a:solidFill>
        <a:effectLst/>
      </p:bgPr>
    </p:bg>
    <p:spTree>
      <p:nvGrpSpPr>
        <p:cNvPr id="1" name="Shape 286"/>
        <p:cNvGrpSpPr/>
        <p:nvPr/>
      </p:nvGrpSpPr>
      <p:grpSpPr>
        <a:xfrm>
          <a:off x="0" y="0"/>
          <a:ext cx="0" cy="0"/>
          <a:chOff x="0" y="0"/>
          <a:chExt cx="0" cy="0"/>
        </a:xfrm>
      </p:grpSpPr>
      <p:sp>
        <p:nvSpPr>
          <p:cNvPr id="287" name="Google Shape;287;p56"/>
          <p:cNvSpPr txBox="1">
            <a:spLocks noGrp="1"/>
          </p:cNvSpPr>
          <p:nvPr>
            <p:ph type="title"/>
          </p:nvPr>
        </p:nvSpPr>
        <p:spPr>
          <a:xfrm>
            <a:off x="457200" y="274637"/>
            <a:ext cx="8229600" cy="11433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000000"/>
              </a:buClr>
              <a:buSzPts val="1400"/>
              <a:buFont typeface="Calibri"/>
              <a:buNone/>
              <a:defRPr sz="4400" b="0" i="0"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9pPr>
          </a:lstStyle>
          <a:p>
            <a:endParaRPr/>
          </a:p>
        </p:txBody>
      </p:sp>
      <p:sp>
        <p:nvSpPr>
          <p:cNvPr id="288" name="Google Shape;288;p56"/>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00"/>
              </a:spcBef>
              <a:spcAft>
                <a:spcPts val="0"/>
              </a:spcAft>
              <a:buClr>
                <a:srgbClr val="000000"/>
              </a:buClr>
              <a:buSzPts val="3200"/>
              <a:buFont typeface="Arial"/>
              <a:buChar char="•"/>
              <a:defRPr sz="3200" b="0" i="0" u="none" strike="noStrike" cap="none">
                <a:solidFill>
                  <a:srgbClr val="000000"/>
                </a:solidFill>
                <a:latin typeface="Calibri"/>
                <a:ea typeface="Calibri"/>
                <a:cs typeface="Calibri"/>
                <a:sym typeface="Calibri"/>
              </a:defRPr>
            </a:lvl1pPr>
            <a:lvl2pPr marL="914400" marR="0" lvl="1"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1371600" marR="0" lvl="2"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3pPr>
            <a:lvl4pPr marL="1828800" marR="0" lvl="3"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4pPr>
            <a:lvl5pPr marL="2286000" marR="0" lvl="4"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5pPr>
            <a:lvl6pPr marL="2743200" marR="0" lvl="5"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3200400" marR="0" lvl="6"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3657600" marR="0" lvl="7"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4114800" marR="0" lvl="8"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289" name="Google Shape;289;p56"/>
          <p:cNvSpPr txBox="1">
            <a:spLocks noGrp="1"/>
          </p:cNvSpPr>
          <p:nvPr>
            <p:ph type="sldNum" idx="12"/>
          </p:nvPr>
        </p:nvSpPr>
        <p:spPr>
          <a:xfrm>
            <a:off x="8422858" y="6359483"/>
            <a:ext cx="264000" cy="358800"/>
          </a:xfrm>
          <a:prstGeom prst="rect">
            <a:avLst/>
          </a:prstGeom>
          <a:noFill/>
          <a:ln>
            <a:noFill/>
          </a:ln>
        </p:spPr>
        <p:txBody>
          <a:bodyPr spcFirstLastPara="1" wrap="square" lIns="45675" tIns="45675" rIns="45675" bIns="45675"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solidFill>
                <a:srgbClr val="000000"/>
              </a:solidFill>
              <a:latin typeface="Arial"/>
              <a:ea typeface="Arial"/>
              <a:cs typeface="Arial"/>
              <a:sym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p:cSld name="Title and Body 2">
    <p:spTree>
      <p:nvGrpSpPr>
        <p:cNvPr id="1" name="Shape 290"/>
        <p:cNvGrpSpPr/>
        <p:nvPr/>
      </p:nvGrpSpPr>
      <p:grpSpPr>
        <a:xfrm>
          <a:off x="0" y="0"/>
          <a:ext cx="0" cy="0"/>
          <a:chOff x="0" y="0"/>
          <a:chExt cx="0" cy="0"/>
        </a:xfrm>
      </p:grpSpPr>
      <p:sp>
        <p:nvSpPr>
          <p:cNvPr id="291" name="Google Shape;291;p57"/>
          <p:cNvSpPr/>
          <p:nvPr/>
        </p:nvSpPr>
        <p:spPr>
          <a:xfrm>
            <a:off x="0" y="-1"/>
            <a:ext cx="9144000" cy="1533300"/>
          </a:xfrm>
          <a:prstGeom prst="rect">
            <a:avLst/>
          </a:prstGeom>
          <a:solidFill>
            <a:srgbClr val="2388DB"/>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cxnSp>
        <p:nvCxnSpPr>
          <p:cNvPr id="292" name="Google Shape;292;p57"/>
          <p:cNvCxnSpPr/>
          <p:nvPr/>
        </p:nvCxnSpPr>
        <p:spPr>
          <a:xfrm>
            <a:off x="0" y="1503832"/>
            <a:ext cx="9144000" cy="0"/>
          </a:xfrm>
          <a:prstGeom prst="straightConnector1">
            <a:avLst/>
          </a:prstGeom>
          <a:noFill/>
          <a:ln w="57150" cap="flat" cmpd="sng">
            <a:solidFill>
              <a:srgbClr val="000000">
                <a:alpha val="14120"/>
              </a:srgbClr>
            </a:solidFill>
            <a:prstDash val="solid"/>
            <a:round/>
            <a:headEnd type="none" w="sm" len="sm"/>
            <a:tailEnd type="none" w="sm" len="sm"/>
          </a:ln>
        </p:spPr>
      </p:cxnSp>
      <p:sp>
        <p:nvSpPr>
          <p:cNvPr id="293" name="Google Shape;293;p57"/>
          <p:cNvSpPr txBox="1">
            <a:spLocks noGrp="1"/>
          </p:cNvSpPr>
          <p:nvPr>
            <p:ph type="title"/>
          </p:nvPr>
        </p:nvSpPr>
        <p:spPr>
          <a:xfrm>
            <a:off x="457200" y="274637"/>
            <a:ext cx="8229600" cy="11433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9pPr>
          </a:lstStyle>
          <a:p>
            <a:endParaRPr/>
          </a:p>
        </p:txBody>
      </p:sp>
      <p:sp>
        <p:nvSpPr>
          <p:cNvPr id="294" name="Google Shape;294;p57"/>
          <p:cNvSpPr txBox="1">
            <a:spLocks noGrp="1"/>
          </p:cNvSpPr>
          <p:nvPr>
            <p:ph type="body" idx="1"/>
          </p:nvPr>
        </p:nvSpPr>
        <p:spPr>
          <a:xfrm>
            <a:off x="457200" y="1600200"/>
            <a:ext cx="8229600" cy="4967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1pPr>
            <a:lvl2pPr marL="914400" marR="0" lvl="1"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1371600" marR="0" lvl="2"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3pPr>
            <a:lvl4pPr marL="1828800" marR="0" lvl="3"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4pPr>
            <a:lvl5pPr marL="2286000" marR="0" lvl="4"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5pPr>
            <a:lvl6pPr marL="2743200" marR="0" lvl="5"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3200400" marR="0" lvl="6"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3657600" marR="0" lvl="7"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4114800" marR="0" lvl="8"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295" name="Google Shape;295;p57"/>
          <p:cNvSpPr txBox="1">
            <a:spLocks noGrp="1"/>
          </p:cNvSpPr>
          <p:nvPr>
            <p:ph type="sldNum" idx="12"/>
          </p:nvPr>
        </p:nvSpPr>
        <p:spPr>
          <a:xfrm>
            <a:off x="4419600" y="6170083"/>
            <a:ext cx="2133600" cy="372300"/>
          </a:xfrm>
          <a:prstGeom prst="rect">
            <a:avLst/>
          </a:prstGeom>
          <a:noFill/>
          <a:ln>
            <a:noFill/>
          </a:ln>
        </p:spPr>
        <p:txBody>
          <a:bodyPr spcFirstLastPara="1" wrap="square" lIns="45700" tIns="45700" rIns="45700" bIns="45700" anchor="ctr" anchorCtr="0">
            <a:noAutofit/>
          </a:bodyPr>
          <a:lstStyle>
            <a:lvl1pPr marL="0" marR="0" lvl="0"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96"/>
        <p:cNvGrpSpPr/>
        <p:nvPr/>
      </p:nvGrpSpPr>
      <p:grpSpPr>
        <a:xfrm>
          <a:off x="0" y="0"/>
          <a:ext cx="0" cy="0"/>
          <a:chOff x="0" y="0"/>
          <a:chExt cx="0" cy="0"/>
        </a:xfrm>
      </p:grpSpPr>
      <p:sp>
        <p:nvSpPr>
          <p:cNvPr id="297" name="Google Shape;297;p58"/>
          <p:cNvSpPr/>
          <p:nvPr/>
        </p:nvSpPr>
        <p:spPr>
          <a:xfrm>
            <a:off x="0" y="-1"/>
            <a:ext cx="9144000" cy="4691100"/>
          </a:xfrm>
          <a:prstGeom prst="rect">
            <a:avLst/>
          </a:prstGeom>
          <a:solidFill>
            <a:srgbClr val="2388DB"/>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cxnSp>
        <p:nvCxnSpPr>
          <p:cNvPr id="298" name="Google Shape;298;p58"/>
          <p:cNvCxnSpPr/>
          <p:nvPr/>
        </p:nvCxnSpPr>
        <p:spPr>
          <a:xfrm>
            <a:off x="0" y="4662136"/>
            <a:ext cx="9144000" cy="0"/>
          </a:xfrm>
          <a:prstGeom prst="straightConnector1">
            <a:avLst/>
          </a:prstGeom>
          <a:noFill/>
          <a:ln w="57150" cap="flat" cmpd="sng">
            <a:solidFill>
              <a:srgbClr val="000000">
                <a:alpha val="14120"/>
              </a:srgbClr>
            </a:solidFill>
            <a:prstDash val="solid"/>
            <a:round/>
            <a:headEnd type="none" w="sm" len="sm"/>
            <a:tailEnd type="none" w="sm" len="sm"/>
          </a:ln>
        </p:spPr>
      </p:cxnSp>
      <p:sp>
        <p:nvSpPr>
          <p:cNvPr id="299" name="Google Shape;299;p58"/>
          <p:cNvSpPr txBox="1">
            <a:spLocks noGrp="1"/>
          </p:cNvSpPr>
          <p:nvPr>
            <p:ph type="title"/>
          </p:nvPr>
        </p:nvSpPr>
        <p:spPr>
          <a:xfrm>
            <a:off x="685800" y="2490373"/>
            <a:ext cx="7772400" cy="21984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rgbClr val="FFFFFF"/>
              </a:buClr>
              <a:buSzPts val="1400"/>
              <a:buFont typeface="Arial"/>
              <a:buNone/>
              <a:defRPr sz="720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9pPr>
          </a:lstStyle>
          <a:p>
            <a:endParaRPr/>
          </a:p>
        </p:txBody>
      </p:sp>
      <p:sp>
        <p:nvSpPr>
          <p:cNvPr id="300" name="Google Shape;300;p58"/>
          <p:cNvSpPr txBox="1">
            <a:spLocks noGrp="1"/>
          </p:cNvSpPr>
          <p:nvPr>
            <p:ph type="body" idx="1"/>
          </p:nvPr>
        </p:nvSpPr>
        <p:spPr>
          <a:xfrm>
            <a:off x="685800" y="4836033"/>
            <a:ext cx="7772400" cy="10323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rgbClr val="2388DB"/>
              </a:buClr>
              <a:buSzPts val="1400"/>
              <a:buFont typeface="Arial"/>
              <a:buNone/>
              <a:defRPr sz="3000" b="0" i="0" u="none" strike="noStrike" cap="none">
                <a:solidFill>
                  <a:srgbClr val="2388DB"/>
                </a:solidFill>
                <a:latin typeface="Arial"/>
                <a:ea typeface="Arial"/>
                <a:cs typeface="Arial"/>
                <a:sym typeface="Arial"/>
              </a:defRPr>
            </a:lvl1pPr>
            <a:lvl2pPr marL="914400" marR="0" lvl="1"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1371600" marR="0" lvl="2"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3pPr>
            <a:lvl4pPr marL="1828800" marR="0" lvl="3"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4pPr>
            <a:lvl5pPr marL="2286000" marR="0" lvl="4"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5pPr>
            <a:lvl6pPr marL="2743200" marR="0" lvl="5"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3200400" marR="0" lvl="6"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3657600" marR="0" lvl="7"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4114800" marR="0" lvl="8"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301" name="Google Shape;301;p58"/>
          <p:cNvSpPr txBox="1">
            <a:spLocks noGrp="1"/>
          </p:cNvSpPr>
          <p:nvPr>
            <p:ph type="sldNum" idx="12"/>
          </p:nvPr>
        </p:nvSpPr>
        <p:spPr>
          <a:xfrm>
            <a:off x="4419600" y="6170083"/>
            <a:ext cx="2133600" cy="372300"/>
          </a:xfrm>
          <a:prstGeom prst="rect">
            <a:avLst/>
          </a:prstGeom>
          <a:noFill/>
          <a:ln>
            <a:noFill/>
          </a:ln>
        </p:spPr>
        <p:txBody>
          <a:bodyPr spcFirstLastPara="1" wrap="square" lIns="45700" tIns="45700" rIns="45700" bIns="45700" anchor="ctr" anchorCtr="0">
            <a:noAutofit/>
          </a:bodyPr>
          <a:lstStyle>
            <a:lvl1pPr marL="0" marR="0" lvl="0"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wo Columns">
  <p:cSld name="Title and Two Columns">
    <p:spTree>
      <p:nvGrpSpPr>
        <p:cNvPr id="1" name="Shape 302"/>
        <p:cNvGrpSpPr/>
        <p:nvPr/>
      </p:nvGrpSpPr>
      <p:grpSpPr>
        <a:xfrm>
          <a:off x="0" y="0"/>
          <a:ext cx="0" cy="0"/>
          <a:chOff x="0" y="0"/>
          <a:chExt cx="0" cy="0"/>
        </a:xfrm>
      </p:grpSpPr>
      <p:sp>
        <p:nvSpPr>
          <p:cNvPr id="303" name="Google Shape;303;p59"/>
          <p:cNvSpPr/>
          <p:nvPr/>
        </p:nvSpPr>
        <p:spPr>
          <a:xfrm>
            <a:off x="0" y="-1"/>
            <a:ext cx="9144000" cy="1533300"/>
          </a:xfrm>
          <a:prstGeom prst="rect">
            <a:avLst/>
          </a:prstGeom>
          <a:solidFill>
            <a:srgbClr val="2388DB"/>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cxnSp>
        <p:nvCxnSpPr>
          <p:cNvPr id="304" name="Google Shape;304;p59"/>
          <p:cNvCxnSpPr/>
          <p:nvPr/>
        </p:nvCxnSpPr>
        <p:spPr>
          <a:xfrm>
            <a:off x="0" y="1503832"/>
            <a:ext cx="9144000" cy="0"/>
          </a:xfrm>
          <a:prstGeom prst="straightConnector1">
            <a:avLst/>
          </a:prstGeom>
          <a:noFill/>
          <a:ln w="57150" cap="flat" cmpd="sng">
            <a:solidFill>
              <a:srgbClr val="000000">
                <a:alpha val="14120"/>
              </a:srgbClr>
            </a:solidFill>
            <a:prstDash val="solid"/>
            <a:round/>
            <a:headEnd type="none" w="sm" len="sm"/>
            <a:tailEnd type="none" w="sm" len="sm"/>
          </a:ln>
        </p:spPr>
      </p:cxnSp>
      <p:sp>
        <p:nvSpPr>
          <p:cNvPr id="305" name="Google Shape;305;p59"/>
          <p:cNvSpPr txBox="1">
            <a:spLocks noGrp="1"/>
          </p:cNvSpPr>
          <p:nvPr>
            <p:ph type="title"/>
          </p:nvPr>
        </p:nvSpPr>
        <p:spPr>
          <a:xfrm>
            <a:off x="457200" y="274637"/>
            <a:ext cx="8229600" cy="11433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9pPr>
          </a:lstStyle>
          <a:p>
            <a:endParaRPr/>
          </a:p>
        </p:txBody>
      </p:sp>
      <p:sp>
        <p:nvSpPr>
          <p:cNvPr id="306" name="Google Shape;306;p59"/>
          <p:cNvSpPr txBox="1">
            <a:spLocks noGrp="1"/>
          </p:cNvSpPr>
          <p:nvPr>
            <p:ph type="body" idx="1"/>
          </p:nvPr>
        </p:nvSpPr>
        <p:spPr>
          <a:xfrm>
            <a:off x="457200" y="1600200"/>
            <a:ext cx="3994500" cy="4967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1pPr>
            <a:lvl2pPr marL="914400" marR="0" lvl="1"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1371600" marR="0" lvl="2"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3pPr>
            <a:lvl4pPr marL="1828800" marR="0" lvl="3"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4pPr>
            <a:lvl5pPr marL="2286000" marR="0" lvl="4"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5pPr>
            <a:lvl6pPr marL="2743200" marR="0" lvl="5"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3200400" marR="0" lvl="6"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3657600" marR="0" lvl="7"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4114800" marR="0" lvl="8"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307" name="Google Shape;307;p59"/>
          <p:cNvSpPr txBox="1">
            <a:spLocks noGrp="1"/>
          </p:cNvSpPr>
          <p:nvPr>
            <p:ph type="body" idx="2"/>
          </p:nvPr>
        </p:nvSpPr>
        <p:spPr>
          <a:xfrm>
            <a:off x="4692272" y="1600199"/>
            <a:ext cx="3994500" cy="4967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1pPr>
            <a:lvl2pPr marL="914400" marR="0" lvl="1"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1371600" marR="0" lvl="2"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3pPr>
            <a:lvl4pPr marL="1828800" marR="0" lvl="3"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4pPr>
            <a:lvl5pPr marL="2286000" marR="0" lvl="4"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5pPr>
            <a:lvl6pPr marL="2743200" marR="0" lvl="5"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3200400" marR="0" lvl="6"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3657600" marR="0" lvl="7"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4114800" marR="0" lvl="8"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308" name="Google Shape;308;p59"/>
          <p:cNvSpPr txBox="1">
            <a:spLocks noGrp="1"/>
          </p:cNvSpPr>
          <p:nvPr>
            <p:ph type="sldNum" idx="12"/>
          </p:nvPr>
        </p:nvSpPr>
        <p:spPr>
          <a:xfrm>
            <a:off x="4419600" y="6170083"/>
            <a:ext cx="2133600" cy="372300"/>
          </a:xfrm>
          <a:prstGeom prst="rect">
            <a:avLst/>
          </a:prstGeom>
          <a:noFill/>
          <a:ln>
            <a:noFill/>
          </a:ln>
        </p:spPr>
        <p:txBody>
          <a:bodyPr spcFirstLastPara="1" wrap="square" lIns="45700" tIns="45700" rIns="45700" bIns="45700" anchor="ctr" anchorCtr="0">
            <a:noAutofit/>
          </a:bodyPr>
          <a:lstStyle>
            <a:lvl1pPr marL="0" marR="0" lvl="0"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09"/>
        <p:cNvGrpSpPr/>
        <p:nvPr/>
      </p:nvGrpSpPr>
      <p:grpSpPr>
        <a:xfrm>
          <a:off x="0" y="0"/>
          <a:ext cx="0" cy="0"/>
          <a:chOff x="0" y="0"/>
          <a:chExt cx="0" cy="0"/>
        </a:xfrm>
      </p:grpSpPr>
      <p:sp>
        <p:nvSpPr>
          <p:cNvPr id="310" name="Google Shape;310;p60"/>
          <p:cNvSpPr/>
          <p:nvPr/>
        </p:nvSpPr>
        <p:spPr>
          <a:xfrm>
            <a:off x="0" y="-1"/>
            <a:ext cx="9144000" cy="1533300"/>
          </a:xfrm>
          <a:prstGeom prst="rect">
            <a:avLst/>
          </a:prstGeom>
          <a:solidFill>
            <a:srgbClr val="2388DB"/>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cxnSp>
        <p:nvCxnSpPr>
          <p:cNvPr id="311" name="Google Shape;311;p60"/>
          <p:cNvCxnSpPr/>
          <p:nvPr/>
        </p:nvCxnSpPr>
        <p:spPr>
          <a:xfrm>
            <a:off x="0" y="1503832"/>
            <a:ext cx="9144000" cy="0"/>
          </a:xfrm>
          <a:prstGeom prst="straightConnector1">
            <a:avLst/>
          </a:prstGeom>
          <a:noFill/>
          <a:ln w="57150" cap="flat" cmpd="sng">
            <a:solidFill>
              <a:srgbClr val="000000">
                <a:alpha val="14120"/>
              </a:srgbClr>
            </a:solidFill>
            <a:prstDash val="solid"/>
            <a:round/>
            <a:headEnd type="none" w="sm" len="sm"/>
            <a:tailEnd type="none" w="sm" len="sm"/>
          </a:ln>
        </p:spPr>
      </p:cxnSp>
      <p:sp>
        <p:nvSpPr>
          <p:cNvPr id="312" name="Google Shape;312;p60"/>
          <p:cNvSpPr txBox="1">
            <a:spLocks noGrp="1"/>
          </p:cNvSpPr>
          <p:nvPr>
            <p:ph type="title"/>
          </p:nvPr>
        </p:nvSpPr>
        <p:spPr>
          <a:xfrm>
            <a:off x="457200" y="274637"/>
            <a:ext cx="8229600" cy="11433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9pPr>
          </a:lstStyle>
          <a:p>
            <a:endParaRPr/>
          </a:p>
        </p:txBody>
      </p:sp>
      <p:sp>
        <p:nvSpPr>
          <p:cNvPr id="313" name="Google Shape;313;p60"/>
          <p:cNvSpPr txBox="1">
            <a:spLocks noGrp="1"/>
          </p:cNvSpPr>
          <p:nvPr>
            <p:ph type="sldNum" idx="12"/>
          </p:nvPr>
        </p:nvSpPr>
        <p:spPr>
          <a:xfrm>
            <a:off x="4419600" y="6170083"/>
            <a:ext cx="2133600" cy="372300"/>
          </a:xfrm>
          <a:prstGeom prst="rect">
            <a:avLst/>
          </a:prstGeom>
          <a:noFill/>
          <a:ln>
            <a:noFill/>
          </a:ln>
        </p:spPr>
        <p:txBody>
          <a:bodyPr spcFirstLastPara="1" wrap="square" lIns="45700" tIns="45700" rIns="45700" bIns="45700" anchor="ctr" anchorCtr="0">
            <a:noAutofit/>
          </a:bodyPr>
          <a:lstStyle>
            <a:lvl1pPr marL="0" marR="0" lvl="0"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14"/>
        <p:cNvGrpSpPr/>
        <p:nvPr/>
      </p:nvGrpSpPr>
      <p:grpSpPr>
        <a:xfrm>
          <a:off x="0" y="0"/>
          <a:ext cx="0" cy="0"/>
          <a:chOff x="0" y="0"/>
          <a:chExt cx="0" cy="0"/>
        </a:xfrm>
      </p:grpSpPr>
      <p:sp>
        <p:nvSpPr>
          <p:cNvPr id="315" name="Google Shape;315;p61"/>
          <p:cNvSpPr txBox="1">
            <a:spLocks noGrp="1"/>
          </p:cNvSpPr>
          <p:nvPr>
            <p:ph type="body" idx="1"/>
          </p:nvPr>
        </p:nvSpPr>
        <p:spPr>
          <a:xfrm>
            <a:off x="457200" y="5875077"/>
            <a:ext cx="8229600" cy="692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rgbClr val="2388DB"/>
              </a:buClr>
              <a:buSzPts val="1400"/>
              <a:buFont typeface="Arial"/>
              <a:buNone/>
              <a:defRPr sz="1800" b="0" i="0" u="none" strike="noStrike" cap="none">
                <a:solidFill>
                  <a:srgbClr val="2388DB"/>
                </a:solidFill>
                <a:latin typeface="Arial"/>
                <a:ea typeface="Arial"/>
                <a:cs typeface="Arial"/>
                <a:sym typeface="Arial"/>
              </a:defRPr>
            </a:lvl1pPr>
            <a:lvl2pPr marL="914400" marR="0" lvl="1"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1371600" marR="0" lvl="2"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3pPr>
            <a:lvl4pPr marL="1828800" marR="0" lvl="3"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4pPr>
            <a:lvl5pPr marL="2286000" marR="0" lvl="4"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5pPr>
            <a:lvl6pPr marL="2743200" marR="0" lvl="5"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3200400" marR="0" lvl="6"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3657600" marR="0" lvl="7"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4114800" marR="0" lvl="8"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316" name="Google Shape;316;p61"/>
          <p:cNvSpPr/>
          <p:nvPr/>
        </p:nvSpPr>
        <p:spPr>
          <a:xfrm>
            <a:off x="4273" y="-1"/>
            <a:ext cx="9144000" cy="5875200"/>
          </a:xfrm>
          <a:prstGeom prst="rect">
            <a:avLst/>
          </a:prstGeom>
          <a:solidFill>
            <a:srgbClr val="2388DB"/>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cxnSp>
        <p:nvCxnSpPr>
          <p:cNvPr id="317" name="Google Shape;317;p61"/>
          <p:cNvCxnSpPr/>
          <p:nvPr/>
        </p:nvCxnSpPr>
        <p:spPr>
          <a:xfrm>
            <a:off x="0" y="5845828"/>
            <a:ext cx="9144000" cy="0"/>
          </a:xfrm>
          <a:prstGeom prst="straightConnector1">
            <a:avLst/>
          </a:prstGeom>
          <a:noFill/>
          <a:ln w="57150" cap="flat" cmpd="sng">
            <a:solidFill>
              <a:srgbClr val="000000">
                <a:alpha val="14120"/>
              </a:srgbClr>
            </a:solidFill>
            <a:prstDash val="solid"/>
            <a:round/>
            <a:headEnd type="none" w="sm" len="sm"/>
            <a:tailEnd type="none" w="sm" len="sm"/>
          </a:ln>
        </p:spPr>
      </p:cxnSp>
      <p:sp>
        <p:nvSpPr>
          <p:cNvPr id="318" name="Google Shape;318;p61"/>
          <p:cNvSpPr txBox="1">
            <a:spLocks noGrp="1"/>
          </p:cNvSpPr>
          <p:nvPr>
            <p:ph type="sldNum" idx="12"/>
          </p:nvPr>
        </p:nvSpPr>
        <p:spPr>
          <a:xfrm>
            <a:off x="4419600" y="6170083"/>
            <a:ext cx="2133600" cy="372300"/>
          </a:xfrm>
          <a:prstGeom prst="rect">
            <a:avLst/>
          </a:prstGeom>
          <a:noFill/>
          <a:ln>
            <a:noFill/>
          </a:ln>
        </p:spPr>
        <p:txBody>
          <a:bodyPr spcFirstLastPara="1" wrap="square" lIns="45700" tIns="45700" rIns="45700" bIns="45700" anchor="ctr" anchorCtr="0">
            <a:noAutofit/>
          </a:bodyPr>
          <a:lstStyle>
            <a:lvl1pPr marL="0" marR="0" lvl="0"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p:cSld name="Title Slide 2">
    <p:spTree>
      <p:nvGrpSpPr>
        <p:cNvPr id="1" name="Shape 319"/>
        <p:cNvGrpSpPr/>
        <p:nvPr/>
      </p:nvGrpSpPr>
      <p:grpSpPr>
        <a:xfrm>
          <a:off x="0" y="0"/>
          <a:ext cx="0" cy="0"/>
          <a:chOff x="0" y="0"/>
          <a:chExt cx="0" cy="0"/>
        </a:xfrm>
      </p:grpSpPr>
      <p:sp>
        <p:nvSpPr>
          <p:cNvPr id="320" name="Google Shape;320;p62"/>
          <p:cNvSpPr txBox="1">
            <a:spLocks noGrp="1"/>
          </p:cNvSpPr>
          <p:nvPr>
            <p:ph type="title"/>
          </p:nvPr>
        </p:nvSpPr>
        <p:spPr>
          <a:xfrm>
            <a:off x="685800" y="2130423"/>
            <a:ext cx="7772400" cy="14700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9pPr>
          </a:lstStyle>
          <a:p>
            <a:endParaRPr/>
          </a:p>
        </p:txBody>
      </p:sp>
      <p:sp>
        <p:nvSpPr>
          <p:cNvPr id="321" name="Google Shape;321;p62"/>
          <p:cNvSpPr txBox="1">
            <a:spLocks noGrp="1"/>
          </p:cNvSpPr>
          <p:nvPr>
            <p:ph type="body" idx="1"/>
          </p:nvPr>
        </p:nvSpPr>
        <p:spPr>
          <a:xfrm>
            <a:off x="1371600" y="3886200"/>
            <a:ext cx="6400800" cy="1752900"/>
          </a:xfrm>
          <a:prstGeom prst="rect">
            <a:avLst/>
          </a:prstGeom>
          <a:noFill/>
          <a:ln>
            <a:noFill/>
          </a:ln>
        </p:spPr>
        <p:txBody>
          <a:bodyPr spcFirstLastPara="1" wrap="square" lIns="91425" tIns="91425" rIns="91425" bIns="91425" anchor="t" anchorCtr="0"/>
          <a:lstStyle>
            <a:lvl1pPr marL="457200" marR="0" lvl="0" indent="-228600" algn="ctr" rtl="0">
              <a:lnSpc>
                <a:spcPct val="100000"/>
              </a:lnSpc>
              <a:spcBef>
                <a:spcPts val="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1371600" marR="0" lvl="2"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3pPr>
            <a:lvl4pPr marL="1828800" marR="0" lvl="3"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4pPr>
            <a:lvl5pPr marL="2286000" marR="0" lvl="4"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5pPr>
            <a:lvl6pPr marL="2743200" marR="0" lvl="5"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3200400" marR="0" lvl="6"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3657600" marR="0" lvl="7"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4114800" marR="0" lvl="8"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322" name="Google Shape;322;p62"/>
          <p:cNvSpPr txBox="1">
            <a:spLocks noGrp="1"/>
          </p:cNvSpPr>
          <p:nvPr>
            <p:ph type="sldNum" idx="12"/>
          </p:nvPr>
        </p:nvSpPr>
        <p:spPr>
          <a:xfrm>
            <a:off x="8293480" y="6285460"/>
            <a:ext cx="393300" cy="5067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20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Content">
  <p:cSld name="Title and Content 2">
    <p:spTree>
      <p:nvGrpSpPr>
        <p:cNvPr id="1" name="Shape 323"/>
        <p:cNvGrpSpPr/>
        <p:nvPr/>
      </p:nvGrpSpPr>
      <p:grpSpPr>
        <a:xfrm>
          <a:off x="0" y="0"/>
          <a:ext cx="0" cy="0"/>
          <a:chOff x="0" y="0"/>
          <a:chExt cx="0" cy="0"/>
        </a:xfrm>
      </p:grpSpPr>
      <p:sp>
        <p:nvSpPr>
          <p:cNvPr id="324" name="Google Shape;324;p63"/>
          <p:cNvSpPr txBox="1">
            <a:spLocks noGrp="1"/>
          </p:cNvSpPr>
          <p:nvPr>
            <p:ph type="title"/>
          </p:nvPr>
        </p:nvSpPr>
        <p:spPr>
          <a:xfrm>
            <a:off x="457200" y="274637"/>
            <a:ext cx="8229600" cy="11433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9pPr>
          </a:lstStyle>
          <a:p>
            <a:endParaRPr/>
          </a:p>
        </p:txBody>
      </p:sp>
      <p:sp>
        <p:nvSpPr>
          <p:cNvPr id="325" name="Google Shape;325;p63"/>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317500" algn="l" rtl="0">
              <a:lnSpc>
                <a:spcPct val="100000"/>
              </a:lnSpc>
              <a:spcBef>
                <a:spcPts val="600"/>
              </a:spcBef>
              <a:spcAft>
                <a:spcPts val="0"/>
              </a:spcAft>
              <a:buClr>
                <a:srgbClr val="000000"/>
              </a:buClr>
              <a:buSzPts val="1400"/>
              <a:buFont typeface="Trebuchet MS"/>
              <a:buChar char="•"/>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1371600" marR="0" lvl="2"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3pPr>
            <a:lvl4pPr marL="1828800" marR="0" lvl="3"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4pPr>
            <a:lvl5pPr marL="2286000" marR="0" lvl="4"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5pPr>
            <a:lvl6pPr marL="2743200" marR="0" lvl="5"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3200400" marR="0" lvl="6"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3657600" marR="0" lvl="7"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4114800" marR="0" lvl="8"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326" name="Google Shape;326;p63"/>
          <p:cNvSpPr txBox="1">
            <a:spLocks noGrp="1"/>
          </p:cNvSpPr>
          <p:nvPr>
            <p:ph type="sldNum" idx="12"/>
          </p:nvPr>
        </p:nvSpPr>
        <p:spPr>
          <a:xfrm>
            <a:off x="8293480" y="6285460"/>
            <a:ext cx="393300" cy="5067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20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327"/>
        <p:cNvGrpSpPr/>
        <p:nvPr/>
      </p:nvGrpSpPr>
      <p:grpSpPr>
        <a:xfrm>
          <a:off x="0" y="0"/>
          <a:ext cx="0" cy="0"/>
          <a:chOff x="0" y="0"/>
          <a:chExt cx="0" cy="0"/>
        </a:xfrm>
      </p:grpSpPr>
      <p:sp>
        <p:nvSpPr>
          <p:cNvPr id="328" name="Google Shape;328;p64"/>
          <p:cNvSpPr txBox="1">
            <a:spLocks noGrp="1"/>
          </p:cNvSpPr>
          <p:nvPr>
            <p:ph type="title"/>
          </p:nvPr>
        </p:nvSpPr>
        <p:spPr>
          <a:xfrm>
            <a:off x="722312" y="4406900"/>
            <a:ext cx="7772400" cy="13620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9pPr>
          </a:lstStyle>
          <a:p>
            <a:endParaRPr/>
          </a:p>
        </p:txBody>
      </p:sp>
      <p:sp>
        <p:nvSpPr>
          <p:cNvPr id="329" name="Google Shape;329;p64"/>
          <p:cNvSpPr txBox="1">
            <a:spLocks noGrp="1"/>
          </p:cNvSpPr>
          <p:nvPr>
            <p:ph type="body" idx="1"/>
          </p:nvPr>
        </p:nvSpPr>
        <p:spPr>
          <a:xfrm>
            <a:off x="722312" y="2906711"/>
            <a:ext cx="7772400" cy="15000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1371600" marR="0" lvl="2"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3pPr>
            <a:lvl4pPr marL="1828800" marR="0" lvl="3"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4pPr>
            <a:lvl5pPr marL="2286000" marR="0" lvl="4"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5pPr>
            <a:lvl6pPr marL="2743200" marR="0" lvl="5"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3200400" marR="0" lvl="6"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3657600" marR="0" lvl="7"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4114800" marR="0" lvl="8"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330" name="Google Shape;330;p64"/>
          <p:cNvSpPr txBox="1">
            <a:spLocks noGrp="1"/>
          </p:cNvSpPr>
          <p:nvPr>
            <p:ph type="sldNum" idx="12"/>
          </p:nvPr>
        </p:nvSpPr>
        <p:spPr>
          <a:xfrm>
            <a:off x="8293480" y="6285460"/>
            <a:ext cx="393300" cy="5067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20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31"/>
        <p:cNvGrpSpPr/>
        <p:nvPr/>
      </p:nvGrpSpPr>
      <p:grpSpPr>
        <a:xfrm>
          <a:off x="0" y="0"/>
          <a:ext cx="0" cy="0"/>
          <a:chOff x="0" y="0"/>
          <a:chExt cx="0" cy="0"/>
        </a:xfrm>
      </p:grpSpPr>
      <p:sp>
        <p:nvSpPr>
          <p:cNvPr id="332" name="Google Shape;332;p65"/>
          <p:cNvSpPr txBox="1">
            <a:spLocks noGrp="1"/>
          </p:cNvSpPr>
          <p:nvPr>
            <p:ph type="title"/>
          </p:nvPr>
        </p:nvSpPr>
        <p:spPr>
          <a:xfrm>
            <a:off x="457200" y="274637"/>
            <a:ext cx="8229600" cy="11433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9pPr>
          </a:lstStyle>
          <a:p>
            <a:endParaRPr/>
          </a:p>
        </p:txBody>
      </p:sp>
      <p:sp>
        <p:nvSpPr>
          <p:cNvPr id="333" name="Google Shape;333;p65"/>
          <p:cNvSpPr txBox="1">
            <a:spLocks noGrp="1"/>
          </p:cNvSpPr>
          <p:nvPr>
            <p:ph type="body" idx="1"/>
          </p:nvPr>
        </p:nvSpPr>
        <p:spPr>
          <a:xfrm>
            <a:off x="457200" y="1600200"/>
            <a:ext cx="4038600" cy="4526100"/>
          </a:xfrm>
          <a:prstGeom prst="rect">
            <a:avLst/>
          </a:prstGeom>
          <a:noFill/>
          <a:ln>
            <a:noFill/>
          </a:ln>
        </p:spPr>
        <p:txBody>
          <a:bodyPr spcFirstLastPara="1" wrap="square" lIns="91425" tIns="91425" rIns="91425" bIns="91425" anchor="t" anchorCtr="0"/>
          <a:lstStyle>
            <a:lvl1pPr marL="457200" marR="0" lvl="0" indent="-317500" algn="l" rtl="0">
              <a:lnSpc>
                <a:spcPct val="100000"/>
              </a:lnSpc>
              <a:spcBef>
                <a:spcPts val="0"/>
              </a:spcBef>
              <a:spcAft>
                <a:spcPts val="0"/>
              </a:spcAft>
              <a:buClr>
                <a:srgbClr val="000000"/>
              </a:buClr>
              <a:buSzPts val="1400"/>
              <a:buFont typeface="Trebuchet MS"/>
              <a:buChar char="•"/>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1371600" marR="0" lvl="2"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3pPr>
            <a:lvl4pPr marL="1828800" marR="0" lvl="3"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4pPr>
            <a:lvl5pPr marL="2286000" marR="0" lvl="4"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5pPr>
            <a:lvl6pPr marL="2743200" marR="0" lvl="5"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3200400" marR="0" lvl="6"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3657600" marR="0" lvl="7"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4114800" marR="0" lvl="8"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334" name="Google Shape;334;p65"/>
          <p:cNvSpPr txBox="1">
            <a:spLocks noGrp="1"/>
          </p:cNvSpPr>
          <p:nvPr>
            <p:ph type="body" idx="2"/>
          </p:nvPr>
        </p:nvSpPr>
        <p:spPr>
          <a:xfrm>
            <a:off x="4648199" y="1600199"/>
            <a:ext cx="4038600" cy="45261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1pPr>
            <a:lvl2pPr marL="914400" marR="0" lvl="1"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1371600" marR="0" lvl="2"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3pPr>
            <a:lvl4pPr marL="1828800" marR="0" lvl="3"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4pPr>
            <a:lvl5pPr marL="2286000" marR="0" lvl="4"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5pPr>
            <a:lvl6pPr marL="2743200" marR="0" lvl="5"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3200400" marR="0" lvl="6"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3657600" marR="0" lvl="7"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4114800" marR="0" lvl="8"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335" name="Google Shape;335;p65"/>
          <p:cNvSpPr txBox="1">
            <a:spLocks noGrp="1"/>
          </p:cNvSpPr>
          <p:nvPr>
            <p:ph type="sldNum" idx="12"/>
          </p:nvPr>
        </p:nvSpPr>
        <p:spPr>
          <a:xfrm>
            <a:off x="8293480" y="6285460"/>
            <a:ext cx="393300" cy="5067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20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51" name="Google Shape;51;p7"/>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Google Shape;52;p7"/>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336"/>
        <p:cNvGrpSpPr/>
        <p:nvPr/>
      </p:nvGrpSpPr>
      <p:grpSpPr>
        <a:xfrm>
          <a:off x="0" y="0"/>
          <a:ext cx="0" cy="0"/>
          <a:chOff x="0" y="0"/>
          <a:chExt cx="0" cy="0"/>
        </a:xfrm>
      </p:grpSpPr>
      <p:sp>
        <p:nvSpPr>
          <p:cNvPr id="337" name="Google Shape;337;p66"/>
          <p:cNvSpPr txBox="1">
            <a:spLocks noGrp="1"/>
          </p:cNvSpPr>
          <p:nvPr>
            <p:ph type="title"/>
          </p:nvPr>
        </p:nvSpPr>
        <p:spPr>
          <a:xfrm>
            <a:off x="457200" y="274637"/>
            <a:ext cx="8229600" cy="11433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9pPr>
          </a:lstStyle>
          <a:p>
            <a:endParaRPr/>
          </a:p>
        </p:txBody>
      </p:sp>
      <p:sp>
        <p:nvSpPr>
          <p:cNvPr id="338" name="Google Shape;338;p66"/>
          <p:cNvSpPr txBox="1">
            <a:spLocks noGrp="1"/>
          </p:cNvSpPr>
          <p:nvPr>
            <p:ph type="body" idx="1"/>
          </p:nvPr>
        </p:nvSpPr>
        <p:spPr>
          <a:xfrm>
            <a:off x="457200" y="1535111"/>
            <a:ext cx="4040100" cy="6396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1371600" marR="0" lvl="2"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3pPr>
            <a:lvl4pPr marL="1828800" marR="0" lvl="3"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4pPr>
            <a:lvl5pPr marL="2286000" marR="0" lvl="4"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5pPr>
            <a:lvl6pPr marL="2743200" marR="0" lvl="5"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3200400" marR="0" lvl="6"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3657600" marR="0" lvl="7"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4114800" marR="0" lvl="8"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339" name="Google Shape;339;p66"/>
          <p:cNvSpPr txBox="1">
            <a:spLocks noGrp="1"/>
          </p:cNvSpPr>
          <p:nvPr>
            <p:ph type="body" idx="2"/>
          </p:nvPr>
        </p:nvSpPr>
        <p:spPr>
          <a:xfrm>
            <a:off x="457199" y="2174873"/>
            <a:ext cx="4040100" cy="39513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1pPr>
            <a:lvl2pPr marL="914400" marR="0" lvl="1"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1371600" marR="0" lvl="2"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3pPr>
            <a:lvl4pPr marL="1828800" marR="0" lvl="3"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4pPr>
            <a:lvl5pPr marL="2286000" marR="0" lvl="4"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5pPr>
            <a:lvl6pPr marL="2743200" marR="0" lvl="5"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3200400" marR="0" lvl="6"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3657600" marR="0" lvl="7"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4114800" marR="0" lvl="8"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340" name="Google Shape;340;p66"/>
          <p:cNvSpPr txBox="1">
            <a:spLocks noGrp="1"/>
          </p:cNvSpPr>
          <p:nvPr>
            <p:ph type="body" idx="3"/>
          </p:nvPr>
        </p:nvSpPr>
        <p:spPr>
          <a:xfrm>
            <a:off x="4645024" y="1535111"/>
            <a:ext cx="4041900" cy="6396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1pPr>
            <a:lvl2pPr marL="914400" marR="0" lvl="1"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1371600" marR="0" lvl="2"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3pPr>
            <a:lvl4pPr marL="1828800" marR="0" lvl="3"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4pPr>
            <a:lvl5pPr marL="2286000" marR="0" lvl="4"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5pPr>
            <a:lvl6pPr marL="2743200" marR="0" lvl="5"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3200400" marR="0" lvl="6"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3657600" marR="0" lvl="7"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4114800" marR="0" lvl="8"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341" name="Google Shape;341;p66"/>
          <p:cNvSpPr txBox="1">
            <a:spLocks noGrp="1"/>
          </p:cNvSpPr>
          <p:nvPr>
            <p:ph type="body" idx="4"/>
          </p:nvPr>
        </p:nvSpPr>
        <p:spPr>
          <a:xfrm>
            <a:off x="4645024" y="2174873"/>
            <a:ext cx="4041900" cy="39513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1pPr>
            <a:lvl2pPr marL="914400" marR="0" lvl="1"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1371600" marR="0" lvl="2"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3pPr>
            <a:lvl4pPr marL="1828800" marR="0" lvl="3"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4pPr>
            <a:lvl5pPr marL="2286000" marR="0" lvl="4"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5pPr>
            <a:lvl6pPr marL="2743200" marR="0" lvl="5"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3200400" marR="0" lvl="6"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3657600" marR="0" lvl="7"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4114800" marR="0" lvl="8"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342" name="Google Shape;342;p66"/>
          <p:cNvSpPr txBox="1">
            <a:spLocks noGrp="1"/>
          </p:cNvSpPr>
          <p:nvPr>
            <p:ph type="sldNum" idx="12"/>
          </p:nvPr>
        </p:nvSpPr>
        <p:spPr>
          <a:xfrm>
            <a:off x="8293480" y="6285460"/>
            <a:ext cx="393300" cy="5067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20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p:cSld name="Title Only 2">
    <p:spTree>
      <p:nvGrpSpPr>
        <p:cNvPr id="1" name="Shape 343"/>
        <p:cNvGrpSpPr/>
        <p:nvPr/>
      </p:nvGrpSpPr>
      <p:grpSpPr>
        <a:xfrm>
          <a:off x="0" y="0"/>
          <a:ext cx="0" cy="0"/>
          <a:chOff x="0" y="0"/>
          <a:chExt cx="0" cy="0"/>
        </a:xfrm>
      </p:grpSpPr>
      <p:sp>
        <p:nvSpPr>
          <p:cNvPr id="344" name="Google Shape;344;p67"/>
          <p:cNvSpPr txBox="1">
            <a:spLocks noGrp="1"/>
          </p:cNvSpPr>
          <p:nvPr>
            <p:ph type="title"/>
          </p:nvPr>
        </p:nvSpPr>
        <p:spPr>
          <a:xfrm>
            <a:off x="457200" y="274637"/>
            <a:ext cx="8229600" cy="11433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9pPr>
          </a:lstStyle>
          <a:p>
            <a:endParaRPr/>
          </a:p>
        </p:txBody>
      </p:sp>
      <p:sp>
        <p:nvSpPr>
          <p:cNvPr id="345" name="Google Shape;345;p67"/>
          <p:cNvSpPr txBox="1">
            <a:spLocks noGrp="1"/>
          </p:cNvSpPr>
          <p:nvPr>
            <p:ph type="sldNum" idx="12"/>
          </p:nvPr>
        </p:nvSpPr>
        <p:spPr>
          <a:xfrm>
            <a:off x="8293480" y="6285460"/>
            <a:ext cx="393300" cy="5067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20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346"/>
        <p:cNvGrpSpPr/>
        <p:nvPr/>
      </p:nvGrpSpPr>
      <p:grpSpPr>
        <a:xfrm>
          <a:off x="0" y="0"/>
          <a:ext cx="0" cy="0"/>
          <a:chOff x="0" y="0"/>
          <a:chExt cx="0" cy="0"/>
        </a:xfrm>
      </p:grpSpPr>
      <p:sp>
        <p:nvSpPr>
          <p:cNvPr id="347" name="Google Shape;347;p68"/>
          <p:cNvSpPr txBox="1">
            <a:spLocks noGrp="1"/>
          </p:cNvSpPr>
          <p:nvPr>
            <p:ph type="title"/>
          </p:nvPr>
        </p:nvSpPr>
        <p:spPr>
          <a:xfrm>
            <a:off x="457200" y="273047"/>
            <a:ext cx="3008400" cy="11619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9pPr>
          </a:lstStyle>
          <a:p>
            <a:endParaRPr/>
          </a:p>
        </p:txBody>
      </p:sp>
      <p:sp>
        <p:nvSpPr>
          <p:cNvPr id="348" name="Google Shape;348;p68"/>
          <p:cNvSpPr txBox="1">
            <a:spLocks noGrp="1"/>
          </p:cNvSpPr>
          <p:nvPr>
            <p:ph type="body" idx="1"/>
          </p:nvPr>
        </p:nvSpPr>
        <p:spPr>
          <a:xfrm>
            <a:off x="3575050" y="273047"/>
            <a:ext cx="5111700" cy="5853300"/>
          </a:xfrm>
          <a:prstGeom prst="rect">
            <a:avLst/>
          </a:prstGeom>
          <a:noFill/>
          <a:ln>
            <a:noFill/>
          </a:ln>
        </p:spPr>
        <p:txBody>
          <a:bodyPr spcFirstLastPara="1" wrap="square" lIns="91425" tIns="91425" rIns="91425" bIns="91425" anchor="t" anchorCtr="0"/>
          <a:lstStyle>
            <a:lvl1pPr marL="457200" marR="0" lvl="0" indent="-317500" algn="l" rtl="0">
              <a:lnSpc>
                <a:spcPct val="100000"/>
              </a:lnSpc>
              <a:spcBef>
                <a:spcPts val="0"/>
              </a:spcBef>
              <a:spcAft>
                <a:spcPts val="0"/>
              </a:spcAft>
              <a:buClr>
                <a:srgbClr val="000000"/>
              </a:buClr>
              <a:buSzPts val="1400"/>
              <a:buFont typeface="Trebuchet MS"/>
              <a:buChar char="•"/>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1371600" marR="0" lvl="2"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3pPr>
            <a:lvl4pPr marL="1828800" marR="0" lvl="3"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4pPr>
            <a:lvl5pPr marL="2286000" marR="0" lvl="4"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5pPr>
            <a:lvl6pPr marL="2743200" marR="0" lvl="5"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3200400" marR="0" lvl="6"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3657600" marR="0" lvl="7"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4114800" marR="0" lvl="8"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349" name="Google Shape;349;p68"/>
          <p:cNvSpPr txBox="1">
            <a:spLocks noGrp="1"/>
          </p:cNvSpPr>
          <p:nvPr>
            <p:ph type="body" idx="2"/>
          </p:nvPr>
        </p:nvSpPr>
        <p:spPr>
          <a:xfrm>
            <a:off x="457200" y="1435099"/>
            <a:ext cx="3008400" cy="46911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1pPr>
            <a:lvl2pPr marL="914400" marR="0" lvl="1"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1371600" marR="0" lvl="2"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3pPr>
            <a:lvl4pPr marL="1828800" marR="0" lvl="3"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4pPr>
            <a:lvl5pPr marL="2286000" marR="0" lvl="4"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5pPr>
            <a:lvl6pPr marL="2743200" marR="0" lvl="5"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3200400" marR="0" lvl="6"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3657600" marR="0" lvl="7"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4114800" marR="0" lvl="8"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350" name="Google Shape;350;p68"/>
          <p:cNvSpPr txBox="1">
            <a:spLocks noGrp="1"/>
          </p:cNvSpPr>
          <p:nvPr>
            <p:ph type="sldNum" idx="12"/>
          </p:nvPr>
        </p:nvSpPr>
        <p:spPr>
          <a:xfrm>
            <a:off x="8293480" y="6285460"/>
            <a:ext cx="393300" cy="5067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20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351"/>
        <p:cNvGrpSpPr/>
        <p:nvPr/>
      </p:nvGrpSpPr>
      <p:grpSpPr>
        <a:xfrm>
          <a:off x="0" y="0"/>
          <a:ext cx="0" cy="0"/>
          <a:chOff x="0" y="0"/>
          <a:chExt cx="0" cy="0"/>
        </a:xfrm>
      </p:grpSpPr>
      <p:sp>
        <p:nvSpPr>
          <p:cNvPr id="352" name="Google Shape;352;p69"/>
          <p:cNvSpPr txBox="1">
            <a:spLocks noGrp="1"/>
          </p:cNvSpPr>
          <p:nvPr>
            <p:ph type="title"/>
          </p:nvPr>
        </p:nvSpPr>
        <p:spPr>
          <a:xfrm>
            <a:off x="1792288" y="4800600"/>
            <a:ext cx="5486400" cy="5667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9pPr>
          </a:lstStyle>
          <a:p>
            <a:endParaRPr/>
          </a:p>
        </p:txBody>
      </p:sp>
      <p:sp>
        <p:nvSpPr>
          <p:cNvPr id="353" name="Google Shape;353;p69"/>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1pPr>
            <a:lvl2pPr marL="0" marR="0" lvl="1" indent="4572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0" marR="0" lvl="2" indent="9144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3pPr>
            <a:lvl4pPr marL="0" marR="0" lvl="3" indent="1371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4pPr>
            <a:lvl5pPr marL="0" marR="0" lvl="4" indent="18288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5pPr>
            <a:lvl6pPr marL="0" marR="0" lvl="5" indent="22860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0" marR="0" lvl="6" indent="27432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0" marR="0" lvl="7" indent="32004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0" marR="0" lvl="8" indent="3657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354" name="Google Shape;354;p69"/>
          <p:cNvSpPr txBox="1">
            <a:spLocks noGrp="1"/>
          </p:cNvSpPr>
          <p:nvPr>
            <p:ph type="body" idx="1"/>
          </p:nvPr>
        </p:nvSpPr>
        <p:spPr>
          <a:xfrm>
            <a:off x="1792288" y="5367338"/>
            <a:ext cx="5486400" cy="8049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1371600" marR="0" lvl="2"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3pPr>
            <a:lvl4pPr marL="1828800" marR="0" lvl="3"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4pPr>
            <a:lvl5pPr marL="2286000" marR="0" lvl="4"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5pPr>
            <a:lvl6pPr marL="2743200" marR="0" lvl="5"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3200400" marR="0" lvl="6"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3657600" marR="0" lvl="7"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4114800" marR="0" lvl="8"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355" name="Google Shape;355;p69"/>
          <p:cNvSpPr txBox="1">
            <a:spLocks noGrp="1"/>
          </p:cNvSpPr>
          <p:nvPr>
            <p:ph type="sldNum" idx="12"/>
          </p:nvPr>
        </p:nvSpPr>
        <p:spPr>
          <a:xfrm>
            <a:off x="8293480" y="6285460"/>
            <a:ext cx="393300" cy="5067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200"/>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356"/>
        <p:cNvGrpSpPr/>
        <p:nvPr/>
      </p:nvGrpSpPr>
      <p:grpSpPr>
        <a:xfrm>
          <a:off x="0" y="0"/>
          <a:ext cx="0" cy="0"/>
          <a:chOff x="0" y="0"/>
          <a:chExt cx="0" cy="0"/>
        </a:xfrm>
      </p:grpSpPr>
      <p:sp>
        <p:nvSpPr>
          <p:cNvPr id="357" name="Google Shape;357;p70"/>
          <p:cNvSpPr txBox="1">
            <a:spLocks noGrp="1"/>
          </p:cNvSpPr>
          <p:nvPr>
            <p:ph type="title"/>
          </p:nvPr>
        </p:nvSpPr>
        <p:spPr>
          <a:xfrm>
            <a:off x="457200" y="274637"/>
            <a:ext cx="8229600" cy="11433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9pPr>
          </a:lstStyle>
          <a:p>
            <a:endParaRPr/>
          </a:p>
        </p:txBody>
      </p:sp>
      <p:sp>
        <p:nvSpPr>
          <p:cNvPr id="358" name="Google Shape;358;p70"/>
          <p:cNvSpPr txBox="1">
            <a:spLocks noGrp="1"/>
          </p:cNvSpPr>
          <p:nvPr>
            <p:ph type="body" idx="1"/>
          </p:nvPr>
        </p:nvSpPr>
        <p:spPr>
          <a:xfrm rot="5400000">
            <a:off x="2308949" y="-251552"/>
            <a:ext cx="4526100" cy="8229600"/>
          </a:xfrm>
          <a:prstGeom prst="rect">
            <a:avLst/>
          </a:prstGeom>
          <a:noFill/>
          <a:ln>
            <a:noFill/>
          </a:ln>
        </p:spPr>
        <p:txBody>
          <a:bodyPr spcFirstLastPara="1" wrap="square" lIns="91425" tIns="91425" rIns="91425" bIns="91425" anchor="t" anchorCtr="0"/>
          <a:lstStyle>
            <a:lvl1pPr marL="457200" marR="0" lvl="0" indent="-317500" algn="l" rtl="0">
              <a:lnSpc>
                <a:spcPct val="100000"/>
              </a:lnSpc>
              <a:spcBef>
                <a:spcPts val="600"/>
              </a:spcBef>
              <a:spcAft>
                <a:spcPts val="0"/>
              </a:spcAft>
              <a:buClr>
                <a:srgbClr val="000000"/>
              </a:buClr>
              <a:buSzPts val="1400"/>
              <a:buFont typeface="Trebuchet MS"/>
              <a:buChar char="•"/>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1371600" marR="0" lvl="2"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3pPr>
            <a:lvl4pPr marL="1828800" marR="0" lvl="3"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4pPr>
            <a:lvl5pPr marL="2286000" marR="0" lvl="4"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5pPr>
            <a:lvl6pPr marL="2743200" marR="0" lvl="5"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3200400" marR="0" lvl="6"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3657600" marR="0" lvl="7"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4114800" marR="0" lvl="8"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359" name="Google Shape;359;p70"/>
          <p:cNvSpPr txBox="1">
            <a:spLocks noGrp="1"/>
          </p:cNvSpPr>
          <p:nvPr>
            <p:ph type="sldNum" idx="12"/>
          </p:nvPr>
        </p:nvSpPr>
        <p:spPr>
          <a:xfrm>
            <a:off x="8293480" y="6285460"/>
            <a:ext cx="393300" cy="5067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20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360"/>
        <p:cNvGrpSpPr/>
        <p:nvPr/>
      </p:nvGrpSpPr>
      <p:grpSpPr>
        <a:xfrm>
          <a:off x="0" y="0"/>
          <a:ext cx="0" cy="0"/>
          <a:chOff x="0" y="0"/>
          <a:chExt cx="0" cy="0"/>
        </a:xfrm>
      </p:grpSpPr>
      <p:sp>
        <p:nvSpPr>
          <p:cNvPr id="361" name="Google Shape;361;p71"/>
          <p:cNvSpPr txBox="1">
            <a:spLocks noGrp="1"/>
          </p:cNvSpPr>
          <p:nvPr>
            <p:ph type="title"/>
          </p:nvPr>
        </p:nvSpPr>
        <p:spPr>
          <a:xfrm rot="5400000">
            <a:off x="4732350" y="2171687"/>
            <a:ext cx="5851500" cy="20574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9pPr>
          </a:lstStyle>
          <a:p>
            <a:endParaRPr/>
          </a:p>
        </p:txBody>
      </p:sp>
      <p:sp>
        <p:nvSpPr>
          <p:cNvPr id="362" name="Google Shape;362;p71"/>
          <p:cNvSpPr txBox="1">
            <a:spLocks noGrp="1"/>
          </p:cNvSpPr>
          <p:nvPr>
            <p:ph type="body" idx="1"/>
          </p:nvPr>
        </p:nvSpPr>
        <p:spPr>
          <a:xfrm rot="5400000">
            <a:off x="541350" y="190489"/>
            <a:ext cx="5851500" cy="6019800"/>
          </a:xfrm>
          <a:prstGeom prst="rect">
            <a:avLst/>
          </a:prstGeom>
          <a:noFill/>
          <a:ln>
            <a:noFill/>
          </a:ln>
        </p:spPr>
        <p:txBody>
          <a:bodyPr spcFirstLastPara="1" wrap="square" lIns="91425" tIns="91425" rIns="91425" bIns="91425" anchor="t" anchorCtr="0"/>
          <a:lstStyle>
            <a:lvl1pPr marL="457200" marR="0" lvl="0" indent="-317500" algn="l" rtl="0">
              <a:lnSpc>
                <a:spcPct val="100000"/>
              </a:lnSpc>
              <a:spcBef>
                <a:spcPts val="600"/>
              </a:spcBef>
              <a:spcAft>
                <a:spcPts val="0"/>
              </a:spcAft>
              <a:buClr>
                <a:srgbClr val="000000"/>
              </a:buClr>
              <a:buSzPts val="1400"/>
              <a:buFont typeface="Trebuchet MS"/>
              <a:buChar char="•"/>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1371600" marR="0" lvl="2"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3pPr>
            <a:lvl4pPr marL="1828800" marR="0" lvl="3"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4pPr>
            <a:lvl5pPr marL="2286000" marR="0" lvl="4"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5pPr>
            <a:lvl6pPr marL="2743200" marR="0" lvl="5"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3200400" marR="0" lvl="6"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3657600" marR="0" lvl="7"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4114800" marR="0" lvl="8"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363" name="Google Shape;363;p71"/>
          <p:cNvSpPr txBox="1">
            <a:spLocks noGrp="1"/>
          </p:cNvSpPr>
          <p:nvPr>
            <p:ph type="sldNum" idx="12"/>
          </p:nvPr>
        </p:nvSpPr>
        <p:spPr>
          <a:xfrm>
            <a:off x="8293480" y="6285460"/>
            <a:ext cx="393300" cy="5067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200"/>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Slide">
  <p:cSld name="Title Slide 3">
    <p:spTree>
      <p:nvGrpSpPr>
        <p:cNvPr id="1" name="Shape 364"/>
        <p:cNvGrpSpPr/>
        <p:nvPr/>
      </p:nvGrpSpPr>
      <p:grpSpPr>
        <a:xfrm>
          <a:off x="0" y="0"/>
          <a:ext cx="0" cy="0"/>
          <a:chOff x="0" y="0"/>
          <a:chExt cx="0" cy="0"/>
        </a:xfrm>
      </p:grpSpPr>
      <p:sp>
        <p:nvSpPr>
          <p:cNvPr id="365" name="Google Shape;365;p72"/>
          <p:cNvSpPr txBox="1">
            <a:spLocks noGrp="1"/>
          </p:cNvSpPr>
          <p:nvPr>
            <p:ph type="title"/>
          </p:nvPr>
        </p:nvSpPr>
        <p:spPr>
          <a:xfrm>
            <a:off x="685800" y="2130423"/>
            <a:ext cx="7772400" cy="14700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9pPr>
          </a:lstStyle>
          <a:p>
            <a:endParaRPr/>
          </a:p>
        </p:txBody>
      </p:sp>
      <p:sp>
        <p:nvSpPr>
          <p:cNvPr id="366" name="Google Shape;366;p72"/>
          <p:cNvSpPr txBox="1">
            <a:spLocks noGrp="1"/>
          </p:cNvSpPr>
          <p:nvPr>
            <p:ph type="body" idx="1"/>
          </p:nvPr>
        </p:nvSpPr>
        <p:spPr>
          <a:xfrm>
            <a:off x="1371600" y="3886200"/>
            <a:ext cx="6400800" cy="1752900"/>
          </a:xfrm>
          <a:prstGeom prst="rect">
            <a:avLst/>
          </a:prstGeom>
          <a:noFill/>
          <a:ln>
            <a:noFill/>
          </a:ln>
        </p:spPr>
        <p:txBody>
          <a:bodyPr spcFirstLastPara="1" wrap="square" lIns="91425" tIns="91425" rIns="91425" bIns="91425" anchor="t" anchorCtr="0"/>
          <a:lstStyle>
            <a:lvl1pPr marL="457200" marR="0" lvl="0" indent="-228600" algn="ctr" rtl="0">
              <a:lnSpc>
                <a:spcPct val="100000"/>
              </a:lnSpc>
              <a:spcBef>
                <a:spcPts val="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1371600" marR="0" lvl="2"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3pPr>
            <a:lvl4pPr marL="1828800" marR="0" lvl="3"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4pPr>
            <a:lvl5pPr marL="2286000" marR="0" lvl="4"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5pPr>
            <a:lvl6pPr marL="2743200" marR="0" lvl="5"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3200400" marR="0" lvl="6"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3657600" marR="0" lvl="7"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4114800" marR="0" lvl="8"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367" name="Google Shape;367;p72"/>
          <p:cNvSpPr txBox="1">
            <a:spLocks noGrp="1"/>
          </p:cNvSpPr>
          <p:nvPr>
            <p:ph type="sldNum" idx="12"/>
          </p:nvPr>
        </p:nvSpPr>
        <p:spPr>
          <a:xfrm>
            <a:off x="8293482" y="6285459"/>
            <a:ext cx="393300" cy="5067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200"/>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Content">
  <p:cSld name="Title and Content 3">
    <p:spTree>
      <p:nvGrpSpPr>
        <p:cNvPr id="1" name="Shape 368"/>
        <p:cNvGrpSpPr/>
        <p:nvPr/>
      </p:nvGrpSpPr>
      <p:grpSpPr>
        <a:xfrm>
          <a:off x="0" y="0"/>
          <a:ext cx="0" cy="0"/>
          <a:chOff x="0" y="0"/>
          <a:chExt cx="0" cy="0"/>
        </a:xfrm>
      </p:grpSpPr>
      <p:sp>
        <p:nvSpPr>
          <p:cNvPr id="369" name="Google Shape;369;p73"/>
          <p:cNvSpPr txBox="1">
            <a:spLocks noGrp="1"/>
          </p:cNvSpPr>
          <p:nvPr>
            <p:ph type="title"/>
          </p:nvPr>
        </p:nvSpPr>
        <p:spPr>
          <a:xfrm>
            <a:off x="457200" y="274636"/>
            <a:ext cx="8229600" cy="11433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9pPr>
          </a:lstStyle>
          <a:p>
            <a:endParaRPr/>
          </a:p>
        </p:txBody>
      </p:sp>
      <p:sp>
        <p:nvSpPr>
          <p:cNvPr id="370" name="Google Shape;370;p73"/>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317500" algn="l" rtl="0">
              <a:lnSpc>
                <a:spcPct val="100000"/>
              </a:lnSpc>
              <a:spcBef>
                <a:spcPts val="600"/>
              </a:spcBef>
              <a:spcAft>
                <a:spcPts val="0"/>
              </a:spcAft>
              <a:buClr>
                <a:srgbClr val="000000"/>
              </a:buClr>
              <a:buSzPts val="1400"/>
              <a:buFont typeface="Trebuchet MS"/>
              <a:buChar char="•"/>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1371600" marR="0" lvl="2"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3pPr>
            <a:lvl4pPr marL="1828800" marR="0" lvl="3"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4pPr>
            <a:lvl5pPr marL="2286000" marR="0" lvl="4"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5pPr>
            <a:lvl6pPr marL="2743200" marR="0" lvl="5"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3200400" marR="0" lvl="6"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3657600" marR="0" lvl="7"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4114800" marR="0" lvl="8"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371" name="Google Shape;371;p73"/>
          <p:cNvSpPr txBox="1">
            <a:spLocks noGrp="1"/>
          </p:cNvSpPr>
          <p:nvPr>
            <p:ph type="sldNum" idx="12"/>
          </p:nvPr>
        </p:nvSpPr>
        <p:spPr>
          <a:xfrm>
            <a:off x="8293482" y="6285459"/>
            <a:ext cx="393300" cy="5067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200"/>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Header">
  <p:cSld name="Section Header 2">
    <p:spTree>
      <p:nvGrpSpPr>
        <p:cNvPr id="1" name="Shape 372"/>
        <p:cNvGrpSpPr/>
        <p:nvPr/>
      </p:nvGrpSpPr>
      <p:grpSpPr>
        <a:xfrm>
          <a:off x="0" y="0"/>
          <a:ext cx="0" cy="0"/>
          <a:chOff x="0" y="0"/>
          <a:chExt cx="0" cy="0"/>
        </a:xfrm>
      </p:grpSpPr>
      <p:sp>
        <p:nvSpPr>
          <p:cNvPr id="373" name="Google Shape;373;p74"/>
          <p:cNvSpPr txBox="1">
            <a:spLocks noGrp="1"/>
          </p:cNvSpPr>
          <p:nvPr>
            <p:ph type="title"/>
          </p:nvPr>
        </p:nvSpPr>
        <p:spPr>
          <a:xfrm>
            <a:off x="722312" y="4406900"/>
            <a:ext cx="7772400" cy="13620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9pPr>
          </a:lstStyle>
          <a:p>
            <a:endParaRPr/>
          </a:p>
        </p:txBody>
      </p:sp>
      <p:sp>
        <p:nvSpPr>
          <p:cNvPr id="374" name="Google Shape;374;p74"/>
          <p:cNvSpPr txBox="1">
            <a:spLocks noGrp="1"/>
          </p:cNvSpPr>
          <p:nvPr>
            <p:ph type="body" idx="1"/>
          </p:nvPr>
        </p:nvSpPr>
        <p:spPr>
          <a:xfrm>
            <a:off x="722312" y="2906711"/>
            <a:ext cx="7772400" cy="15000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1371600" marR="0" lvl="2"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3pPr>
            <a:lvl4pPr marL="1828800" marR="0" lvl="3"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4pPr>
            <a:lvl5pPr marL="2286000" marR="0" lvl="4"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5pPr>
            <a:lvl6pPr marL="2743200" marR="0" lvl="5"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3200400" marR="0" lvl="6"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3657600" marR="0" lvl="7"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4114800" marR="0" lvl="8"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375" name="Google Shape;375;p74"/>
          <p:cNvSpPr txBox="1">
            <a:spLocks noGrp="1"/>
          </p:cNvSpPr>
          <p:nvPr>
            <p:ph type="sldNum" idx="12"/>
          </p:nvPr>
        </p:nvSpPr>
        <p:spPr>
          <a:xfrm>
            <a:off x="8293482" y="6285459"/>
            <a:ext cx="393300" cy="5067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200"/>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wo Content">
  <p:cSld name="Two Content 2">
    <p:spTree>
      <p:nvGrpSpPr>
        <p:cNvPr id="1" name="Shape 376"/>
        <p:cNvGrpSpPr/>
        <p:nvPr/>
      </p:nvGrpSpPr>
      <p:grpSpPr>
        <a:xfrm>
          <a:off x="0" y="0"/>
          <a:ext cx="0" cy="0"/>
          <a:chOff x="0" y="0"/>
          <a:chExt cx="0" cy="0"/>
        </a:xfrm>
      </p:grpSpPr>
      <p:sp>
        <p:nvSpPr>
          <p:cNvPr id="377" name="Google Shape;377;p75"/>
          <p:cNvSpPr txBox="1">
            <a:spLocks noGrp="1"/>
          </p:cNvSpPr>
          <p:nvPr>
            <p:ph type="title"/>
          </p:nvPr>
        </p:nvSpPr>
        <p:spPr>
          <a:xfrm>
            <a:off x="457200" y="274636"/>
            <a:ext cx="8229600" cy="11433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9pPr>
          </a:lstStyle>
          <a:p>
            <a:endParaRPr/>
          </a:p>
        </p:txBody>
      </p:sp>
      <p:sp>
        <p:nvSpPr>
          <p:cNvPr id="378" name="Google Shape;378;p75"/>
          <p:cNvSpPr txBox="1">
            <a:spLocks noGrp="1"/>
          </p:cNvSpPr>
          <p:nvPr>
            <p:ph type="body" idx="1"/>
          </p:nvPr>
        </p:nvSpPr>
        <p:spPr>
          <a:xfrm>
            <a:off x="457200" y="1600200"/>
            <a:ext cx="4038600" cy="4526100"/>
          </a:xfrm>
          <a:prstGeom prst="rect">
            <a:avLst/>
          </a:prstGeom>
          <a:noFill/>
          <a:ln>
            <a:noFill/>
          </a:ln>
        </p:spPr>
        <p:txBody>
          <a:bodyPr spcFirstLastPara="1" wrap="square" lIns="91425" tIns="91425" rIns="91425" bIns="91425" anchor="t" anchorCtr="0"/>
          <a:lstStyle>
            <a:lvl1pPr marL="457200" marR="0" lvl="0" indent="-317500" algn="l" rtl="0">
              <a:lnSpc>
                <a:spcPct val="100000"/>
              </a:lnSpc>
              <a:spcBef>
                <a:spcPts val="0"/>
              </a:spcBef>
              <a:spcAft>
                <a:spcPts val="0"/>
              </a:spcAft>
              <a:buClr>
                <a:srgbClr val="000000"/>
              </a:buClr>
              <a:buSzPts val="1400"/>
              <a:buFont typeface="Trebuchet MS"/>
              <a:buChar char="•"/>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1371600" marR="0" lvl="2"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3pPr>
            <a:lvl4pPr marL="1828800" marR="0" lvl="3"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4pPr>
            <a:lvl5pPr marL="2286000" marR="0" lvl="4"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5pPr>
            <a:lvl6pPr marL="2743200" marR="0" lvl="5"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3200400" marR="0" lvl="6"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3657600" marR="0" lvl="7"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4114800" marR="0" lvl="8"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379" name="Google Shape;379;p75"/>
          <p:cNvSpPr txBox="1">
            <a:spLocks noGrp="1"/>
          </p:cNvSpPr>
          <p:nvPr>
            <p:ph type="body" idx="2"/>
          </p:nvPr>
        </p:nvSpPr>
        <p:spPr>
          <a:xfrm>
            <a:off x="4648201" y="1600199"/>
            <a:ext cx="4038600" cy="45261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1pPr>
            <a:lvl2pPr marL="914400" marR="0" lvl="1"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1371600" marR="0" lvl="2"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3pPr>
            <a:lvl4pPr marL="1828800" marR="0" lvl="3"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4pPr>
            <a:lvl5pPr marL="2286000" marR="0" lvl="4"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5pPr>
            <a:lvl6pPr marL="2743200" marR="0" lvl="5"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3200400" marR="0" lvl="6"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3657600" marR="0" lvl="7"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4114800" marR="0" lvl="8"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380" name="Google Shape;380;p75"/>
          <p:cNvSpPr txBox="1">
            <a:spLocks noGrp="1"/>
          </p:cNvSpPr>
          <p:nvPr>
            <p:ph type="sldNum" idx="12"/>
          </p:nvPr>
        </p:nvSpPr>
        <p:spPr>
          <a:xfrm>
            <a:off x="8293482" y="6285459"/>
            <a:ext cx="393300" cy="5067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20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 name="Google Shape;56;p8"/>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 name="Google Shape;57;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omparison">
  <p:cSld name="Comparison 2">
    <p:spTree>
      <p:nvGrpSpPr>
        <p:cNvPr id="1" name="Shape 381"/>
        <p:cNvGrpSpPr/>
        <p:nvPr/>
      </p:nvGrpSpPr>
      <p:grpSpPr>
        <a:xfrm>
          <a:off x="0" y="0"/>
          <a:ext cx="0" cy="0"/>
          <a:chOff x="0" y="0"/>
          <a:chExt cx="0" cy="0"/>
        </a:xfrm>
      </p:grpSpPr>
      <p:sp>
        <p:nvSpPr>
          <p:cNvPr id="382" name="Google Shape;382;p76"/>
          <p:cNvSpPr txBox="1">
            <a:spLocks noGrp="1"/>
          </p:cNvSpPr>
          <p:nvPr>
            <p:ph type="title"/>
          </p:nvPr>
        </p:nvSpPr>
        <p:spPr>
          <a:xfrm>
            <a:off x="457200" y="274636"/>
            <a:ext cx="8229600" cy="11433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9pPr>
          </a:lstStyle>
          <a:p>
            <a:endParaRPr/>
          </a:p>
        </p:txBody>
      </p:sp>
      <p:sp>
        <p:nvSpPr>
          <p:cNvPr id="383" name="Google Shape;383;p76"/>
          <p:cNvSpPr txBox="1">
            <a:spLocks noGrp="1"/>
          </p:cNvSpPr>
          <p:nvPr>
            <p:ph type="body" idx="1"/>
          </p:nvPr>
        </p:nvSpPr>
        <p:spPr>
          <a:xfrm>
            <a:off x="457200" y="1535111"/>
            <a:ext cx="4040100" cy="6396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1371600" marR="0" lvl="2"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3pPr>
            <a:lvl4pPr marL="1828800" marR="0" lvl="3"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4pPr>
            <a:lvl5pPr marL="2286000" marR="0" lvl="4"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5pPr>
            <a:lvl6pPr marL="2743200" marR="0" lvl="5"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3200400" marR="0" lvl="6"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3657600" marR="0" lvl="7"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4114800" marR="0" lvl="8"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384" name="Google Shape;384;p76"/>
          <p:cNvSpPr txBox="1">
            <a:spLocks noGrp="1"/>
          </p:cNvSpPr>
          <p:nvPr>
            <p:ph type="body" idx="2"/>
          </p:nvPr>
        </p:nvSpPr>
        <p:spPr>
          <a:xfrm>
            <a:off x="457200" y="2174873"/>
            <a:ext cx="4040100" cy="39513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1pPr>
            <a:lvl2pPr marL="914400" marR="0" lvl="1"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1371600" marR="0" lvl="2"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3pPr>
            <a:lvl4pPr marL="1828800" marR="0" lvl="3"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4pPr>
            <a:lvl5pPr marL="2286000" marR="0" lvl="4"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5pPr>
            <a:lvl6pPr marL="2743200" marR="0" lvl="5"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3200400" marR="0" lvl="6"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3657600" marR="0" lvl="7"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4114800" marR="0" lvl="8"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385" name="Google Shape;385;p76"/>
          <p:cNvSpPr txBox="1">
            <a:spLocks noGrp="1"/>
          </p:cNvSpPr>
          <p:nvPr>
            <p:ph type="body" idx="3"/>
          </p:nvPr>
        </p:nvSpPr>
        <p:spPr>
          <a:xfrm>
            <a:off x="4645024" y="1535111"/>
            <a:ext cx="4041900" cy="6396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1pPr>
            <a:lvl2pPr marL="914400" marR="0" lvl="1"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1371600" marR="0" lvl="2"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3pPr>
            <a:lvl4pPr marL="1828800" marR="0" lvl="3"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4pPr>
            <a:lvl5pPr marL="2286000" marR="0" lvl="4"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5pPr>
            <a:lvl6pPr marL="2743200" marR="0" lvl="5"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3200400" marR="0" lvl="6"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3657600" marR="0" lvl="7"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4114800" marR="0" lvl="8"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386" name="Google Shape;386;p76"/>
          <p:cNvSpPr txBox="1">
            <a:spLocks noGrp="1"/>
          </p:cNvSpPr>
          <p:nvPr>
            <p:ph type="body" idx="4"/>
          </p:nvPr>
        </p:nvSpPr>
        <p:spPr>
          <a:xfrm>
            <a:off x="4645024" y="2174873"/>
            <a:ext cx="4041900" cy="39513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1pPr>
            <a:lvl2pPr marL="914400" marR="0" lvl="1"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1371600" marR="0" lvl="2"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3pPr>
            <a:lvl4pPr marL="1828800" marR="0" lvl="3"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4pPr>
            <a:lvl5pPr marL="2286000" marR="0" lvl="4"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5pPr>
            <a:lvl6pPr marL="2743200" marR="0" lvl="5"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3200400" marR="0" lvl="6"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3657600" marR="0" lvl="7"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4114800" marR="0" lvl="8"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387" name="Google Shape;387;p76"/>
          <p:cNvSpPr txBox="1">
            <a:spLocks noGrp="1"/>
          </p:cNvSpPr>
          <p:nvPr>
            <p:ph type="sldNum" idx="12"/>
          </p:nvPr>
        </p:nvSpPr>
        <p:spPr>
          <a:xfrm>
            <a:off x="8293482" y="6285459"/>
            <a:ext cx="393300" cy="5067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200"/>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p:cSld name="Title Only 3">
    <p:spTree>
      <p:nvGrpSpPr>
        <p:cNvPr id="1" name="Shape 388"/>
        <p:cNvGrpSpPr/>
        <p:nvPr/>
      </p:nvGrpSpPr>
      <p:grpSpPr>
        <a:xfrm>
          <a:off x="0" y="0"/>
          <a:ext cx="0" cy="0"/>
          <a:chOff x="0" y="0"/>
          <a:chExt cx="0" cy="0"/>
        </a:xfrm>
      </p:grpSpPr>
      <p:sp>
        <p:nvSpPr>
          <p:cNvPr id="389" name="Google Shape;389;p77"/>
          <p:cNvSpPr txBox="1">
            <a:spLocks noGrp="1"/>
          </p:cNvSpPr>
          <p:nvPr>
            <p:ph type="title"/>
          </p:nvPr>
        </p:nvSpPr>
        <p:spPr>
          <a:xfrm>
            <a:off x="457200" y="274636"/>
            <a:ext cx="8229600" cy="11433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9pPr>
          </a:lstStyle>
          <a:p>
            <a:endParaRPr/>
          </a:p>
        </p:txBody>
      </p:sp>
      <p:sp>
        <p:nvSpPr>
          <p:cNvPr id="390" name="Google Shape;390;p77"/>
          <p:cNvSpPr txBox="1">
            <a:spLocks noGrp="1"/>
          </p:cNvSpPr>
          <p:nvPr>
            <p:ph type="sldNum" idx="12"/>
          </p:nvPr>
        </p:nvSpPr>
        <p:spPr>
          <a:xfrm>
            <a:off x="8293482" y="6285459"/>
            <a:ext cx="393300" cy="5067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200"/>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2">
    <p:spTree>
      <p:nvGrpSpPr>
        <p:cNvPr id="1" name="Shape 391"/>
        <p:cNvGrpSpPr/>
        <p:nvPr/>
      </p:nvGrpSpPr>
      <p:grpSpPr>
        <a:xfrm>
          <a:off x="0" y="0"/>
          <a:ext cx="0" cy="0"/>
          <a:chOff x="0" y="0"/>
          <a:chExt cx="0" cy="0"/>
        </a:xfrm>
      </p:grpSpPr>
      <p:sp>
        <p:nvSpPr>
          <p:cNvPr id="392" name="Google Shape;392;p78"/>
          <p:cNvSpPr txBox="1">
            <a:spLocks noGrp="1"/>
          </p:cNvSpPr>
          <p:nvPr>
            <p:ph type="title"/>
          </p:nvPr>
        </p:nvSpPr>
        <p:spPr>
          <a:xfrm>
            <a:off x="457200" y="273048"/>
            <a:ext cx="3008400" cy="11619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9pPr>
          </a:lstStyle>
          <a:p>
            <a:endParaRPr/>
          </a:p>
        </p:txBody>
      </p:sp>
      <p:sp>
        <p:nvSpPr>
          <p:cNvPr id="393" name="Google Shape;393;p78"/>
          <p:cNvSpPr txBox="1">
            <a:spLocks noGrp="1"/>
          </p:cNvSpPr>
          <p:nvPr>
            <p:ph type="body" idx="1"/>
          </p:nvPr>
        </p:nvSpPr>
        <p:spPr>
          <a:xfrm>
            <a:off x="3575051" y="273048"/>
            <a:ext cx="5111700" cy="5853300"/>
          </a:xfrm>
          <a:prstGeom prst="rect">
            <a:avLst/>
          </a:prstGeom>
          <a:noFill/>
          <a:ln>
            <a:noFill/>
          </a:ln>
        </p:spPr>
        <p:txBody>
          <a:bodyPr spcFirstLastPara="1" wrap="square" lIns="91425" tIns="91425" rIns="91425" bIns="91425" anchor="t" anchorCtr="0"/>
          <a:lstStyle>
            <a:lvl1pPr marL="457200" marR="0" lvl="0" indent="-317500" algn="l" rtl="0">
              <a:lnSpc>
                <a:spcPct val="100000"/>
              </a:lnSpc>
              <a:spcBef>
                <a:spcPts val="0"/>
              </a:spcBef>
              <a:spcAft>
                <a:spcPts val="0"/>
              </a:spcAft>
              <a:buClr>
                <a:srgbClr val="000000"/>
              </a:buClr>
              <a:buSzPts val="1400"/>
              <a:buFont typeface="Trebuchet MS"/>
              <a:buChar char="•"/>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1371600" marR="0" lvl="2"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3pPr>
            <a:lvl4pPr marL="1828800" marR="0" lvl="3"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4pPr>
            <a:lvl5pPr marL="2286000" marR="0" lvl="4"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5pPr>
            <a:lvl6pPr marL="2743200" marR="0" lvl="5"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3200400" marR="0" lvl="6"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3657600" marR="0" lvl="7"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4114800" marR="0" lvl="8"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394" name="Google Shape;394;p78"/>
          <p:cNvSpPr txBox="1">
            <a:spLocks noGrp="1"/>
          </p:cNvSpPr>
          <p:nvPr>
            <p:ph type="body" idx="2"/>
          </p:nvPr>
        </p:nvSpPr>
        <p:spPr>
          <a:xfrm>
            <a:off x="457199" y="1435100"/>
            <a:ext cx="3008400" cy="46911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1pPr>
            <a:lvl2pPr marL="914400" marR="0" lvl="1"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1371600" marR="0" lvl="2"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3pPr>
            <a:lvl4pPr marL="1828800" marR="0" lvl="3"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4pPr>
            <a:lvl5pPr marL="2286000" marR="0" lvl="4"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5pPr>
            <a:lvl6pPr marL="2743200" marR="0" lvl="5"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3200400" marR="0" lvl="6"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3657600" marR="0" lvl="7"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4114800" marR="0" lvl="8"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395" name="Google Shape;395;p78"/>
          <p:cNvSpPr txBox="1">
            <a:spLocks noGrp="1"/>
          </p:cNvSpPr>
          <p:nvPr>
            <p:ph type="sldNum" idx="12"/>
          </p:nvPr>
        </p:nvSpPr>
        <p:spPr>
          <a:xfrm>
            <a:off x="8293482" y="6285459"/>
            <a:ext cx="393300" cy="5067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200"/>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2">
    <p:spTree>
      <p:nvGrpSpPr>
        <p:cNvPr id="1" name="Shape 396"/>
        <p:cNvGrpSpPr/>
        <p:nvPr/>
      </p:nvGrpSpPr>
      <p:grpSpPr>
        <a:xfrm>
          <a:off x="0" y="0"/>
          <a:ext cx="0" cy="0"/>
          <a:chOff x="0" y="0"/>
          <a:chExt cx="0" cy="0"/>
        </a:xfrm>
      </p:grpSpPr>
      <p:sp>
        <p:nvSpPr>
          <p:cNvPr id="397" name="Google Shape;397;p79"/>
          <p:cNvSpPr txBox="1">
            <a:spLocks noGrp="1"/>
          </p:cNvSpPr>
          <p:nvPr>
            <p:ph type="title"/>
          </p:nvPr>
        </p:nvSpPr>
        <p:spPr>
          <a:xfrm>
            <a:off x="457200" y="274636"/>
            <a:ext cx="8229600" cy="11433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9pPr>
          </a:lstStyle>
          <a:p>
            <a:endParaRPr/>
          </a:p>
        </p:txBody>
      </p:sp>
      <p:sp>
        <p:nvSpPr>
          <p:cNvPr id="398" name="Google Shape;398;p79"/>
          <p:cNvSpPr txBox="1">
            <a:spLocks noGrp="1"/>
          </p:cNvSpPr>
          <p:nvPr>
            <p:ph type="body" idx="1"/>
          </p:nvPr>
        </p:nvSpPr>
        <p:spPr>
          <a:xfrm rot="5400000">
            <a:off x="2308949" y="-251552"/>
            <a:ext cx="4526100" cy="8229600"/>
          </a:xfrm>
          <a:prstGeom prst="rect">
            <a:avLst/>
          </a:prstGeom>
          <a:noFill/>
          <a:ln>
            <a:noFill/>
          </a:ln>
        </p:spPr>
        <p:txBody>
          <a:bodyPr spcFirstLastPara="1" wrap="square" lIns="91425" tIns="91425" rIns="91425" bIns="91425" anchor="t" anchorCtr="0"/>
          <a:lstStyle>
            <a:lvl1pPr marL="457200" marR="0" lvl="0" indent="-317500" algn="l" rtl="0">
              <a:lnSpc>
                <a:spcPct val="100000"/>
              </a:lnSpc>
              <a:spcBef>
                <a:spcPts val="600"/>
              </a:spcBef>
              <a:spcAft>
                <a:spcPts val="0"/>
              </a:spcAft>
              <a:buClr>
                <a:srgbClr val="000000"/>
              </a:buClr>
              <a:buSzPts val="1400"/>
              <a:buFont typeface="Trebuchet MS"/>
              <a:buChar char="•"/>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1371600" marR="0" lvl="2"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3pPr>
            <a:lvl4pPr marL="1828800" marR="0" lvl="3"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4pPr>
            <a:lvl5pPr marL="2286000" marR="0" lvl="4"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5pPr>
            <a:lvl6pPr marL="2743200" marR="0" lvl="5"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3200400" marR="0" lvl="6"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3657600" marR="0" lvl="7"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4114800" marR="0" lvl="8"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399" name="Google Shape;399;p79"/>
          <p:cNvSpPr txBox="1">
            <a:spLocks noGrp="1"/>
          </p:cNvSpPr>
          <p:nvPr>
            <p:ph type="sldNum" idx="12"/>
          </p:nvPr>
        </p:nvSpPr>
        <p:spPr>
          <a:xfrm>
            <a:off x="8293482" y="6285459"/>
            <a:ext cx="393300" cy="5067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200"/>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2">
    <p:spTree>
      <p:nvGrpSpPr>
        <p:cNvPr id="1" name="Shape 400"/>
        <p:cNvGrpSpPr/>
        <p:nvPr/>
      </p:nvGrpSpPr>
      <p:grpSpPr>
        <a:xfrm>
          <a:off x="0" y="0"/>
          <a:ext cx="0" cy="0"/>
          <a:chOff x="0" y="0"/>
          <a:chExt cx="0" cy="0"/>
        </a:xfrm>
      </p:grpSpPr>
      <p:sp>
        <p:nvSpPr>
          <p:cNvPr id="401" name="Google Shape;401;p80"/>
          <p:cNvSpPr txBox="1">
            <a:spLocks noGrp="1"/>
          </p:cNvSpPr>
          <p:nvPr>
            <p:ph type="title"/>
          </p:nvPr>
        </p:nvSpPr>
        <p:spPr>
          <a:xfrm rot="5400000">
            <a:off x="4732350" y="2171686"/>
            <a:ext cx="5851500" cy="20574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9pPr>
          </a:lstStyle>
          <a:p>
            <a:endParaRPr/>
          </a:p>
        </p:txBody>
      </p:sp>
      <p:sp>
        <p:nvSpPr>
          <p:cNvPr id="402" name="Google Shape;402;p80"/>
          <p:cNvSpPr txBox="1">
            <a:spLocks noGrp="1"/>
          </p:cNvSpPr>
          <p:nvPr>
            <p:ph type="body" idx="1"/>
          </p:nvPr>
        </p:nvSpPr>
        <p:spPr>
          <a:xfrm rot="5400000">
            <a:off x="541349" y="190489"/>
            <a:ext cx="5851500" cy="6019800"/>
          </a:xfrm>
          <a:prstGeom prst="rect">
            <a:avLst/>
          </a:prstGeom>
          <a:noFill/>
          <a:ln>
            <a:noFill/>
          </a:ln>
        </p:spPr>
        <p:txBody>
          <a:bodyPr spcFirstLastPara="1" wrap="square" lIns="91425" tIns="91425" rIns="91425" bIns="91425" anchor="t" anchorCtr="0"/>
          <a:lstStyle>
            <a:lvl1pPr marL="457200" marR="0" lvl="0" indent="-317500" algn="l" rtl="0">
              <a:lnSpc>
                <a:spcPct val="100000"/>
              </a:lnSpc>
              <a:spcBef>
                <a:spcPts val="600"/>
              </a:spcBef>
              <a:spcAft>
                <a:spcPts val="0"/>
              </a:spcAft>
              <a:buClr>
                <a:srgbClr val="000000"/>
              </a:buClr>
              <a:buSzPts val="1400"/>
              <a:buFont typeface="Trebuchet MS"/>
              <a:buChar char="•"/>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1371600" marR="0" lvl="2"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3pPr>
            <a:lvl4pPr marL="1828800" marR="0" lvl="3"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4pPr>
            <a:lvl5pPr marL="2286000" marR="0" lvl="4"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5pPr>
            <a:lvl6pPr marL="2743200" marR="0" lvl="5"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3200400" marR="0" lvl="6"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3657600" marR="0" lvl="7"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4114800" marR="0" lvl="8"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403" name="Google Shape;403;p80"/>
          <p:cNvSpPr txBox="1">
            <a:spLocks noGrp="1"/>
          </p:cNvSpPr>
          <p:nvPr>
            <p:ph type="sldNum" idx="12"/>
          </p:nvPr>
        </p:nvSpPr>
        <p:spPr>
          <a:xfrm>
            <a:off x="8293482" y="6285459"/>
            <a:ext cx="393300" cy="5067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200"/>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Slide">
  <p:cSld name="Title Slide 4">
    <p:bg>
      <p:bgPr>
        <a:solidFill>
          <a:srgbClr val="FFFFFF"/>
        </a:solidFill>
        <a:effectLst/>
      </p:bgPr>
    </p:bg>
    <p:spTree>
      <p:nvGrpSpPr>
        <p:cNvPr id="1" name="Shape 404"/>
        <p:cNvGrpSpPr/>
        <p:nvPr/>
      </p:nvGrpSpPr>
      <p:grpSpPr>
        <a:xfrm>
          <a:off x="0" y="0"/>
          <a:ext cx="0" cy="0"/>
          <a:chOff x="0" y="0"/>
          <a:chExt cx="0" cy="0"/>
        </a:xfrm>
      </p:grpSpPr>
      <p:sp>
        <p:nvSpPr>
          <p:cNvPr id="405" name="Google Shape;405;p81"/>
          <p:cNvSpPr txBox="1">
            <a:spLocks noGrp="1"/>
          </p:cNvSpPr>
          <p:nvPr>
            <p:ph type="title"/>
          </p:nvPr>
        </p:nvSpPr>
        <p:spPr>
          <a:xfrm>
            <a:off x="685800" y="2130423"/>
            <a:ext cx="7772400" cy="14700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000000"/>
              </a:buClr>
              <a:buSzPts val="1400"/>
              <a:buFont typeface="Calibri"/>
              <a:buNone/>
              <a:defRPr sz="4400" b="0" i="0"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9pPr>
          </a:lstStyle>
          <a:p>
            <a:endParaRPr/>
          </a:p>
        </p:txBody>
      </p:sp>
      <p:sp>
        <p:nvSpPr>
          <p:cNvPr id="406" name="Google Shape;406;p81"/>
          <p:cNvSpPr txBox="1">
            <a:spLocks noGrp="1"/>
          </p:cNvSpPr>
          <p:nvPr>
            <p:ph type="body" idx="1"/>
          </p:nvPr>
        </p:nvSpPr>
        <p:spPr>
          <a:xfrm>
            <a:off x="1371600" y="3886200"/>
            <a:ext cx="6400800" cy="1752900"/>
          </a:xfrm>
          <a:prstGeom prst="rect">
            <a:avLst/>
          </a:prstGeom>
          <a:noFill/>
          <a:ln>
            <a:noFill/>
          </a:ln>
        </p:spPr>
        <p:txBody>
          <a:bodyPr spcFirstLastPara="1" wrap="square" lIns="91425" tIns="91425" rIns="91425" bIns="91425" anchor="t" anchorCtr="0"/>
          <a:lstStyle>
            <a:lvl1pPr marL="457200" marR="0" lvl="0" indent="-228600" algn="ctr" rtl="0">
              <a:lnSpc>
                <a:spcPct val="100000"/>
              </a:lnSpc>
              <a:spcBef>
                <a:spcPts val="600"/>
              </a:spcBef>
              <a:spcAft>
                <a:spcPts val="0"/>
              </a:spcAft>
              <a:buClr>
                <a:srgbClr val="888888"/>
              </a:buClr>
              <a:buSzPts val="1400"/>
              <a:buFont typeface="Calibri"/>
              <a:buNone/>
              <a:defRPr sz="3200" b="0" i="0" u="none" strike="noStrike" cap="none">
                <a:solidFill>
                  <a:srgbClr val="888888"/>
                </a:solidFill>
                <a:latin typeface="Calibri"/>
                <a:ea typeface="Calibri"/>
                <a:cs typeface="Calibri"/>
                <a:sym typeface="Calibri"/>
              </a:defRPr>
            </a:lvl1pPr>
            <a:lvl2pPr marL="914400" marR="0" lvl="1"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1371600" marR="0" lvl="2"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3pPr>
            <a:lvl4pPr marL="1828800" marR="0" lvl="3"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4pPr>
            <a:lvl5pPr marL="2286000" marR="0" lvl="4"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5pPr>
            <a:lvl6pPr marL="2743200" marR="0" lvl="5"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3200400" marR="0" lvl="6"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3657600" marR="0" lvl="7"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4114800" marR="0" lvl="8"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407" name="Google Shape;407;p81"/>
          <p:cNvSpPr txBox="1">
            <a:spLocks noGrp="1"/>
          </p:cNvSpPr>
          <p:nvPr>
            <p:ph type="sldNum" idx="12"/>
          </p:nvPr>
        </p:nvSpPr>
        <p:spPr>
          <a:xfrm>
            <a:off x="8422858" y="6359483"/>
            <a:ext cx="264000" cy="358800"/>
          </a:xfrm>
          <a:prstGeom prst="rect">
            <a:avLst/>
          </a:prstGeom>
          <a:noFill/>
          <a:ln>
            <a:noFill/>
          </a:ln>
        </p:spPr>
        <p:txBody>
          <a:bodyPr spcFirstLastPara="1" wrap="square" lIns="45675" tIns="45675" rIns="45675" bIns="45675"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solidFill>
                <a:srgbClr val="000000"/>
              </a:solidFill>
              <a:latin typeface="Arial"/>
              <a:ea typeface="Arial"/>
              <a:cs typeface="Arial"/>
              <a:sym typeface="Aria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ection Header">
  <p:cSld name="Section Header 3">
    <p:bg>
      <p:bgPr>
        <a:solidFill>
          <a:srgbClr val="FFFFFF"/>
        </a:solidFill>
        <a:effectLst/>
      </p:bgPr>
    </p:bg>
    <p:spTree>
      <p:nvGrpSpPr>
        <p:cNvPr id="1" name="Shape 408"/>
        <p:cNvGrpSpPr/>
        <p:nvPr/>
      </p:nvGrpSpPr>
      <p:grpSpPr>
        <a:xfrm>
          <a:off x="0" y="0"/>
          <a:ext cx="0" cy="0"/>
          <a:chOff x="0" y="0"/>
          <a:chExt cx="0" cy="0"/>
        </a:xfrm>
      </p:grpSpPr>
      <p:sp>
        <p:nvSpPr>
          <p:cNvPr id="409" name="Google Shape;409;p82"/>
          <p:cNvSpPr txBox="1">
            <a:spLocks noGrp="1"/>
          </p:cNvSpPr>
          <p:nvPr>
            <p:ph type="title"/>
          </p:nvPr>
        </p:nvSpPr>
        <p:spPr>
          <a:xfrm>
            <a:off x="722312" y="4406900"/>
            <a:ext cx="7772400" cy="13620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000000"/>
              </a:buClr>
              <a:buSzPts val="1400"/>
              <a:buFont typeface="Calibri"/>
              <a:buNone/>
              <a:defRPr sz="4000" b="1" i="0"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9pPr>
          </a:lstStyle>
          <a:p>
            <a:endParaRPr/>
          </a:p>
        </p:txBody>
      </p:sp>
      <p:sp>
        <p:nvSpPr>
          <p:cNvPr id="410" name="Google Shape;410;p82"/>
          <p:cNvSpPr txBox="1">
            <a:spLocks noGrp="1"/>
          </p:cNvSpPr>
          <p:nvPr>
            <p:ph type="body" idx="1"/>
          </p:nvPr>
        </p:nvSpPr>
        <p:spPr>
          <a:xfrm>
            <a:off x="722312" y="2906711"/>
            <a:ext cx="7772400" cy="15003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00"/>
              </a:spcBef>
              <a:spcAft>
                <a:spcPts val="0"/>
              </a:spcAft>
              <a:buClr>
                <a:srgbClr val="888888"/>
              </a:buClr>
              <a:buSzPts val="1400"/>
              <a:buFont typeface="Calibri"/>
              <a:buNone/>
              <a:defRPr sz="2000" b="0" i="0" u="none" strike="noStrike" cap="none">
                <a:solidFill>
                  <a:srgbClr val="888888"/>
                </a:solidFill>
                <a:latin typeface="Calibri"/>
                <a:ea typeface="Calibri"/>
                <a:cs typeface="Calibri"/>
                <a:sym typeface="Calibri"/>
              </a:defRPr>
            </a:lvl1pPr>
            <a:lvl2pPr marL="914400" marR="0" lvl="1"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1371600" marR="0" lvl="2"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3pPr>
            <a:lvl4pPr marL="1828800" marR="0" lvl="3"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4pPr>
            <a:lvl5pPr marL="2286000" marR="0" lvl="4"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5pPr>
            <a:lvl6pPr marL="2743200" marR="0" lvl="5"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3200400" marR="0" lvl="6"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3657600" marR="0" lvl="7"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4114800" marR="0" lvl="8"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411" name="Google Shape;411;p82"/>
          <p:cNvSpPr txBox="1">
            <a:spLocks noGrp="1"/>
          </p:cNvSpPr>
          <p:nvPr>
            <p:ph type="sldNum" idx="12"/>
          </p:nvPr>
        </p:nvSpPr>
        <p:spPr>
          <a:xfrm>
            <a:off x="8422858" y="6359483"/>
            <a:ext cx="264000" cy="358800"/>
          </a:xfrm>
          <a:prstGeom prst="rect">
            <a:avLst/>
          </a:prstGeom>
          <a:noFill/>
          <a:ln>
            <a:noFill/>
          </a:ln>
        </p:spPr>
        <p:txBody>
          <a:bodyPr spcFirstLastPara="1" wrap="square" lIns="45675" tIns="45675" rIns="45675" bIns="45675"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solidFill>
                <a:srgbClr val="000000"/>
              </a:solidFill>
              <a:latin typeface="Arial"/>
              <a:ea typeface="Arial"/>
              <a:cs typeface="Arial"/>
              <a:sym typeface="Aria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wo Content">
  <p:cSld name="Two Content 3">
    <p:bg>
      <p:bgPr>
        <a:solidFill>
          <a:srgbClr val="FFFFFF"/>
        </a:solidFill>
        <a:effectLst/>
      </p:bgPr>
    </p:bg>
    <p:spTree>
      <p:nvGrpSpPr>
        <p:cNvPr id="1" name="Shape 412"/>
        <p:cNvGrpSpPr/>
        <p:nvPr/>
      </p:nvGrpSpPr>
      <p:grpSpPr>
        <a:xfrm>
          <a:off x="0" y="0"/>
          <a:ext cx="0" cy="0"/>
          <a:chOff x="0" y="0"/>
          <a:chExt cx="0" cy="0"/>
        </a:xfrm>
      </p:grpSpPr>
      <p:sp>
        <p:nvSpPr>
          <p:cNvPr id="413" name="Google Shape;413;p83"/>
          <p:cNvSpPr txBox="1">
            <a:spLocks noGrp="1"/>
          </p:cNvSpPr>
          <p:nvPr>
            <p:ph type="title"/>
          </p:nvPr>
        </p:nvSpPr>
        <p:spPr>
          <a:xfrm>
            <a:off x="457200" y="274637"/>
            <a:ext cx="8229600" cy="11433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000000"/>
              </a:buClr>
              <a:buSzPts val="1400"/>
              <a:buFont typeface="Calibri"/>
              <a:buNone/>
              <a:defRPr sz="4400" b="0" i="0"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9pPr>
          </a:lstStyle>
          <a:p>
            <a:endParaRPr/>
          </a:p>
        </p:txBody>
      </p:sp>
      <p:sp>
        <p:nvSpPr>
          <p:cNvPr id="414" name="Google Shape;414;p83"/>
          <p:cNvSpPr txBox="1">
            <a:spLocks noGrp="1"/>
          </p:cNvSpPr>
          <p:nvPr>
            <p:ph type="body" idx="1"/>
          </p:nvPr>
        </p:nvSpPr>
        <p:spPr>
          <a:xfrm>
            <a:off x="457200" y="1600200"/>
            <a:ext cx="4038600" cy="45261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1pPr>
            <a:lvl2pPr marL="914400" marR="0" lvl="1"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1371600" marR="0" lvl="2"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3pPr>
            <a:lvl4pPr marL="1828800" marR="0" lvl="3"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4pPr>
            <a:lvl5pPr marL="2286000" marR="0" lvl="4"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5pPr>
            <a:lvl6pPr marL="2743200" marR="0" lvl="5"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3200400" marR="0" lvl="6"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3657600" marR="0" lvl="7"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4114800" marR="0" lvl="8"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415" name="Google Shape;415;p83"/>
          <p:cNvSpPr txBox="1">
            <a:spLocks noGrp="1"/>
          </p:cNvSpPr>
          <p:nvPr>
            <p:ph type="body" idx="2"/>
          </p:nvPr>
        </p:nvSpPr>
        <p:spPr>
          <a:xfrm>
            <a:off x="4648200" y="1600199"/>
            <a:ext cx="4038600" cy="45261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1pPr>
            <a:lvl2pPr marL="914400" marR="0" lvl="1"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1371600" marR="0" lvl="2"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3pPr>
            <a:lvl4pPr marL="1828800" marR="0" lvl="3"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4pPr>
            <a:lvl5pPr marL="2286000" marR="0" lvl="4"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5pPr>
            <a:lvl6pPr marL="2743200" marR="0" lvl="5"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3200400" marR="0" lvl="6"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3657600" marR="0" lvl="7"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4114800" marR="0" lvl="8"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416" name="Google Shape;416;p83"/>
          <p:cNvSpPr txBox="1">
            <a:spLocks noGrp="1"/>
          </p:cNvSpPr>
          <p:nvPr>
            <p:ph type="sldNum" idx="12"/>
          </p:nvPr>
        </p:nvSpPr>
        <p:spPr>
          <a:xfrm>
            <a:off x="8422858" y="6359483"/>
            <a:ext cx="264000" cy="358800"/>
          </a:xfrm>
          <a:prstGeom prst="rect">
            <a:avLst/>
          </a:prstGeom>
          <a:noFill/>
          <a:ln>
            <a:noFill/>
          </a:ln>
        </p:spPr>
        <p:txBody>
          <a:bodyPr spcFirstLastPara="1" wrap="square" lIns="45675" tIns="45675" rIns="45675" bIns="45675"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solidFill>
                <a:srgbClr val="000000"/>
              </a:solidFill>
              <a:latin typeface="Arial"/>
              <a:ea typeface="Arial"/>
              <a:cs typeface="Arial"/>
              <a:sym typeface="Aria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omparison">
  <p:cSld name="Comparison 3">
    <p:bg>
      <p:bgPr>
        <a:solidFill>
          <a:srgbClr val="FFFFFF"/>
        </a:solidFill>
        <a:effectLst/>
      </p:bgPr>
    </p:bg>
    <p:spTree>
      <p:nvGrpSpPr>
        <p:cNvPr id="1" name="Shape 417"/>
        <p:cNvGrpSpPr/>
        <p:nvPr/>
      </p:nvGrpSpPr>
      <p:grpSpPr>
        <a:xfrm>
          <a:off x="0" y="0"/>
          <a:ext cx="0" cy="0"/>
          <a:chOff x="0" y="0"/>
          <a:chExt cx="0" cy="0"/>
        </a:xfrm>
      </p:grpSpPr>
      <p:sp>
        <p:nvSpPr>
          <p:cNvPr id="418" name="Google Shape;418;p84"/>
          <p:cNvSpPr txBox="1">
            <a:spLocks noGrp="1"/>
          </p:cNvSpPr>
          <p:nvPr>
            <p:ph type="title"/>
          </p:nvPr>
        </p:nvSpPr>
        <p:spPr>
          <a:xfrm>
            <a:off x="457200" y="274637"/>
            <a:ext cx="8229600" cy="11433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000000"/>
              </a:buClr>
              <a:buSzPts val="1400"/>
              <a:buFont typeface="Calibri"/>
              <a:buNone/>
              <a:defRPr sz="4400" b="0" i="0"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9pPr>
          </a:lstStyle>
          <a:p>
            <a:endParaRPr/>
          </a:p>
        </p:txBody>
      </p:sp>
      <p:sp>
        <p:nvSpPr>
          <p:cNvPr id="419" name="Google Shape;419;p84"/>
          <p:cNvSpPr txBox="1">
            <a:spLocks noGrp="1"/>
          </p:cNvSpPr>
          <p:nvPr>
            <p:ph type="body" idx="1"/>
          </p:nvPr>
        </p:nvSpPr>
        <p:spPr>
          <a:xfrm>
            <a:off x="457200" y="1535111"/>
            <a:ext cx="4040100" cy="639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00"/>
              </a:spcBef>
              <a:spcAft>
                <a:spcPts val="0"/>
              </a:spcAft>
              <a:buClr>
                <a:srgbClr val="000000"/>
              </a:buClr>
              <a:buSzPts val="1400"/>
              <a:buFont typeface="Calibri"/>
              <a:buNone/>
              <a:defRPr sz="2400" b="1" i="0" u="none" strike="noStrike" cap="none">
                <a:solidFill>
                  <a:srgbClr val="000000"/>
                </a:solidFill>
                <a:latin typeface="Calibri"/>
                <a:ea typeface="Calibri"/>
                <a:cs typeface="Calibri"/>
                <a:sym typeface="Calibri"/>
              </a:defRPr>
            </a:lvl1pPr>
            <a:lvl2pPr marL="914400" marR="0" lvl="1"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1371600" marR="0" lvl="2"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3pPr>
            <a:lvl4pPr marL="1828800" marR="0" lvl="3"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4pPr>
            <a:lvl5pPr marL="2286000" marR="0" lvl="4"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5pPr>
            <a:lvl6pPr marL="2743200" marR="0" lvl="5"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3200400" marR="0" lvl="6"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3657600" marR="0" lvl="7"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4114800" marR="0" lvl="8"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420" name="Google Shape;420;p84"/>
          <p:cNvSpPr txBox="1">
            <a:spLocks noGrp="1"/>
          </p:cNvSpPr>
          <p:nvPr>
            <p:ph type="body" idx="2"/>
          </p:nvPr>
        </p:nvSpPr>
        <p:spPr>
          <a:xfrm>
            <a:off x="457200" y="2174873"/>
            <a:ext cx="4040100" cy="39513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1pPr>
            <a:lvl2pPr marL="914400" marR="0" lvl="1"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1371600" marR="0" lvl="2"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3pPr>
            <a:lvl4pPr marL="1828800" marR="0" lvl="3"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4pPr>
            <a:lvl5pPr marL="2286000" marR="0" lvl="4"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5pPr>
            <a:lvl6pPr marL="2743200" marR="0" lvl="5"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3200400" marR="0" lvl="6"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3657600" marR="0" lvl="7"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4114800" marR="0" lvl="8"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421" name="Google Shape;421;p84"/>
          <p:cNvSpPr txBox="1">
            <a:spLocks noGrp="1"/>
          </p:cNvSpPr>
          <p:nvPr>
            <p:ph type="body" idx="3"/>
          </p:nvPr>
        </p:nvSpPr>
        <p:spPr>
          <a:xfrm>
            <a:off x="4645024" y="1535111"/>
            <a:ext cx="4041900" cy="639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1pPr>
            <a:lvl2pPr marL="914400" marR="0" lvl="1"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1371600" marR="0" lvl="2"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3pPr>
            <a:lvl4pPr marL="1828800" marR="0" lvl="3"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4pPr>
            <a:lvl5pPr marL="2286000" marR="0" lvl="4"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5pPr>
            <a:lvl6pPr marL="2743200" marR="0" lvl="5"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3200400" marR="0" lvl="6"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3657600" marR="0" lvl="7"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4114800" marR="0" lvl="8"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422" name="Google Shape;422;p84"/>
          <p:cNvSpPr txBox="1">
            <a:spLocks noGrp="1"/>
          </p:cNvSpPr>
          <p:nvPr>
            <p:ph type="body" idx="4"/>
          </p:nvPr>
        </p:nvSpPr>
        <p:spPr>
          <a:xfrm>
            <a:off x="4645024" y="2174873"/>
            <a:ext cx="4041900" cy="39513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1pPr>
            <a:lvl2pPr marL="914400" marR="0" lvl="1"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1371600" marR="0" lvl="2"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3pPr>
            <a:lvl4pPr marL="1828800" marR="0" lvl="3"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4pPr>
            <a:lvl5pPr marL="2286000" marR="0" lvl="4"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5pPr>
            <a:lvl6pPr marL="2743200" marR="0" lvl="5"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3200400" marR="0" lvl="6"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3657600" marR="0" lvl="7"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4114800" marR="0" lvl="8"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423" name="Google Shape;423;p84"/>
          <p:cNvSpPr txBox="1">
            <a:spLocks noGrp="1"/>
          </p:cNvSpPr>
          <p:nvPr>
            <p:ph type="sldNum" idx="12"/>
          </p:nvPr>
        </p:nvSpPr>
        <p:spPr>
          <a:xfrm>
            <a:off x="8422858" y="6359483"/>
            <a:ext cx="264000" cy="358800"/>
          </a:xfrm>
          <a:prstGeom prst="rect">
            <a:avLst/>
          </a:prstGeom>
          <a:noFill/>
          <a:ln>
            <a:noFill/>
          </a:ln>
        </p:spPr>
        <p:txBody>
          <a:bodyPr spcFirstLastPara="1" wrap="square" lIns="45675" tIns="45675" rIns="45675" bIns="45675"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solidFill>
                <a:srgbClr val="000000"/>
              </a:solidFill>
              <a:latin typeface="Arial"/>
              <a:ea typeface="Arial"/>
              <a:cs typeface="Arial"/>
              <a:sym typeface="Aria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Only">
  <p:cSld name="Title Only 4">
    <p:bg>
      <p:bgPr>
        <a:solidFill>
          <a:srgbClr val="FFFFFF"/>
        </a:solidFill>
        <a:effectLst/>
      </p:bgPr>
    </p:bg>
    <p:spTree>
      <p:nvGrpSpPr>
        <p:cNvPr id="1" name="Shape 424"/>
        <p:cNvGrpSpPr/>
        <p:nvPr/>
      </p:nvGrpSpPr>
      <p:grpSpPr>
        <a:xfrm>
          <a:off x="0" y="0"/>
          <a:ext cx="0" cy="0"/>
          <a:chOff x="0" y="0"/>
          <a:chExt cx="0" cy="0"/>
        </a:xfrm>
      </p:grpSpPr>
      <p:sp>
        <p:nvSpPr>
          <p:cNvPr id="425" name="Google Shape;425;p85"/>
          <p:cNvSpPr txBox="1">
            <a:spLocks noGrp="1"/>
          </p:cNvSpPr>
          <p:nvPr>
            <p:ph type="title"/>
          </p:nvPr>
        </p:nvSpPr>
        <p:spPr>
          <a:xfrm>
            <a:off x="457200" y="274637"/>
            <a:ext cx="8229600" cy="11433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000000"/>
              </a:buClr>
              <a:buSzPts val="1400"/>
              <a:buFont typeface="Calibri"/>
              <a:buNone/>
              <a:defRPr sz="4400" b="0" i="0"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9pPr>
          </a:lstStyle>
          <a:p>
            <a:endParaRPr/>
          </a:p>
        </p:txBody>
      </p:sp>
      <p:sp>
        <p:nvSpPr>
          <p:cNvPr id="426" name="Google Shape;426;p85"/>
          <p:cNvSpPr txBox="1">
            <a:spLocks noGrp="1"/>
          </p:cNvSpPr>
          <p:nvPr>
            <p:ph type="sldNum" idx="12"/>
          </p:nvPr>
        </p:nvSpPr>
        <p:spPr>
          <a:xfrm>
            <a:off x="8422858" y="6359483"/>
            <a:ext cx="264000" cy="358800"/>
          </a:xfrm>
          <a:prstGeom prst="rect">
            <a:avLst/>
          </a:prstGeom>
          <a:noFill/>
          <a:ln>
            <a:noFill/>
          </a:ln>
        </p:spPr>
        <p:txBody>
          <a:bodyPr spcFirstLastPara="1" wrap="square" lIns="45675" tIns="45675" rIns="45675" bIns="45675"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0" y="273050"/>
            <a:ext cx="3008313" cy="1162050"/>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Clr>
                <a:schemeClr val="dk1"/>
              </a:buClr>
              <a:buSzPts val="1400"/>
              <a:buFont typeface="Calibri"/>
              <a:buNone/>
              <a:defRPr sz="2000" b="1"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60" name="Google Shape;60;p9"/>
          <p:cNvSpPr txBox="1">
            <a:spLocks noGrp="1"/>
          </p:cNvSpPr>
          <p:nvPr>
            <p:ph type="body" idx="1"/>
          </p:nvPr>
        </p:nvSpPr>
        <p:spPr>
          <a:xfrm>
            <a:off x="3575050" y="273050"/>
            <a:ext cx="5111750" cy="5853113"/>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body" idx="2"/>
          </p:nvPr>
        </p:nvSpPr>
        <p:spPr>
          <a:xfrm>
            <a:off x="457200" y="1435100"/>
            <a:ext cx="3008313" cy="4691063"/>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1"/>
              </a:buClr>
              <a:buSzPts val="32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28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24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 name="Google Shape;63;p9"/>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Google Shape;64;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lank">
  <p:cSld name="Blank 2">
    <p:bg>
      <p:bgPr>
        <a:solidFill>
          <a:srgbClr val="FFFFFF"/>
        </a:solidFill>
        <a:effectLst/>
      </p:bgPr>
    </p:bg>
    <p:spTree>
      <p:nvGrpSpPr>
        <p:cNvPr id="1" name="Shape 427"/>
        <p:cNvGrpSpPr/>
        <p:nvPr/>
      </p:nvGrpSpPr>
      <p:grpSpPr>
        <a:xfrm>
          <a:off x="0" y="0"/>
          <a:ext cx="0" cy="0"/>
          <a:chOff x="0" y="0"/>
          <a:chExt cx="0" cy="0"/>
        </a:xfrm>
      </p:grpSpPr>
      <p:sp>
        <p:nvSpPr>
          <p:cNvPr id="428" name="Google Shape;428;p86"/>
          <p:cNvSpPr txBox="1">
            <a:spLocks noGrp="1"/>
          </p:cNvSpPr>
          <p:nvPr>
            <p:ph type="sldNum" idx="12"/>
          </p:nvPr>
        </p:nvSpPr>
        <p:spPr>
          <a:xfrm>
            <a:off x="8422858" y="6359483"/>
            <a:ext cx="264000" cy="358800"/>
          </a:xfrm>
          <a:prstGeom prst="rect">
            <a:avLst/>
          </a:prstGeom>
          <a:noFill/>
          <a:ln>
            <a:noFill/>
          </a:ln>
        </p:spPr>
        <p:txBody>
          <a:bodyPr spcFirstLastPara="1" wrap="square" lIns="45675" tIns="45675" rIns="45675" bIns="45675"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solidFill>
                <a:srgbClr val="000000"/>
              </a:solidFill>
              <a:latin typeface="Arial"/>
              <a:ea typeface="Arial"/>
              <a:cs typeface="Arial"/>
              <a:sym typeface="Aria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3">
    <p:bg>
      <p:bgPr>
        <a:solidFill>
          <a:srgbClr val="FFFFFF"/>
        </a:solidFill>
        <a:effectLst/>
      </p:bgPr>
    </p:bg>
    <p:spTree>
      <p:nvGrpSpPr>
        <p:cNvPr id="1" name="Shape 429"/>
        <p:cNvGrpSpPr/>
        <p:nvPr/>
      </p:nvGrpSpPr>
      <p:grpSpPr>
        <a:xfrm>
          <a:off x="0" y="0"/>
          <a:ext cx="0" cy="0"/>
          <a:chOff x="0" y="0"/>
          <a:chExt cx="0" cy="0"/>
        </a:xfrm>
      </p:grpSpPr>
      <p:sp>
        <p:nvSpPr>
          <p:cNvPr id="430" name="Google Shape;430;p87"/>
          <p:cNvSpPr txBox="1">
            <a:spLocks noGrp="1"/>
          </p:cNvSpPr>
          <p:nvPr>
            <p:ph type="title"/>
          </p:nvPr>
        </p:nvSpPr>
        <p:spPr>
          <a:xfrm>
            <a:off x="457200" y="273048"/>
            <a:ext cx="3008400" cy="11619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rgbClr val="000000"/>
              </a:buClr>
              <a:buSzPts val="1400"/>
              <a:buFont typeface="Calibri"/>
              <a:buNone/>
              <a:defRPr sz="2000" b="1" i="0"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9pPr>
          </a:lstStyle>
          <a:p>
            <a:endParaRPr/>
          </a:p>
        </p:txBody>
      </p:sp>
      <p:sp>
        <p:nvSpPr>
          <p:cNvPr id="431" name="Google Shape;431;p87"/>
          <p:cNvSpPr txBox="1">
            <a:spLocks noGrp="1"/>
          </p:cNvSpPr>
          <p:nvPr>
            <p:ph type="body" idx="1"/>
          </p:nvPr>
        </p:nvSpPr>
        <p:spPr>
          <a:xfrm>
            <a:off x="3575050" y="273048"/>
            <a:ext cx="5111700" cy="58527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00"/>
              </a:spcBef>
              <a:spcAft>
                <a:spcPts val="0"/>
              </a:spcAft>
              <a:buClr>
                <a:srgbClr val="000000"/>
              </a:buClr>
              <a:buSzPts val="3200"/>
              <a:buFont typeface="Arial"/>
              <a:buChar char="•"/>
              <a:defRPr sz="3200" b="0" i="0" u="none" strike="noStrike" cap="none">
                <a:solidFill>
                  <a:srgbClr val="000000"/>
                </a:solidFill>
                <a:latin typeface="Calibri"/>
                <a:ea typeface="Calibri"/>
                <a:cs typeface="Calibri"/>
                <a:sym typeface="Calibri"/>
              </a:defRPr>
            </a:lvl1pPr>
            <a:lvl2pPr marL="914400" marR="0" lvl="1"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1371600" marR="0" lvl="2"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3pPr>
            <a:lvl4pPr marL="1828800" marR="0" lvl="3"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4pPr>
            <a:lvl5pPr marL="2286000" marR="0" lvl="4"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5pPr>
            <a:lvl6pPr marL="2743200" marR="0" lvl="5"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3200400" marR="0" lvl="6"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3657600" marR="0" lvl="7"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4114800" marR="0" lvl="8"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432" name="Google Shape;432;p87"/>
          <p:cNvSpPr txBox="1">
            <a:spLocks noGrp="1"/>
          </p:cNvSpPr>
          <p:nvPr>
            <p:ph type="body" idx="2"/>
          </p:nvPr>
        </p:nvSpPr>
        <p:spPr>
          <a:xfrm>
            <a:off x="457199" y="1435100"/>
            <a:ext cx="3008400" cy="46911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1pPr>
            <a:lvl2pPr marL="914400" marR="0" lvl="1"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1371600" marR="0" lvl="2"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3pPr>
            <a:lvl4pPr marL="1828800" marR="0" lvl="3"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4pPr>
            <a:lvl5pPr marL="2286000" marR="0" lvl="4"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5pPr>
            <a:lvl6pPr marL="2743200" marR="0" lvl="5"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3200400" marR="0" lvl="6"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3657600" marR="0" lvl="7"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4114800" marR="0" lvl="8"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433" name="Google Shape;433;p87"/>
          <p:cNvSpPr txBox="1">
            <a:spLocks noGrp="1"/>
          </p:cNvSpPr>
          <p:nvPr>
            <p:ph type="sldNum" idx="12"/>
          </p:nvPr>
        </p:nvSpPr>
        <p:spPr>
          <a:xfrm>
            <a:off x="8422858" y="6359483"/>
            <a:ext cx="264000" cy="358800"/>
          </a:xfrm>
          <a:prstGeom prst="rect">
            <a:avLst/>
          </a:prstGeom>
          <a:noFill/>
          <a:ln>
            <a:noFill/>
          </a:ln>
        </p:spPr>
        <p:txBody>
          <a:bodyPr spcFirstLastPara="1" wrap="square" lIns="45675" tIns="45675" rIns="45675" bIns="45675"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solidFill>
                <a:srgbClr val="000000"/>
              </a:solidFill>
              <a:latin typeface="Arial"/>
              <a:ea typeface="Arial"/>
              <a:cs typeface="Arial"/>
              <a:sym typeface="Aria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2">
    <p:bg>
      <p:bgPr>
        <a:solidFill>
          <a:srgbClr val="FFFFFF"/>
        </a:solidFill>
        <a:effectLst/>
      </p:bgPr>
    </p:bg>
    <p:spTree>
      <p:nvGrpSpPr>
        <p:cNvPr id="1" name="Shape 434"/>
        <p:cNvGrpSpPr/>
        <p:nvPr/>
      </p:nvGrpSpPr>
      <p:grpSpPr>
        <a:xfrm>
          <a:off x="0" y="0"/>
          <a:ext cx="0" cy="0"/>
          <a:chOff x="0" y="0"/>
          <a:chExt cx="0" cy="0"/>
        </a:xfrm>
      </p:grpSpPr>
      <p:sp>
        <p:nvSpPr>
          <p:cNvPr id="435" name="Google Shape;435;p88"/>
          <p:cNvSpPr txBox="1">
            <a:spLocks noGrp="1"/>
          </p:cNvSpPr>
          <p:nvPr>
            <p:ph type="title"/>
          </p:nvPr>
        </p:nvSpPr>
        <p:spPr>
          <a:xfrm>
            <a:off x="1792288" y="4800600"/>
            <a:ext cx="5486400" cy="5667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rgbClr val="000000"/>
              </a:buClr>
              <a:buSzPts val="1400"/>
              <a:buFont typeface="Calibri"/>
              <a:buNone/>
              <a:defRPr sz="2000" b="1" i="0"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9pPr>
          </a:lstStyle>
          <a:p>
            <a:endParaRPr/>
          </a:p>
        </p:txBody>
      </p:sp>
      <p:sp>
        <p:nvSpPr>
          <p:cNvPr id="436" name="Google Shape;436;p88"/>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1pPr>
            <a:lvl2pPr marL="0" marR="0" lvl="1" indent="4572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0" marR="0" lvl="2" indent="9144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3pPr>
            <a:lvl4pPr marL="0" marR="0" lvl="3" indent="1371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4pPr>
            <a:lvl5pPr marL="0" marR="0" lvl="4" indent="18288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5pPr>
            <a:lvl6pPr marL="0" marR="0" lvl="5" indent="22860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0" marR="0" lvl="6" indent="27432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0" marR="0" lvl="7" indent="32004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0" marR="0" lvl="8" indent="3657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437" name="Google Shape;437;p88"/>
          <p:cNvSpPr txBox="1">
            <a:spLocks noGrp="1"/>
          </p:cNvSpPr>
          <p:nvPr>
            <p:ph type="body" idx="1"/>
          </p:nvPr>
        </p:nvSpPr>
        <p:spPr>
          <a:xfrm>
            <a:off x="1792288" y="5367338"/>
            <a:ext cx="5486400" cy="8049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200"/>
              </a:spcBef>
              <a:spcAft>
                <a:spcPts val="0"/>
              </a:spcAft>
              <a:buClr>
                <a:srgbClr val="000000"/>
              </a:buClr>
              <a:buSzPts val="1400"/>
              <a:buFont typeface="Calibri"/>
              <a:buNone/>
              <a:defRPr sz="1400" b="0" i="0" u="none" strike="noStrike" cap="none">
                <a:solidFill>
                  <a:srgbClr val="000000"/>
                </a:solidFill>
                <a:latin typeface="Calibri"/>
                <a:ea typeface="Calibri"/>
                <a:cs typeface="Calibri"/>
                <a:sym typeface="Calibri"/>
              </a:defRPr>
            </a:lvl1pPr>
            <a:lvl2pPr marL="914400" marR="0" lvl="1"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1371600" marR="0" lvl="2"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3pPr>
            <a:lvl4pPr marL="1828800" marR="0" lvl="3"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4pPr>
            <a:lvl5pPr marL="2286000" marR="0" lvl="4"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5pPr>
            <a:lvl6pPr marL="2743200" marR="0" lvl="5"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3200400" marR="0" lvl="6"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3657600" marR="0" lvl="7"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4114800" marR="0" lvl="8"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438" name="Google Shape;438;p88"/>
          <p:cNvSpPr txBox="1">
            <a:spLocks noGrp="1"/>
          </p:cNvSpPr>
          <p:nvPr>
            <p:ph type="sldNum" idx="12"/>
          </p:nvPr>
        </p:nvSpPr>
        <p:spPr>
          <a:xfrm>
            <a:off x="8422858" y="6359483"/>
            <a:ext cx="264000" cy="358800"/>
          </a:xfrm>
          <a:prstGeom prst="rect">
            <a:avLst/>
          </a:prstGeom>
          <a:noFill/>
          <a:ln>
            <a:noFill/>
          </a:ln>
        </p:spPr>
        <p:txBody>
          <a:bodyPr spcFirstLastPara="1" wrap="square" lIns="45675" tIns="45675" rIns="45675" bIns="45675"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solidFill>
                <a:srgbClr val="000000"/>
              </a:solidFill>
              <a:latin typeface="Arial"/>
              <a:ea typeface="Arial"/>
              <a:cs typeface="Arial"/>
              <a:sym typeface="Aria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3">
    <p:bg>
      <p:bgPr>
        <a:solidFill>
          <a:srgbClr val="FFFFFF"/>
        </a:solidFill>
        <a:effectLst/>
      </p:bgPr>
    </p:bg>
    <p:spTree>
      <p:nvGrpSpPr>
        <p:cNvPr id="1" name="Shape 439"/>
        <p:cNvGrpSpPr/>
        <p:nvPr/>
      </p:nvGrpSpPr>
      <p:grpSpPr>
        <a:xfrm>
          <a:off x="0" y="0"/>
          <a:ext cx="0" cy="0"/>
          <a:chOff x="0" y="0"/>
          <a:chExt cx="0" cy="0"/>
        </a:xfrm>
      </p:grpSpPr>
      <p:sp>
        <p:nvSpPr>
          <p:cNvPr id="440" name="Google Shape;440;p89"/>
          <p:cNvSpPr txBox="1">
            <a:spLocks noGrp="1"/>
          </p:cNvSpPr>
          <p:nvPr>
            <p:ph type="title"/>
          </p:nvPr>
        </p:nvSpPr>
        <p:spPr>
          <a:xfrm>
            <a:off x="457200" y="274637"/>
            <a:ext cx="8229600" cy="11433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000000"/>
              </a:buClr>
              <a:buSzPts val="1400"/>
              <a:buFont typeface="Calibri"/>
              <a:buNone/>
              <a:defRPr sz="4400" b="0" i="0"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9pPr>
          </a:lstStyle>
          <a:p>
            <a:endParaRPr/>
          </a:p>
        </p:txBody>
      </p:sp>
      <p:sp>
        <p:nvSpPr>
          <p:cNvPr id="441" name="Google Shape;441;p89"/>
          <p:cNvSpPr txBox="1">
            <a:spLocks noGrp="1"/>
          </p:cNvSpPr>
          <p:nvPr>
            <p:ph type="body" idx="1"/>
          </p:nvPr>
        </p:nvSpPr>
        <p:spPr>
          <a:xfrm rot="5400000">
            <a:off x="2308951" y="-251552"/>
            <a:ext cx="4526100" cy="82296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00"/>
              </a:spcBef>
              <a:spcAft>
                <a:spcPts val="0"/>
              </a:spcAft>
              <a:buClr>
                <a:srgbClr val="000000"/>
              </a:buClr>
              <a:buSzPts val="3200"/>
              <a:buFont typeface="Arial"/>
              <a:buChar char="•"/>
              <a:defRPr sz="3200" b="0" i="0" u="none" strike="noStrike" cap="none">
                <a:solidFill>
                  <a:srgbClr val="000000"/>
                </a:solidFill>
                <a:latin typeface="Calibri"/>
                <a:ea typeface="Calibri"/>
                <a:cs typeface="Calibri"/>
                <a:sym typeface="Calibri"/>
              </a:defRPr>
            </a:lvl1pPr>
            <a:lvl2pPr marL="914400" marR="0" lvl="1"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1371600" marR="0" lvl="2"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3pPr>
            <a:lvl4pPr marL="1828800" marR="0" lvl="3"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4pPr>
            <a:lvl5pPr marL="2286000" marR="0" lvl="4"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5pPr>
            <a:lvl6pPr marL="2743200" marR="0" lvl="5"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3200400" marR="0" lvl="6"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3657600" marR="0" lvl="7"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4114800" marR="0" lvl="8"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442" name="Google Shape;442;p89"/>
          <p:cNvSpPr txBox="1">
            <a:spLocks noGrp="1"/>
          </p:cNvSpPr>
          <p:nvPr>
            <p:ph type="sldNum" idx="12"/>
          </p:nvPr>
        </p:nvSpPr>
        <p:spPr>
          <a:xfrm>
            <a:off x="8422858" y="6359483"/>
            <a:ext cx="264000" cy="358800"/>
          </a:xfrm>
          <a:prstGeom prst="rect">
            <a:avLst/>
          </a:prstGeom>
          <a:noFill/>
          <a:ln>
            <a:noFill/>
          </a:ln>
        </p:spPr>
        <p:txBody>
          <a:bodyPr spcFirstLastPara="1" wrap="square" lIns="45675" tIns="45675" rIns="45675" bIns="45675"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solidFill>
                <a:srgbClr val="000000"/>
              </a:solidFill>
              <a:latin typeface="Arial"/>
              <a:ea typeface="Arial"/>
              <a:cs typeface="Arial"/>
              <a:sym typeface="Aria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3">
    <p:bg>
      <p:bgPr>
        <a:solidFill>
          <a:srgbClr val="FFFFFF"/>
        </a:solidFill>
        <a:effectLst/>
      </p:bgPr>
    </p:bg>
    <p:spTree>
      <p:nvGrpSpPr>
        <p:cNvPr id="1" name="Shape 443"/>
        <p:cNvGrpSpPr/>
        <p:nvPr/>
      </p:nvGrpSpPr>
      <p:grpSpPr>
        <a:xfrm>
          <a:off x="0" y="0"/>
          <a:ext cx="0" cy="0"/>
          <a:chOff x="0" y="0"/>
          <a:chExt cx="0" cy="0"/>
        </a:xfrm>
      </p:grpSpPr>
      <p:sp>
        <p:nvSpPr>
          <p:cNvPr id="444" name="Google Shape;444;p90"/>
          <p:cNvSpPr txBox="1">
            <a:spLocks noGrp="1"/>
          </p:cNvSpPr>
          <p:nvPr>
            <p:ph type="title"/>
          </p:nvPr>
        </p:nvSpPr>
        <p:spPr>
          <a:xfrm rot="5400000">
            <a:off x="4732350" y="2171687"/>
            <a:ext cx="5851500" cy="20574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000000"/>
              </a:buClr>
              <a:buSzPts val="1400"/>
              <a:buFont typeface="Calibri"/>
              <a:buNone/>
              <a:defRPr sz="4400" b="0" i="0"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9pPr>
          </a:lstStyle>
          <a:p>
            <a:endParaRPr/>
          </a:p>
        </p:txBody>
      </p:sp>
      <p:sp>
        <p:nvSpPr>
          <p:cNvPr id="445" name="Google Shape;445;p90"/>
          <p:cNvSpPr txBox="1">
            <a:spLocks noGrp="1"/>
          </p:cNvSpPr>
          <p:nvPr>
            <p:ph type="body" idx="1"/>
          </p:nvPr>
        </p:nvSpPr>
        <p:spPr>
          <a:xfrm rot="5400000">
            <a:off x="541350" y="190489"/>
            <a:ext cx="5851500" cy="60198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00"/>
              </a:spcBef>
              <a:spcAft>
                <a:spcPts val="0"/>
              </a:spcAft>
              <a:buClr>
                <a:srgbClr val="000000"/>
              </a:buClr>
              <a:buSzPts val="3200"/>
              <a:buFont typeface="Arial"/>
              <a:buChar char="•"/>
              <a:defRPr sz="3200" b="0" i="0" u="none" strike="noStrike" cap="none">
                <a:solidFill>
                  <a:srgbClr val="000000"/>
                </a:solidFill>
                <a:latin typeface="Calibri"/>
                <a:ea typeface="Calibri"/>
                <a:cs typeface="Calibri"/>
                <a:sym typeface="Calibri"/>
              </a:defRPr>
            </a:lvl1pPr>
            <a:lvl2pPr marL="914400" marR="0" lvl="1"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1371600" marR="0" lvl="2"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3pPr>
            <a:lvl4pPr marL="1828800" marR="0" lvl="3"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4pPr>
            <a:lvl5pPr marL="2286000" marR="0" lvl="4"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5pPr>
            <a:lvl6pPr marL="2743200" marR="0" lvl="5"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3200400" marR="0" lvl="6"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3657600" marR="0" lvl="7"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4114800" marR="0" lvl="8"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446" name="Google Shape;446;p90"/>
          <p:cNvSpPr txBox="1">
            <a:spLocks noGrp="1"/>
          </p:cNvSpPr>
          <p:nvPr>
            <p:ph type="sldNum" idx="12"/>
          </p:nvPr>
        </p:nvSpPr>
        <p:spPr>
          <a:xfrm>
            <a:off x="8422858" y="6359483"/>
            <a:ext cx="264000" cy="358800"/>
          </a:xfrm>
          <a:prstGeom prst="rect">
            <a:avLst/>
          </a:prstGeom>
          <a:noFill/>
          <a:ln>
            <a:noFill/>
          </a:ln>
        </p:spPr>
        <p:txBody>
          <a:bodyPr spcFirstLastPara="1" wrap="square" lIns="45675" tIns="45675" rIns="45675" bIns="45675"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solidFill>
                <a:srgbClr val="000000"/>
              </a:solidFill>
              <a:latin typeface="Arial"/>
              <a:ea typeface="Arial"/>
              <a:cs typeface="Arial"/>
              <a:sym typeface="Aria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lank">
  <p:cSld name="Blank 3">
    <p:spTree>
      <p:nvGrpSpPr>
        <p:cNvPr id="1" name="Shape 447"/>
        <p:cNvGrpSpPr/>
        <p:nvPr/>
      </p:nvGrpSpPr>
      <p:grpSpPr>
        <a:xfrm>
          <a:off x="0" y="0"/>
          <a:ext cx="0" cy="0"/>
          <a:chOff x="0" y="0"/>
          <a:chExt cx="0" cy="0"/>
        </a:xfrm>
      </p:grpSpPr>
      <p:sp>
        <p:nvSpPr>
          <p:cNvPr id="448" name="Google Shape;448;p91"/>
          <p:cNvSpPr txBox="1">
            <a:spLocks noGrp="1"/>
          </p:cNvSpPr>
          <p:nvPr>
            <p:ph type="sldNum" idx="12"/>
          </p:nvPr>
        </p:nvSpPr>
        <p:spPr>
          <a:xfrm>
            <a:off x="4419600" y="6170083"/>
            <a:ext cx="2133600" cy="372300"/>
          </a:xfrm>
          <a:prstGeom prst="rect">
            <a:avLst/>
          </a:prstGeom>
          <a:noFill/>
          <a:ln>
            <a:noFill/>
          </a:ln>
        </p:spPr>
        <p:txBody>
          <a:bodyPr spcFirstLastPara="1" wrap="square" lIns="45700" tIns="45700" rIns="45700" bIns="45700" anchor="ctr" anchorCtr="0">
            <a:noAutofit/>
          </a:bodyPr>
          <a:lstStyle>
            <a:lvl1pPr marL="0" marR="0" lvl="0"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Slide">
  <p:cSld name="Title Slide 5">
    <p:spTree>
      <p:nvGrpSpPr>
        <p:cNvPr id="1" name="Shape 449"/>
        <p:cNvGrpSpPr/>
        <p:nvPr/>
      </p:nvGrpSpPr>
      <p:grpSpPr>
        <a:xfrm>
          <a:off x="0" y="0"/>
          <a:ext cx="0" cy="0"/>
          <a:chOff x="0" y="0"/>
          <a:chExt cx="0" cy="0"/>
        </a:xfrm>
      </p:grpSpPr>
      <p:sp>
        <p:nvSpPr>
          <p:cNvPr id="450" name="Google Shape;450;p92"/>
          <p:cNvSpPr/>
          <p:nvPr/>
        </p:nvSpPr>
        <p:spPr>
          <a:xfrm>
            <a:off x="0" y="0"/>
            <a:ext cx="9144000" cy="4691100"/>
          </a:xfrm>
          <a:prstGeom prst="rect">
            <a:avLst/>
          </a:prstGeom>
          <a:solidFill>
            <a:srgbClr val="2388DB"/>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cxnSp>
        <p:nvCxnSpPr>
          <p:cNvPr id="451" name="Google Shape;451;p92"/>
          <p:cNvCxnSpPr/>
          <p:nvPr/>
        </p:nvCxnSpPr>
        <p:spPr>
          <a:xfrm>
            <a:off x="0" y="4662136"/>
            <a:ext cx="9144000" cy="0"/>
          </a:xfrm>
          <a:prstGeom prst="straightConnector1">
            <a:avLst/>
          </a:prstGeom>
          <a:noFill/>
          <a:ln w="57150" cap="flat" cmpd="sng">
            <a:solidFill>
              <a:srgbClr val="000000">
                <a:alpha val="14510"/>
              </a:srgbClr>
            </a:solidFill>
            <a:prstDash val="solid"/>
            <a:round/>
            <a:headEnd type="none" w="sm" len="sm"/>
            <a:tailEnd type="none" w="sm" len="sm"/>
          </a:ln>
        </p:spPr>
      </p:cxnSp>
      <p:sp>
        <p:nvSpPr>
          <p:cNvPr id="452" name="Google Shape;452;p92"/>
          <p:cNvSpPr txBox="1">
            <a:spLocks noGrp="1"/>
          </p:cNvSpPr>
          <p:nvPr>
            <p:ph type="title"/>
          </p:nvPr>
        </p:nvSpPr>
        <p:spPr>
          <a:xfrm>
            <a:off x="685800" y="2490373"/>
            <a:ext cx="7772400" cy="21984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rgbClr val="FFFFFF"/>
              </a:buClr>
              <a:buSzPts val="1400"/>
              <a:buFont typeface="Arial"/>
              <a:buNone/>
              <a:defRPr sz="720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9pPr>
          </a:lstStyle>
          <a:p>
            <a:endParaRPr/>
          </a:p>
        </p:txBody>
      </p:sp>
      <p:sp>
        <p:nvSpPr>
          <p:cNvPr id="453" name="Google Shape;453;p92"/>
          <p:cNvSpPr txBox="1">
            <a:spLocks noGrp="1"/>
          </p:cNvSpPr>
          <p:nvPr>
            <p:ph type="body" idx="1"/>
          </p:nvPr>
        </p:nvSpPr>
        <p:spPr>
          <a:xfrm>
            <a:off x="685800" y="4836033"/>
            <a:ext cx="7772400" cy="10323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rgbClr val="2388DB"/>
              </a:buClr>
              <a:buSzPts val="1400"/>
              <a:buFont typeface="Arial"/>
              <a:buNone/>
              <a:defRPr sz="3000" b="0" i="0" u="none" strike="noStrike" cap="none">
                <a:solidFill>
                  <a:srgbClr val="2388DB"/>
                </a:solidFill>
                <a:latin typeface="Arial"/>
                <a:ea typeface="Arial"/>
                <a:cs typeface="Arial"/>
                <a:sym typeface="Arial"/>
              </a:defRPr>
            </a:lvl1pPr>
            <a:lvl2pPr marL="914400" marR="0" lvl="1"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1371600" marR="0" lvl="2"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3pPr>
            <a:lvl4pPr marL="1828800" marR="0" lvl="3"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4pPr>
            <a:lvl5pPr marL="2286000" marR="0" lvl="4"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5pPr>
            <a:lvl6pPr marL="2743200" marR="0" lvl="5"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3200400" marR="0" lvl="6"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3657600" marR="0" lvl="7"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4114800" marR="0" lvl="8"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454" name="Google Shape;454;p92"/>
          <p:cNvSpPr txBox="1">
            <a:spLocks noGrp="1"/>
          </p:cNvSpPr>
          <p:nvPr>
            <p:ph type="sldNum" idx="12"/>
          </p:nvPr>
        </p:nvSpPr>
        <p:spPr>
          <a:xfrm>
            <a:off x="4419600" y="6170083"/>
            <a:ext cx="2133600" cy="372300"/>
          </a:xfrm>
          <a:prstGeom prst="rect">
            <a:avLst/>
          </a:prstGeom>
          <a:noFill/>
          <a:ln>
            <a:noFill/>
          </a:ln>
        </p:spPr>
        <p:txBody>
          <a:bodyPr spcFirstLastPara="1" wrap="square" lIns="45700" tIns="45700" rIns="45700" bIns="45700" anchor="ctr" anchorCtr="0">
            <a:noAutofit/>
          </a:bodyPr>
          <a:lstStyle>
            <a:lvl1pPr marL="0" marR="0" lvl="0"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Two Columns">
  <p:cSld name="Title and Two Columns 2">
    <p:spTree>
      <p:nvGrpSpPr>
        <p:cNvPr id="1" name="Shape 455"/>
        <p:cNvGrpSpPr/>
        <p:nvPr/>
      </p:nvGrpSpPr>
      <p:grpSpPr>
        <a:xfrm>
          <a:off x="0" y="0"/>
          <a:ext cx="0" cy="0"/>
          <a:chOff x="0" y="0"/>
          <a:chExt cx="0" cy="0"/>
        </a:xfrm>
      </p:grpSpPr>
      <p:sp>
        <p:nvSpPr>
          <p:cNvPr id="456" name="Google Shape;456;p93"/>
          <p:cNvSpPr/>
          <p:nvPr/>
        </p:nvSpPr>
        <p:spPr>
          <a:xfrm>
            <a:off x="0" y="-1"/>
            <a:ext cx="9144000" cy="1533300"/>
          </a:xfrm>
          <a:prstGeom prst="rect">
            <a:avLst/>
          </a:prstGeom>
          <a:solidFill>
            <a:srgbClr val="2388DB"/>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cxnSp>
        <p:nvCxnSpPr>
          <p:cNvPr id="457" name="Google Shape;457;p93"/>
          <p:cNvCxnSpPr/>
          <p:nvPr/>
        </p:nvCxnSpPr>
        <p:spPr>
          <a:xfrm>
            <a:off x="0" y="1503832"/>
            <a:ext cx="9144000" cy="0"/>
          </a:xfrm>
          <a:prstGeom prst="straightConnector1">
            <a:avLst/>
          </a:prstGeom>
          <a:noFill/>
          <a:ln w="57150" cap="flat" cmpd="sng">
            <a:solidFill>
              <a:srgbClr val="000000">
                <a:alpha val="14510"/>
              </a:srgbClr>
            </a:solidFill>
            <a:prstDash val="solid"/>
            <a:round/>
            <a:headEnd type="none" w="sm" len="sm"/>
            <a:tailEnd type="none" w="sm" len="sm"/>
          </a:ln>
        </p:spPr>
      </p:cxnSp>
      <p:sp>
        <p:nvSpPr>
          <p:cNvPr id="458" name="Google Shape;458;p93"/>
          <p:cNvSpPr txBox="1">
            <a:spLocks noGrp="1"/>
          </p:cNvSpPr>
          <p:nvPr>
            <p:ph type="title"/>
          </p:nvPr>
        </p:nvSpPr>
        <p:spPr>
          <a:xfrm>
            <a:off x="457200" y="274637"/>
            <a:ext cx="8229600" cy="11433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9pPr>
          </a:lstStyle>
          <a:p>
            <a:endParaRPr/>
          </a:p>
        </p:txBody>
      </p:sp>
      <p:sp>
        <p:nvSpPr>
          <p:cNvPr id="459" name="Google Shape;459;p93"/>
          <p:cNvSpPr txBox="1">
            <a:spLocks noGrp="1"/>
          </p:cNvSpPr>
          <p:nvPr>
            <p:ph type="body" idx="1"/>
          </p:nvPr>
        </p:nvSpPr>
        <p:spPr>
          <a:xfrm>
            <a:off x="457200" y="1600200"/>
            <a:ext cx="3994500" cy="4967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1pPr>
            <a:lvl2pPr marL="914400" marR="0" lvl="1"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1371600" marR="0" lvl="2"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3pPr>
            <a:lvl4pPr marL="1828800" marR="0" lvl="3"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4pPr>
            <a:lvl5pPr marL="2286000" marR="0" lvl="4"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5pPr>
            <a:lvl6pPr marL="2743200" marR="0" lvl="5"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3200400" marR="0" lvl="6"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3657600" marR="0" lvl="7"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4114800" marR="0" lvl="8"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460" name="Google Shape;460;p93"/>
          <p:cNvSpPr txBox="1">
            <a:spLocks noGrp="1"/>
          </p:cNvSpPr>
          <p:nvPr>
            <p:ph type="body" idx="2"/>
          </p:nvPr>
        </p:nvSpPr>
        <p:spPr>
          <a:xfrm>
            <a:off x="4692272" y="1600199"/>
            <a:ext cx="3994500" cy="4967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1pPr>
            <a:lvl2pPr marL="914400" marR="0" lvl="1"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1371600" marR="0" lvl="2"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3pPr>
            <a:lvl4pPr marL="1828800" marR="0" lvl="3"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4pPr>
            <a:lvl5pPr marL="2286000" marR="0" lvl="4"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5pPr>
            <a:lvl6pPr marL="2743200" marR="0" lvl="5"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3200400" marR="0" lvl="6"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3657600" marR="0" lvl="7"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4114800" marR="0" lvl="8"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461" name="Google Shape;461;p93"/>
          <p:cNvSpPr txBox="1">
            <a:spLocks noGrp="1"/>
          </p:cNvSpPr>
          <p:nvPr>
            <p:ph type="sldNum" idx="12"/>
          </p:nvPr>
        </p:nvSpPr>
        <p:spPr>
          <a:xfrm>
            <a:off x="4419600" y="6170083"/>
            <a:ext cx="2133600" cy="372300"/>
          </a:xfrm>
          <a:prstGeom prst="rect">
            <a:avLst/>
          </a:prstGeom>
          <a:noFill/>
          <a:ln>
            <a:noFill/>
          </a:ln>
        </p:spPr>
        <p:txBody>
          <a:bodyPr spcFirstLastPara="1" wrap="square" lIns="45700" tIns="45700" rIns="45700" bIns="45700" anchor="ctr" anchorCtr="0">
            <a:noAutofit/>
          </a:bodyPr>
          <a:lstStyle>
            <a:lvl1pPr marL="0" marR="0" lvl="0"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Only">
  <p:cSld name="Title Only 5">
    <p:spTree>
      <p:nvGrpSpPr>
        <p:cNvPr id="1" name="Shape 462"/>
        <p:cNvGrpSpPr/>
        <p:nvPr/>
      </p:nvGrpSpPr>
      <p:grpSpPr>
        <a:xfrm>
          <a:off x="0" y="0"/>
          <a:ext cx="0" cy="0"/>
          <a:chOff x="0" y="0"/>
          <a:chExt cx="0" cy="0"/>
        </a:xfrm>
      </p:grpSpPr>
      <p:sp>
        <p:nvSpPr>
          <p:cNvPr id="463" name="Google Shape;463;p94"/>
          <p:cNvSpPr/>
          <p:nvPr/>
        </p:nvSpPr>
        <p:spPr>
          <a:xfrm>
            <a:off x="0" y="-1"/>
            <a:ext cx="9144000" cy="1533300"/>
          </a:xfrm>
          <a:prstGeom prst="rect">
            <a:avLst/>
          </a:prstGeom>
          <a:solidFill>
            <a:srgbClr val="2388DB"/>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cxnSp>
        <p:nvCxnSpPr>
          <p:cNvPr id="464" name="Google Shape;464;p94"/>
          <p:cNvCxnSpPr/>
          <p:nvPr/>
        </p:nvCxnSpPr>
        <p:spPr>
          <a:xfrm>
            <a:off x="0" y="1503832"/>
            <a:ext cx="9144000" cy="0"/>
          </a:xfrm>
          <a:prstGeom prst="straightConnector1">
            <a:avLst/>
          </a:prstGeom>
          <a:noFill/>
          <a:ln w="57150" cap="flat" cmpd="sng">
            <a:solidFill>
              <a:srgbClr val="000000">
                <a:alpha val="14510"/>
              </a:srgbClr>
            </a:solidFill>
            <a:prstDash val="solid"/>
            <a:round/>
            <a:headEnd type="none" w="sm" len="sm"/>
            <a:tailEnd type="none" w="sm" len="sm"/>
          </a:ln>
        </p:spPr>
      </p:cxnSp>
      <p:sp>
        <p:nvSpPr>
          <p:cNvPr id="465" name="Google Shape;465;p94"/>
          <p:cNvSpPr txBox="1">
            <a:spLocks noGrp="1"/>
          </p:cNvSpPr>
          <p:nvPr>
            <p:ph type="title"/>
          </p:nvPr>
        </p:nvSpPr>
        <p:spPr>
          <a:xfrm>
            <a:off x="457200" y="274637"/>
            <a:ext cx="8229600" cy="11433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9pPr>
          </a:lstStyle>
          <a:p>
            <a:endParaRPr/>
          </a:p>
        </p:txBody>
      </p:sp>
      <p:sp>
        <p:nvSpPr>
          <p:cNvPr id="466" name="Google Shape;466;p94"/>
          <p:cNvSpPr txBox="1">
            <a:spLocks noGrp="1"/>
          </p:cNvSpPr>
          <p:nvPr>
            <p:ph type="sldNum" idx="12"/>
          </p:nvPr>
        </p:nvSpPr>
        <p:spPr>
          <a:xfrm>
            <a:off x="4419600" y="6170083"/>
            <a:ext cx="2133600" cy="372300"/>
          </a:xfrm>
          <a:prstGeom prst="rect">
            <a:avLst/>
          </a:prstGeom>
          <a:noFill/>
          <a:ln>
            <a:noFill/>
          </a:ln>
        </p:spPr>
        <p:txBody>
          <a:bodyPr spcFirstLastPara="1" wrap="square" lIns="45700" tIns="45700" rIns="45700" bIns="45700" anchor="ctr" anchorCtr="0">
            <a:noAutofit/>
          </a:bodyPr>
          <a:lstStyle>
            <a:lvl1pPr marL="0" marR="0" lvl="0"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Caption">
  <p:cSld name="Caption 2">
    <p:spTree>
      <p:nvGrpSpPr>
        <p:cNvPr id="1" name="Shape 467"/>
        <p:cNvGrpSpPr/>
        <p:nvPr/>
      </p:nvGrpSpPr>
      <p:grpSpPr>
        <a:xfrm>
          <a:off x="0" y="0"/>
          <a:ext cx="0" cy="0"/>
          <a:chOff x="0" y="0"/>
          <a:chExt cx="0" cy="0"/>
        </a:xfrm>
      </p:grpSpPr>
      <p:sp>
        <p:nvSpPr>
          <p:cNvPr id="468" name="Google Shape;468;p95"/>
          <p:cNvSpPr txBox="1">
            <a:spLocks noGrp="1"/>
          </p:cNvSpPr>
          <p:nvPr>
            <p:ph type="body" idx="1"/>
          </p:nvPr>
        </p:nvSpPr>
        <p:spPr>
          <a:xfrm>
            <a:off x="457200" y="5875077"/>
            <a:ext cx="8229600" cy="692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rgbClr val="2388DB"/>
              </a:buClr>
              <a:buSzPts val="1400"/>
              <a:buFont typeface="Arial"/>
              <a:buNone/>
              <a:defRPr sz="1800" b="0" i="0" u="none" strike="noStrike" cap="none">
                <a:solidFill>
                  <a:srgbClr val="2388DB"/>
                </a:solidFill>
                <a:latin typeface="Arial"/>
                <a:ea typeface="Arial"/>
                <a:cs typeface="Arial"/>
                <a:sym typeface="Arial"/>
              </a:defRPr>
            </a:lvl1pPr>
            <a:lvl2pPr marL="914400" marR="0" lvl="1"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1371600" marR="0" lvl="2"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3pPr>
            <a:lvl4pPr marL="1828800" marR="0" lvl="3"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4pPr>
            <a:lvl5pPr marL="2286000" marR="0" lvl="4"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5pPr>
            <a:lvl6pPr marL="2743200" marR="0" lvl="5"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3200400" marR="0" lvl="6"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3657600" marR="0" lvl="7"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4114800" marR="0" lvl="8"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469" name="Google Shape;469;p95"/>
          <p:cNvSpPr/>
          <p:nvPr/>
        </p:nvSpPr>
        <p:spPr>
          <a:xfrm>
            <a:off x="4272" y="-1"/>
            <a:ext cx="9144000" cy="5875200"/>
          </a:xfrm>
          <a:prstGeom prst="rect">
            <a:avLst/>
          </a:prstGeom>
          <a:solidFill>
            <a:srgbClr val="2388DB"/>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cxnSp>
        <p:nvCxnSpPr>
          <p:cNvPr id="470" name="Google Shape;470;p95"/>
          <p:cNvCxnSpPr/>
          <p:nvPr/>
        </p:nvCxnSpPr>
        <p:spPr>
          <a:xfrm>
            <a:off x="0" y="5845828"/>
            <a:ext cx="9144000" cy="0"/>
          </a:xfrm>
          <a:prstGeom prst="straightConnector1">
            <a:avLst/>
          </a:prstGeom>
          <a:noFill/>
          <a:ln w="57150" cap="flat" cmpd="sng">
            <a:solidFill>
              <a:srgbClr val="000000">
                <a:alpha val="14510"/>
              </a:srgbClr>
            </a:solidFill>
            <a:prstDash val="solid"/>
            <a:round/>
            <a:headEnd type="none" w="sm" len="sm"/>
            <a:tailEnd type="none" w="sm" len="sm"/>
          </a:ln>
        </p:spPr>
      </p:cxnSp>
      <p:sp>
        <p:nvSpPr>
          <p:cNvPr id="471" name="Google Shape;471;p95"/>
          <p:cNvSpPr txBox="1">
            <a:spLocks noGrp="1"/>
          </p:cNvSpPr>
          <p:nvPr>
            <p:ph type="sldNum" idx="12"/>
          </p:nvPr>
        </p:nvSpPr>
        <p:spPr>
          <a:xfrm>
            <a:off x="4419600" y="6170083"/>
            <a:ext cx="2133600" cy="372300"/>
          </a:xfrm>
          <a:prstGeom prst="rect">
            <a:avLst/>
          </a:prstGeom>
          <a:noFill/>
          <a:ln>
            <a:noFill/>
          </a:ln>
        </p:spPr>
        <p:txBody>
          <a:bodyPr spcFirstLastPara="1" wrap="square" lIns="45700" tIns="45700" rIns="45700" bIns="45700" anchor="ctr" anchorCtr="0">
            <a:noAutofit/>
          </a:bodyPr>
          <a:lstStyle>
            <a:lvl1pPr marL="0" marR="0" lvl="0"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4800600"/>
            <a:ext cx="5486400" cy="566738"/>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Clr>
                <a:schemeClr val="dk1"/>
              </a:buClr>
              <a:buSzPts val="1400"/>
              <a:buFont typeface="Calibri"/>
              <a:buNone/>
              <a:defRPr sz="2000" b="1"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67" name="Google Shape;67;p10"/>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t" anchorCtr="0"/>
          <a:lstStyle>
            <a:lvl1pPr marL="0" marR="0" lvl="0" indent="0" algn="l" rtl="0">
              <a:spcBef>
                <a:spcPts val="640"/>
              </a:spcBef>
              <a:spcAft>
                <a:spcPts val="0"/>
              </a:spcAft>
              <a:buClr>
                <a:schemeClr val="dk1"/>
              </a:buClr>
              <a:buSzPts val="1400"/>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spcAft>
                <a:spcPts val="0"/>
              </a:spcAft>
              <a:buClr>
                <a:schemeClr val="dk1"/>
              </a:buClr>
              <a:buSzPts val="1400"/>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spcAft>
                <a:spcPts val="0"/>
              </a:spcAft>
              <a:buClr>
                <a:schemeClr val="dk1"/>
              </a:buClr>
              <a:buSzPts val="1400"/>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1792288" y="5367338"/>
            <a:ext cx="5486400" cy="804862"/>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1"/>
              </a:buClr>
              <a:buSzPts val="32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28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24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9" name="Google Shape;69;p10"/>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 name="Google Shape;70;p10"/>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theme" Target="../theme/theme3.xml"/><Relationship Id="rId1" Type="http://schemas.openxmlformats.org/officeDocument/2006/relationships/slideLayout" Target="../slideLayouts/slideLayout18.xml"/><Relationship Id="rId2"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4.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5.xml"/><Relationship Id="rId13" Type="http://schemas.openxmlformats.org/officeDocument/2006/relationships/image" Target="../media/image1.jpg"/><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20" Type="http://schemas.openxmlformats.org/officeDocument/2006/relationships/slideLayout" Target="../slideLayouts/slideLayout65.xml"/><Relationship Id="rId21" Type="http://schemas.openxmlformats.org/officeDocument/2006/relationships/slideLayout" Target="../slideLayouts/slideLayout66.xml"/><Relationship Id="rId22" Type="http://schemas.openxmlformats.org/officeDocument/2006/relationships/slideLayout" Target="../slideLayouts/slideLayout67.xml"/><Relationship Id="rId23" Type="http://schemas.openxmlformats.org/officeDocument/2006/relationships/slideLayout" Target="../slideLayouts/slideLayout68.xml"/><Relationship Id="rId24" Type="http://schemas.openxmlformats.org/officeDocument/2006/relationships/slideLayout" Target="../slideLayouts/slideLayout69.xml"/><Relationship Id="rId25" Type="http://schemas.openxmlformats.org/officeDocument/2006/relationships/slideLayout" Target="../slideLayouts/slideLayout70.xml"/><Relationship Id="rId26" Type="http://schemas.openxmlformats.org/officeDocument/2006/relationships/slideLayout" Target="../slideLayouts/slideLayout71.xml"/><Relationship Id="rId27" Type="http://schemas.openxmlformats.org/officeDocument/2006/relationships/slideLayout" Target="../slideLayouts/slideLayout72.xml"/><Relationship Id="rId28" Type="http://schemas.openxmlformats.org/officeDocument/2006/relationships/slideLayout" Target="../slideLayouts/slideLayout73.xml"/><Relationship Id="rId29" Type="http://schemas.openxmlformats.org/officeDocument/2006/relationships/slideLayout" Target="../slideLayouts/slideLayout74.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30" Type="http://schemas.openxmlformats.org/officeDocument/2006/relationships/slideLayout" Target="../slideLayouts/slideLayout75.xml"/><Relationship Id="rId31" Type="http://schemas.openxmlformats.org/officeDocument/2006/relationships/slideLayout" Target="../slideLayouts/slideLayout76.xml"/><Relationship Id="rId32" Type="http://schemas.openxmlformats.org/officeDocument/2006/relationships/slideLayout" Target="../slideLayouts/slideLayout77.xml"/><Relationship Id="rId9" Type="http://schemas.openxmlformats.org/officeDocument/2006/relationships/slideLayout" Target="../slideLayouts/slideLayout54.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33" Type="http://schemas.openxmlformats.org/officeDocument/2006/relationships/slideLayout" Target="../slideLayouts/slideLayout78.xml"/><Relationship Id="rId34" Type="http://schemas.openxmlformats.org/officeDocument/2006/relationships/slideLayout" Target="../slideLayouts/slideLayout79.xml"/><Relationship Id="rId35" Type="http://schemas.openxmlformats.org/officeDocument/2006/relationships/slideLayout" Target="../slideLayouts/slideLayout80.xml"/><Relationship Id="rId36" Type="http://schemas.openxmlformats.org/officeDocument/2006/relationships/slideLayout" Target="../slideLayouts/slideLayout81.xml"/><Relationship Id="rId10" Type="http://schemas.openxmlformats.org/officeDocument/2006/relationships/slideLayout" Target="../slideLayouts/slideLayout55.xml"/><Relationship Id="rId11" Type="http://schemas.openxmlformats.org/officeDocument/2006/relationships/slideLayout" Target="../slideLayouts/slideLayout56.xml"/><Relationship Id="rId12" Type="http://schemas.openxmlformats.org/officeDocument/2006/relationships/slideLayout" Target="../slideLayouts/slideLayout57.xml"/><Relationship Id="rId13" Type="http://schemas.openxmlformats.org/officeDocument/2006/relationships/slideLayout" Target="../slideLayouts/slideLayout58.xml"/><Relationship Id="rId14" Type="http://schemas.openxmlformats.org/officeDocument/2006/relationships/slideLayout" Target="../slideLayouts/slideLayout59.xml"/><Relationship Id="rId15" Type="http://schemas.openxmlformats.org/officeDocument/2006/relationships/slideLayout" Target="../slideLayouts/slideLayout60.xml"/><Relationship Id="rId16" Type="http://schemas.openxmlformats.org/officeDocument/2006/relationships/slideLayout" Target="../slideLayouts/slideLayout61.xml"/><Relationship Id="rId17" Type="http://schemas.openxmlformats.org/officeDocument/2006/relationships/slideLayout" Target="../slideLayouts/slideLayout62.xml"/><Relationship Id="rId18" Type="http://schemas.openxmlformats.org/officeDocument/2006/relationships/slideLayout" Target="../slideLayouts/slideLayout63.xml"/><Relationship Id="rId19" Type="http://schemas.openxmlformats.org/officeDocument/2006/relationships/slideLayout" Target="../slideLayouts/slideLayout64.xml"/><Relationship Id="rId37" Type="http://schemas.openxmlformats.org/officeDocument/2006/relationships/slideLayout" Target="../slideLayouts/slideLayout82.xml"/><Relationship Id="rId38" Type="http://schemas.openxmlformats.org/officeDocument/2006/relationships/slideLayout" Target="../slideLayouts/slideLayout83.xml"/><Relationship Id="rId39" Type="http://schemas.openxmlformats.org/officeDocument/2006/relationships/slideLayout" Target="../slideLayouts/slideLayout84.xml"/><Relationship Id="rId40" Type="http://schemas.openxmlformats.org/officeDocument/2006/relationships/slideLayout" Target="../slideLayouts/slideLayout85.xml"/><Relationship Id="rId41" Type="http://schemas.openxmlformats.org/officeDocument/2006/relationships/slideLayout" Target="../slideLayouts/slideLayout86.xml"/><Relationship Id="rId42" Type="http://schemas.openxmlformats.org/officeDocument/2006/relationships/slideLayout" Target="../slideLayouts/slideLayout87.xml"/><Relationship Id="rId43" Type="http://schemas.openxmlformats.org/officeDocument/2006/relationships/slideLayout" Target="../slideLayouts/slideLayout88.xml"/><Relationship Id="rId44" Type="http://schemas.openxmlformats.org/officeDocument/2006/relationships/slideLayout" Target="../slideLayouts/slideLayout89.xml"/><Relationship Id="rId45"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a:off x="457200" y="274638"/>
            <a:ext cx="8229600" cy="1143300"/>
          </a:xfrm>
          <a:prstGeom prst="rect">
            <a:avLst/>
          </a:prstGeom>
          <a:noFill/>
          <a:ln>
            <a:noFill/>
          </a:ln>
        </p:spPr>
        <p:txBody>
          <a:bodyPr spcFirstLastPara="1" wrap="square" lIns="91425" tIns="91425" rIns="91425" bIns="91425" anchor="b" anchorCtr="0"/>
          <a:lstStyle>
            <a:lvl1pPr lvl="0" rtl="0">
              <a:spcBef>
                <a:spcPts val="0"/>
              </a:spcBef>
              <a:spcAft>
                <a:spcPts val="0"/>
              </a:spcAft>
              <a:buClr>
                <a:schemeClr val="dk1"/>
              </a:buClr>
              <a:buSzPts val="3600"/>
              <a:buNone/>
              <a:defRPr sz="3600" b="1">
                <a:solidFill>
                  <a:schemeClr val="dk1"/>
                </a:solidFill>
              </a:defRPr>
            </a:lvl1pPr>
            <a:lvl2pPr lvl="1" rtl="0">
              <a:spcBef>
                <a:spcPts val="0"/>
              </a:spcBef>
              <a:spcAft>
                <a:spcPts val="0"/>
              </a:spcAft>
              <a:buClr>
                <a:schemeClr val="dk1"/>
              </a:buClr>
              <a:buSzPts val="3600"/>
              <a:buNone/>
              <a:defRPr sz="3600" b="1">
                <a:solidFill>
                  <a:schemeClr val="dk1"/>
                </a:solidFill>
              </a:defRPr>
            </a:lvl2pPr>
            <a:lvl3pPr lvl="2" rtl="0">
              <a:spcBef>
                <a:spcPts val="0"/>
              </a:spcBef>
              <a:spcAft>
                <a:spcPts val="0"/>
              </a:spcAft>
              <a:buClr>
                <a:schemeClr val="dk1"/>
              </a:buClr>
              <a:buSzPts val="3600"/>
              <a:buNone/>
              <a:defRPr sz="3600" b="1">
                <a:solidFill>
                  <a:schemeClr val="dk1"/>
                </a:solidFill>
              </a:defRPr>
            </a:lvl3pPr>
            <a:lvl4pPr lvl="3" rtl="0">
              <a:spcBef>
                <a:spcPts val="0"/>
              </a:spcBef>
              <a:spcAft>
                <a:spcPts val="0"/>
              </a:spcAft>
              <a:buClr>
                <a:schemeClr val="dk1"/>
              </a:buClr>
              <a:buSzPts val="3600"/>
              <a:buNone/>
              <a:defRPr sz="3600" b="1">
                <a:solidFill>
                  <a:schemeClr val="dk1"/>
                </a:solidFill>
              </a:defRPr>
            </a:lvl4pPr>
            <a:lvl5pPr lvl="4" rtl="0">
              <a:spcBef>
                <a:spcPts val="0"/>
              </a:spcBef>
              <a:spcAft>
                <a:spcPts val="0"/>
              </a:spcAft>
              <a:buClr>
                <a:schemeClr val="dk1"/>
              </a:buClr>
              <a:buSzPts val="3600"/>
              <a:buNone/>
              <a:defRPr sz="3600" b="1">
                <a:solidFill>
                  <a:schemeClr val="dk1"/>
                </a:solidFill>
              </a:defRPr>
            </a:lvl5pPr>
            <a:lvl6pPr lvl="5" rtl="0">
              <a:spcBef>
                <a:spcPts val="0"/>
              </a:spcBef>
              <a:spcAft>
                <a:spcPts val="0"/>
              </a:spcAft>
              <a:buClr>
                <a:schemeClr val="dk1"/>
              </a:buClr>
              <a:buSzPts val="3600"/>
              <a:buNone/>
              <a:defRPr sz="3600" b="1">
                <a:solidFill>
                  <a:schemeClr val="dk1"/>
                </a:solidFill>
              </a:defRPr>
            </a:lvl6pPr>
            <a:lvl7pPr lvl="6" rtl="0">
              <a:spcBef>
                <a:spcPts val="0"/>
              </a:spcBef>
              <a:spcAft>
                <a:spcPts val="0"/>
              </a:spcAft>
              <a:buClr>
                <a:schemeClr val="dk1"/>
              </a:buClr>
              <a:buSzPts val="3600"/>
              <a:buNone/>
              <a:defRPr sz="3600" b="1">
                <a:solidFill>
                  <a:schemeClr val="dk1"/>
                </a:solidFill>
              </a:defRPr>
            </a:lvl7pPr>
            <a:lvl8pPr lvl="7" rtl="0">
              <a:spcBef>
                <a:spcPts val="0"/>
              </a:spcBef>
              <a:spcAft>
                <a:spcPts val="0"/>
              </a:spcAft>
              <a:buClr>
                <a:schemeClr val="dk1"/>
              </a:buClr>
              <a:buSzPts val="3600"/>
              <a:buNone/>
              <a:defRPr sz="3600" b="1">
                <a:solidFill>
                  <a:schemeClr val="dk1"/>
                </a:solidFill>
              </a:defRPr>
            </a:lvl8pPr>
            <a:lvl9pPr lvl="8" rtl="0">
              <a:spcBef>
                <a:spcPts val="0"/>
              </a:spcBef>
              <a:spcAft>
                <a:spcPts val="0"/>
              </a:spcAft>
              <a:buClr>
                <a:schemeClr val="dk1"/>
              </a:buClr>
              <a:buSzPts val="3600"/>
              <a:buNone/>
              <a:defRPr sz="3600" b="1">
                <a:solidFill>
                  <a:schemeClr val="dk1"/>
                </a:solidFill>
              </a:defRPr>
            </a:lvl9pPr>
          </a:lstStyle>
          <a:p>
            <a:endParaRPr/>
          </a:p>
        </p:txBody>
      </p:sp>
      <p:sp>
        <p:nvSpPr>
          <p:cNvPr id="86" name="Google Shape;86;p13"/>
          <p:cNvSpPr txBox="1">
            <a:spLocks noGrp="1"/>
          </p:cNvSpPr>
          <p:nvPr>
            <p:ph type="body" idx="1"/>
          </p:nvPr>
        </p:nvSpPr>
        <p:spPr>
          <a:xfrm>
            <a:off x="457200" y="1600200"/>
            <a:ext cx="8229600" cy="49677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Clr>
                <a:schemeClr val="dk1"/>
              </a:buClr>
              <a:buSzPts val="3000"/>
              <a:buChar char="●"/>
              <a:defRPr sz="3000">
                <a:solidFill>
                  <a:schemeClr val="dk1"/>
                </a:solidFill>
              </a:defRPr>
            </a:lvl1pPr>
            <a:lvl2pPr marL="914400" lvl="1" indent="-381000" rtl="0">
              <a:spcBef>
                <a:spcPts val="0"/>
              </a:spcBef>
              <a:spcAft>
                <a:spcPts val="0"/>
              </a:spcAft>
              <a:buClr>
                <a:schemeClr val="dk1"/>
              </a:buClr>
              <a:buSzPts val="2400"/>
              <a:buChar char="○"/>
              <a:defRPr sz="2400">
                <a:solidFill>
                  <a:schemeClr val="dk1"/>
                </a:solidFill>
              </a:defRPr>
            </a:lvl2pPr>
            <a:lvl3pPr marL="1371600" lvl="2" indent="-381000" rtl="0">
              <a:spcBef>
                <a:spcPts val="0"/>
              </a:spcBef>
              <a:spcAft>
                <a:spcPts val="0"/>
              </a:spcAft>
              <a:buClr>
                <a:schemeClr val="dk1"/>
              </a:buClr>
              <a:buSzPts val="2400"/>
              <a:buChar char="■"/>
              <a:defRPr sz="2400">
                <a:solidFill>
                  <a:schemeClr val="dk1"/>
                </a:solidFill>
              </a:defRPr>
            </a:lvl3pPr>
            <a:lvl4pPr marL="1828800" lvl="3" indent="-342900" rtl="0">
              <a:spcBef>
                <a:spcPts val="0"/>
              </a:spcBef>
              <a:spcAft>
                <a:spcPts val="0"/>
              </a:spcAft>
              <a:buClr>
                <a:schemeClr val="dk1"/>
              </a:buClr>
              <a:buSzPts val="1800"/>
              <a:buChar char="●"/>
              <a:defRPr sz="1800">
                <a:solidFill>
                  <a:schemeClr val="dk1"/>
                </a:solidFill>
              </a:defRPr>
            </a:lvl4pPr>
            <a:lvl5pPr marL="2286000" lvl="4" indent="-342900" rtl="0">
              <a:spcBef>
                <a:spcPts val="0"/>
              </a:spcBef>
              <a:spcAft>
                <a:spcPts val="0"/>
              </a:spcAft>
              <a:buClr>
                <a:schemeClr val="dk1"/>
              </a:buClr>
              <a:buSzPts val="1800"/>
              <a:buChar char="○"/>
              <a:defRPr sz="1800">
                <a:solidFill>
                  <a:schemeClr val="dk1"/>
                </a:solidFill>
              </a:defRPr>
            </a:lvl5pPr>
            <a:lvl6pPr marL="2743200" lvl="5" indent="-342900" rtl="0">
              <a:spcBef>
                <a:spcPts val="0"/>
              </a:spcBef>
              <a:spcAft>
                <a:spcPts val="0"/>
              </a:spcAft>
              <a:buClr>
                <a:schemeClr val="dk1"/>
              </a:buClr>
              <a:buSzPts val="1800"/>
              <a:buChar char="■"/>
              <a:defRPr sz="1800">
                <a:solidFill>
                  <a:schemeClr val="dk1"/>
                </a:solidFill>
              </a:defRPr>
            </a:lvl6pPr>
            <a:lvl7pPr marL="3200400" lvl="6" indent="-342900" rtl="0">
              <a:spcBef>
                <a:spcPts val="0"/>
              </a:spcBef>
              <a:spcAft>
                <a:spcPts val="0"/>
              </a:spcAft>
              <a:buClr>
                <a:schemeClr val="dk1"/>
              </a:buClr>
              <a:buSzPts val="1800"/>
              <a:buChar char="●"/>
              <a:defRPr sz="1800">
                <a:solidFill>
                  <a:schemeClr val="dk1"/>
                </a:solidFill>
              </a:defRPr>
            </a:lvl7pPr>
            <a:lvl8pPr marL="3657600" lvl="7" indent="-342900" rtl="0">
              <a:spcBef>
                <a:spcPts val="0"/>
              </a:spcBef>
              <a:spcAft>
                <a:spcPts val="0"/>
              </a:spcAft>
              <a:buClr>
                <a:schemeClr val="dk1"/>
              </a:buClr>
              <a:buSzPts val="1800"/>
              <a:buChar char="○"/>
              <a:defRPr sz="1800">
                <a:solidFill>
                  <a:schemeClr val="dk1"/>
                </a:solidFill>
              </a:defRPr>
            </a:lvl8pPr>
            <a:lvl9pPr marL="4114800" lvl="8" indent="-342900" rtl="0">
              <a:spcBef>
                <a:spcPts val="0"/>
              </a:spcBef>
              <a:spcAft>
                <a:spcPts val="0"/>
              </a:spcAft>
              <a:buClr>
                <a:schemeClr val="dk1"/>
              </a:buClr>
              <a:buSzPts val="1800"/>
              <a:buChar char="■"/>
              <a:defRPr sz="1800">
                <a:solidFill>
                  <a:schemeClr val="dk1"/>
                </a:solidFill>
              </a:defRPr>
            </a:lvl9pPr>
          </a:lstStyle>
          <a:p>
            <a:endParaRPr/>
          </a:p>
        </p:txBody>
      </p:sp>
      <p:sp>
        <p:nvSpPr>
          <p:cNvPr id="87" name="Google Shape;87;p13"/>
          <p:cNvSpPr txBox="1">
            <a:spLocks noGrp="1"/>
          </p:cNvSpPr>
          <p:nvPr>
            <p:ph type="sldNum" idx="12"/>
          </p:nvPr>
        </p:nvSpPr>
        <p:spPr>
          <a:xfrm>
            <a:off x="8556791" y="6333134"/>
            <a:ext cx="548700" cy="524700"/>
          </a:xfrm>
          <a:prstGeom prst="rect">
            <a:avLst/>
          </a:prstGeom>
          <a:noFill/>
          <a:ln>
            <a:noFill/>
          </a:ln>
        </p:spPr>
        <p:txBody>
          <a:bodyPr spcFirstLastPara="1" wrap="square" lIns="91425" tIns="91425" rIns="91425" bIns="91425" anchor="ctr" anchorCtr="0">
            <a:noAutofit/>
          </a:bodyPr>
          <a:lstStyle>
            <a:lvl1pPr lvl="0" algn="r" rtl="0">
              <a:buNone/>
              <a:defRPr sz="1300">
                <a:solidFill>
                  <a:schemeClr val="dk1"/>
                </a:solidFill>
              </a:defRPr>
            </a:lvl1pPr>
            <a:lvl2pPr lvl="1" algn="r" rtl="0">
              <a:buNone/>
              <a:defRPr sz="1300">
                <a:solidFill>
                  <a:schemeClr val="dk1"/>
                </a:solidFill>
              </a:defRPr>
            </a:lvl2pPr>
            <a:lvl3pPr lvl="2" algn="r" rtl="0">
              <a:buNone/>
              <a:defRPr sz="1300">
                <a:solidFill>
                  <a:schemeClr val="dk1"/>
                </a:solidFill>
              </a:defRPr>
            </a:lvl3pPr>
            <a:lvl4pPr lvl="3" algn="r" rtl="0">
              <a:buNone/>
              <a:defRPr sz="1300">
                <a:solidFill>
                  <a:schemeClr val="dk1"/>
                </a:solidFill>
              </a:defRPr>
            </a:lvl4pPr>
            <a:lvl5pPr lvl="4" algn="r" rtl="0">
              <a:buNone/>
              <a:defRPr sz="1300">
                <a:solidFill>
                  <a:schemeClr val="dk1"/>
                </a:solidFill>
              </a:defRPr>
            </a:lvl5pPr>
            <a:lvl6pPr lvl="5" algn="r" rtl="0">
              <a:buNone/>
              <a:defRPr sz="1300">
                <a:solidFill>
                  <a:schemeClr val="dk1"/>
                </a:solidFill>
              </a:defRPr>
            </a:lvl6pPr>
            <a:lvl7pPr lvl="6" algn="r" rtl="0">
              <a:buNone/>
              <a:defRPr sz="1300">
                <a:solidFill>
                  <a:schemeClr val="dk1"/>
                </a:solidFill>
              </a:defRPr>
            </a:lvl7pPr>
            <a:lvl8pPr lvl="7" algn="r" rtl="0">
              <a:buNone/>
              <a:defRPr sz="1300">
                <a:solidFill>
                  <a:schemeClr val="dk1"/>
                </a:solidFill>
              </a:defRPr>
            </a:lvl8pPr>
            <a:lvl9pPr lvl="8" algn="r" rtl="0">
              <a:buNone/>
              <a:defRPr sz="1300">
                <a:solidFill>
                  <a:schemeClr val="dk1"/>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109"/>
        <p:cNvGrpSpPr/>
        <p:nvPr/>
      </p:nvGrpSpPr>
      <p:grpSpPr>
        <a:xfrm>
          <a:off x="0" y="0"/>
          <a:ext cx="0" cy="0"/>
          <a:chOff x="0" y="0"/>
          <a:chExt cx="0" cy="0"/>
        </a:xfrm>
      </p:grpSpPr>
      <p:sp>
        <p:nvSpPr>
          <p:cNvPr id="110" name="Google Shape;110;p20"/>
          <p:cNvSpPr txBox="1">
            <a:spLocks noGrp="1"/>
          </p:cNvSpPr>
          <p:nvPr>
            <p:ph type="title"/>
          </p:nvPr>
        </p:nvSpPr>
        <p:spPr>
          <a:xfrm>
            <a:off x="457200" y="274637"/>
            <a:ext cx="8229600" cy="11433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lt1"/>
              </a:buClr>
              <a:buSzPts val="1400"/>
              <a:buFont typeface="Arial"/>
              <a:buNone/>
              <a:defRPr sz="3600" b="1"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SzPts val="1400"/>
              <a:buFont typeface="Arial"/>
              <a:buNone/>
              <a:defRPr sz="3600" b="1" i="0" u="none" strike="noStrike" cap="none">
                <a:solidFill>
                  <a:schemeClr val="lt1"/>
                </a:solidFill>
                <a:latin typeface="Arial"/>
                <a:ea typeface="Arial"/>
                <a:cs typeface="Arial"/>
                <a:sym typeface="Arial"/>
              </a:defRPr>
            </a:lvl2pPr>
            <a:lvl3pPr lvl="2" indent="0" rtl="0">
              <a:spcBef>
                <a:spcPts val="0"/>
              </a:spcBef>
              <a:spcAft>
                <a:spcPts val="0"/>
              </a:spcAft>
              <a:buClr>
                <a:schemeClr val="lt1"/>
              </a:buClr>
              <a:buSzPts val="1400"/>
              <a:buFont typeface="Arial"/>
              <a:buNone/>
              <a:defRPr sz="3600" b="1">
                <a:solidFill>
                  <a:schemeClr val="lt1"/>
                </a:solidFill>
              </a:defRPr>
            </a:lvl3pPr>
            <a:lvl4pPr lvl="3" indent="0" rtl="0">
              <a:spcBef>
                <a:spcPts val="0"/>
              </a:spcBef>
              <a:spcAft>
                <a:spcPts val="0"/>
              </a:spcAft>
              <a:buClr>
                <a:schemeClr val="lt1"/>
              </a:buClr>
              <a:buSzPts val="1400"/>
              <a:buFont typeface="Arial"/>
              <a:buNone/>
              <a:defRPr sz="3600" b="1">
                <a:solidFill>
                  <a:schemeClr val="lt1"/>
                </a:solidFill>
              </a:defRPr>
            </a:lvl4pPr>
            <a:lvl5pPr lvl="4" indent="0" rtl="0">
              <a:spcBef>
                <a:spcPts val="0"/>
              </a:spcBef>
              <a:spcAft>
                <a:spcPts val="0"/>
              </a:spcAft>
              <a:buClr>
                <a:schemeClr val="lt1"/>
              </a:buClr>
              <a:buSzPts val="1400"/>
              <a:buFont typeface="Arial"/>
              <a:buNone/>
              <a:defRPr sz="3600" b="1">
                <a:solidFill>
                  <a:schemeClr val="lt1"/>
                </a:solidFill>
              </a:defRPr>
            </a:lvl5pPr>
            <a:lvl6pPr lvl="5" indent="0" rtl="0">
              <a:spcBef>
                <a:spcPts val="0"/>
              </a:spcBef>
              <a:spcAft>
                <a:spcPts val="0"/>
              </a:spcAft>
              <a:buClr>
                <a:schemeClr val="lt1"/>
              </a:buClr>
              <a:buSzPts val="1400"/>
              <a:buFont typeface="Arial"/>
              <a:buNone/>
              <a:defRPr sz="3600" b="1">
                <a:solidFill>
                  <a:schemeClr val="lt1"/>
                </a:solidFill>
              </a:defRPr>
            </a:lvl6pPr>
            <a:lvl7pPr lvl="6" indent="0" rtl="0">
              <a:spcBef>
                <a:spcPts val="0"/>
              </a:spcBef>
              <a:spcAft>
                <a:spcPts val="0"/>
              </a:spcAft>
              <a:buClr>
                <a:schemeClr val="lt1"/>
              </a:buClr>
              <a:buSzPts val="1400"/>
              <a:buFont typeface="Arial"/>
              <a:buNone/>
              <a:defRPr sz="3600" b="1">
                <a:solidFill>
                  <a:schemeClr val="lt1"/>
                </a:solidFill>
              </a:defRPr>
            </a:lvl7pPr>
            <a:lvl8pPr lvl="7" indent="0" rtl="0">
              <a:spcBef>
                <a:spcPts val="0"/>
              </a:spcBef>
              <a:spcAft>
                <a:spcPts val="0"/>
              </a:spcAft>
              <a:buClr>
                <a:schemeClr val="lt1"/>
              </a:buClr>
              <a:buSzPts val="1400"/>
              <a:buFont typeface="Arial"/>
              <a:buNone/>
              <a:defRPr sz="3600" b="1">
                <a:solidFill>
                  <a:schemeClr val="lt1"/>
                </a:solidFill>
              </a:defRPr>
            </a:lvl8pPr>
            <a:lvl9pPr lvl="8" indent="0" rtl="0">
              <a:spcBef>
                <a:spcPts val="0"/>
              </a:spcBef>
              <a:spcAft>
                <a:spcPts val="0"/>
              </a:spcAft>
              <a:buClr>
                <a:schemeClr val="lt1"/>
              </a:buClr>
              <a:buSzPts val="1400"/>
              <a:buFont typeface="Arial"/>
              <a:buNone/>
              <a:defRPr sz="3600" b="1">
                <a:solidFill>
                  <a:schemeClr val="lt1"/>
                </a:solidFill>
              </a:defRPr>
            </a:lvl9pPr>
          </a:lstStyle>
          <a:p>
            <a:endParaRPr/>
          </a:p>
        </p:txBody>
      </p:sp>
      <p:sp>
        <p:nvSpPr>
          <p:cNvPr id="111" name="Google Shape;111;p20"/>
          <p:cNvSpPr txBox="1">
            <a:spLocks noGrp="1"/>
          </p:cNvSpPr>
          <p:nvPr>
            <p:ph type="body" idx="1"/>
          </p:nvPr>
        </p:nvSpPr>
        <p:spPr>
          <a:xfrm>
            <a:off x="457200" y="1600201"/>
            <a:ext cx="8229600" cy="4967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600"/>
              </a:spcBef>
              <a:spcAft>
                <a:spcPts val="0"/>
              </a:spcAft>
              <a:buClr>
                <a:schemeClr val="dk1"/>
              </a:buClr>
              <a:buSzPts val="1400"/>
              <a:buFont typeface="Arial"/>
              <a:buNone/>
              <a:defRPr sz="3000" b="0" i="0" u="none" strike="noStrike" cap="none">
                <a:solidFill>
                  <a:schemeClr val="dk1"/>
                </a:solidFill>
                <a:latin typeface="Arial"/>
                <a:ea typeface="Arial"/>
                <a:cs typeface="Arial"/>
                <a:sym typeface="Arial"/>
              </a:defRPr>
            </a:lvl1pPr>
            <a:lvl2pPr marL="914400" marR="0" lvl="1" indent="-228600" algn="l" rtl="0">
              <a:lnSpc>
                <a:spcPct val="100000"/>
              </a:lnSpc>
              <a:spcBef>
                <a:spcPts val="48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100000"/>
              </a:lnSpc>
              <a:spcBef>
                <a:spcPts val="48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3pPr>
            <a:lvl4pPr marL="1828800" marR="0" lvl="3" indent="-22860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3200400" marR="0" lvl="6" indent="-22860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657600" marR="0" lvl="7" indent="-22860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4114800" marR="0" lvl="8" indent="-22860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material">
    <p:bg>
      <p:bgPr>
        <a:solidFill>
          <a:schemeClr val="dk1"/>
        </a:solidFill>
        <a:effectLst/>
      </p:bgPr>
    </p:bg>
    <p:spTree>
      <p:nvGrpSpPr>
        <p:cNvPr id="1" name="Shape 137"/>
        <p:cNvGrpSpPr/>
        <p:nvPr/>
      </p:nvGrpSpPr>
      <p:grpSpPr>
        <a:xfrm>
          <a:off x="0" y="0"/>
          <a:ext cx="0" cy="0"/>
          <a:chOff x="0" y="0"/>
          <a:chExt cx="0" cy="0"/>
        </a:xfrm>
      </p:grpSpPr>
      <p:sp>
        <p:nvSpPr>
          <p:cNvPr id="138" name="Google Shape;138;p27"/>
          <p:cNvSpPr txBox="1">
            <a:spLocks noGrp="1"/>
          </p:cNvSpPr>
          <p:nvPr>
            <p:ph type="title"/>
          </p:nvPr>
        </p:nvSpPr>
        <p:spPr>
          <a:xfrm>
            <a:off x="471900" y="984967"/>
            <a:ext cx="8222100" cy="1023600"/>
          </a:xfrm>
          <a:prstGeom prst="rect">
            <a:avLst/>
          </a:prstGeom>
          <a:noFill/>
          <a:ln>
            <a:noFill/>
          </a:ln>
        </p:spPr>
        <p:txBody>
          <a:bodyPr spcFirstLastPara="1" wrap="square" lIns="91425" tIns="91425" rIns="91425" bIns="91425" anchor="b" anchorCtr="0"/>
          <a:lstStyle>
            <a:lvl1pPr lvl="0"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a:endParaRPr/>
          </a:p>
        </p:txBody>
      </p:sp>
      <p:sp>
        <p:nvSpPr>
          <p:cNvPr id="139" name="Google Shape;139;p27"/>
          <p:cNvSpPr txBox="1">
            <a:spLocks noGrp="1"/>
          </p:cNvSpPr>
          <p:nvPr>
            <p:ph type="body" idx="1"/>
          </p:nvPr>
        </p:nvSpPr>
        <p:spPr>
          <a:xfrm>
            <a:off x="471900" y="2558767"/>
            <a:ext cx="8222100" cy="36135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marL="914400" lvl="1"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marL="1371600" lvl="2"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marL="1828800" lvl="3"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marL="2286000" lvl="4"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marL="2743200" lvl="5"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marL="3200400" lvl="6"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marL="3657600" lvl="7"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marL="4114800" lvl="8" indent="-317500" rtl="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a:endParaRPr/>
          </a:p>
        </p:txBody>
      </p:sp>
      <p:sp>
        <p:nvSpPr>
          <p:cNvPr id="140" name="Google Shape;140;p27"/>
          <p:cNvSpPr txBox="1">
            <a:spLocks noGrp="1"/>
          </p:cNvSpPr>
          <p:nvPr>
            <p:ph type="sldNum" idx="12"/>
          </p:nvPr>
        </p:nvSpPr>
        <p:spPr>
          <a:xfrm>
            <a:off x="8523541" y="6260831"/>
            <a:ext cx="548700" cy="5247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lt2"/>
                </a:solidFill>
                <a:latin typeface="Roboto"/>
                <a:ea typeface="Roboto"/>
                <a:cs typeface="Roboto"/>
                <a:sym typeface="Roboto"/>
              </a:defRPr>
            </a:lvl1pPr>
            <a:lvl2pPr lvl="1" algn="r" rtl="0">
              <a:buNone/>
              <a:defRPr sz="1000">
                <a:solidFill>
                  <a:schemeClr val="lt2"/>
                </a:solidFill>
                <a:latin typeface="Roboto"/>
                <a:ea typeface="Roboto"/>
                <a:cs typeface="Roboto"/>
                <a:sym typeface="Roboto"/>
              </a:defRPr>
            </a:lvl2pPr>
            <a:lvl3pPr lvl="2" algn="r" rtl="0">
              <a:buNone/>
              <a:defRPr sz="1000">
                <a:solidFill>
                  <a:schemeClr val="lt2"/>
                </a:solidFill>
                <a:latin typeface="Roboto"/>
                <a:ea typeface="Roboto"/>
                <a:cs typeface="Roboto"/>
                <a:sym typeface="Roboto"/>
              </a:defRPr>
            </a:lvl3pPr>
            <a:lvl4pPr lvl="3" algn="r" rtl="0">
              <a:buNone/>
              <a:defRPr sz="1000">
                <a:solidFill>
                  <a:schemeClr val="lt2"/>
                </a:solidFill>
                <a:latin typeface="Roboto"/>
                <a:ea typeface="Roboto"/>
                <a:cs typeface="Roboto"/>
                <a:sym typeface="Roboto"/>
              </a:defRPr>
            </a:lvl4pPr>
            <a:lvl5pPr lvl="4" algn="r" rtl="0">
              <a:buNone/>
              <a:defRPr sz="1000">
                <a:solidFill>
                  <a:schemeClr val="lt2"/>
                </a:solidFill>
                <a:latin typeface="Roboto"/>
                <a:ea typeface="Roboto"/>
                <a:cs typeface="Roboto"/>
                <a:sym typeface="Roboto"/>
              </a:defRPr>
            </a:lvl5pPr>
            <a:lvl6pPr lvl="5" algn="r" rtl="0">
              <a:buNone/>
              <a:defRPr sz="1000">
                <a:solidFill>
                  <a:schemeClr val="lt2"/>
                </a:solidFill>
                <a:latin typeface="Roboto"/>
                <a:ea typeface="Roboto"/>
                <a:cs typeface="Roboto"/>
                <a:sym typeface="Roboto"/>
              </a:defRPr>
            </a:lvl6pPr>
            <a:lvl7pPr lvl="6" algn="r" rtl="0">
              <a:buNone/>
              <a:defRPr sz="1000">
                <a:solidFill>
                  <a:schemeClr val="lt2"/>
                </a:solidFill>
                <a:latin typeface="Roboto"/>
                <a:ea typeface="Roboto"/>
                <a:cs typeface="Roboto"/>
                <a:sym typeface="Roboto"/>
              </a:defRPr>
            </a:lvl7pPr>
            <a:lvl8pPr lvl="7" algn="r" rtl="0">
              <a:buNone/>
              <a:defRPr sz="1000">
                <a:solidFill>
                  <a:schemeClr val="lt2"/>
                </a:solidFill>
                <a:latin typeface="Roboto"/>
                <a:ea typeface="Roboto"/>
                <a:cs typeface="Roboto"/>
                <a:sym typeface="Roboto"/>
              </a:defRPr>
            </a:lvl8pPr>
            <a:lvl9pPr lvl="8" algn="r" rtl="0">
              <a:buNone/>
              <a:defRPr sz="1000">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1">
          <a:blip r:embed="rId13">
            <a:alphaModFix/>
          </a:blip>
          <a:stretch>
            <a:fillRect/>
          </a:stretch>
        </a:blipFill>
        <a:effectLst/>
      </p:bgPr>
    </p:bg>
    <p:spTree>
      <p:nvGrpSpPr>
        <p:cNvPr id="1" name="Shape 195"/>
        <p:cNvGrpSpPr/>
        <p:nvPr/>
      </p:nvGrpSpPr>
      <p:grpSpPr>
        <a:xfrm>
          <a:off x="0" y="0"/>
          <a:ext cx="0" cy="0"/>
          <a:chOff x="0" y="0"/>
          <a:chExt cx="0" cy="0"/>
        </a:xfrm>
      </p:grpSpPr>
      <p:sp>
        <p:nvSpPr>
          <p:cNvPr id="196" name="Google Shape;196;p39"/>
          <p:cNvSpPr txBox="1">
            <a:spLocks noGrp="1"/>
          </p:cNvSpPr>
          <p:nvPr>
            <p:ph type="title"/>
          </p:nvPr>
        </p:nvSpPr>
        <p:spPr>
          <a:xfrm>
            <a:off x="457200" y="152400"/>
            <a:ext cx="8229600" cy="1143300"/>
          </a:xfrm>
          <a:prstGeom prst="rect">
            <a:avLst/>
          </a:prstGeom>
          <a:noFill/>
          <a:ln>
            <a:noFill/>
          </a:ln>
        </p:spPr>
        <p:txBody>
          <a:bodyPr spcFirstLastPara="1" wrap="square" lIns="45725" tIns="45725" rIns="45725" bIns="45725" anchor="ctr" anchorCtr="0"/>
          <a:lstStyle>
            <a:lvl1pPr marL="0" marR="0" lvl="0" indent="0" algn="l" rtl="0">
              <a:lnSpc>
                <a:spcPct val="100000"/>
              </a:lnSpc>
              <a:spcBef>
                <a:spcPts val="0"/>
              </a:spcBef>
              <a:spcAft>
                <a:spcPts val="0"/>
              </a:spcAft>
              <a:buClr>
                <a:schemeClr val="lt1"/>
              </a:buClr>
              <a:buSzPts val="700"/>
              <a:buFont typeface="Calibri"/>
              <a:buNone/>
              <a:defRPr sz="4400" b="1" i="0" u="none" strike="noStrike" cap="none">
                <a:solidFill>
                  <a:schemeClr val="lt1"/>
                </a:solidFill>
                <a:latin typeface="Calibri"/>
                <a:ea typeface="Calibri"/>
                <a:cs typeface="Calibri"/>
                <a:sym typeface="Calibri"/>
              </a:defRPr>
            </a:lvl1pPr>
            <a:lvl2pPr lvl="1" indent="0" rtl="0">
              <a:spcBef>
                <a:spcPts val="0"/>
              </a:spcBef>
              <a:spcAft>
                <a:spcPts val="0"/>
              </a:spcAft>
              <a:buSzPts val="700"/>
              <a:buFont typeface="Arial"/>
              <a:buNone/>
              <a:defRPr sz="1800"/>
            </a:lvl2pPr>
            <a:lvl3pPr lvl="2" indent="0" rtl="0">
              <a:spcBef>
                <a:spcPts val="0"/>
              </a:spcBef>
              <a:spcAft>
                <a:spcPts val="0"/>
              </a:spcAft>
              <a:buSzPts val="700"/>
              <a:buFont typeface="Arial"/>
              <a:buNone/>
              <a:defRPr sz="1800"/>
            </a:lvl3pPr>
            <a:lvl4pPr lvl="3" indent="0" rtl="0">
              <a:spcBef>
                <a:spcPts val="0"/>
              </a:spcBef>
              <a:spcAft>
                <a:spcPts val="0"/>
              </a:spcAft>
              <a:buSzPts val="700"/>
              <a:buFont typeface="Arial"/>
              <a:buNone/>
              <a:defRPr sz="1800"/>
            </a:lvl4pPr>
            <a:lvl5pPr lvl="4" indent="0" rtl="0">
              <a:spcBef>
                <a:spcPts val="0"/>
              </a:spcBef>
              <a:spcAft>
                <a:spcPts val="0"/>
              </a:spcAft>
              <a:buSzPts val="700"/>
              <a:buFont typeface="Arial"/>
              <a:buNone/>
              <a:defRPr sz="1800"/>
            </a:lvl5pPr>
            <a:lvl6pPr lvl="5" indent="0" rtl="0">
              <a:spcBef>
                <a:spcPts val="0"/>
              </a:spcBef>
              <a:spcAft>
                <a:spcPts val="0"/>
              </a:spcAft>
              <a:buSzPts val="700"/>
              <a:buFont typeface="Arial"/>
              <a:buNone/>
              <a:defRPr sz="1800"/>
            </a:lvl6pPr>
            <a:lvl7pPr lvl="6" indent="0" rtl="0">
              <a:spcBef>
                <a:spcPts val="0"/>
              </a:spcBef>
              <a:spcAft>
                <a:spcPts val="0"/>
              </a:spcAft>
              <a:buSzPts val="700"/>
              <a:buFont typeface="Arial"/>
              <a:buNone/>
              <a:defRPr sz="1800"/>
            </a:lvl7pPr>
            <a:lvl8pPr lvl="7" indent="0" rtl="0">
              <a:spcBef>
                <a:spcPts val="0"/>
              </a:spcBef>
              <a:spcAft>
                <a:spcPts val="0"/>
              </a:spcAft>
              <a:buSzPts val="700"/>
              <a:buFont typeface="Arial"/>
              <a:buNone/>
              <a:defRPr sz="1800"/>
            </a:lvl8pPr>
            <a:lvl9pPr lvl="8" indent="0" rtl="0">
              <a:spcBef>
                <a:spcPts val="0"/>
              </a:spcBef>
              <a:spcAft>
                <a:spcPts val="0"/>
              </a:spcAft>
              <a:buSzPts val="700"/>
              <a:buFont typeface="Arial"/>
              <a:buNone/>
              <a:defRPr sz="1800"/>
            </a:lvl9pPr>
          </a:lstStyle>
          <a:p>
            <a:endParaRPr/>
          </a:p>
        </p:txBody>
      </p:sp>
      <p:sp>
        <p:nvSpPr>
          <p:cNvPr id="197" name="Google Shape;197;p39"/>
          <p:cNvSpPr txBox="1">
            <a:spLocks noGrp="1"/>
          </p:cNvSpPr>
          <p:nvPr>
            <p:ph type="body" idx="1"/>
          </p:nvPr>
        </p:nvSpPr>
        <p:spPr>
          <a:xfrm>
            <a:off x="457200" y="1752600"/>
            <a:ext cx="8229600" cy="4373700"/>
          </a:xfrm>
          <a:prstGeom prst="rect">
            <a:avLst/>
          </a:prstGeom>
          <a:noFill/>
          <a:ln>
            <a:noFill/>
          </a:ln>
        </p:spPr>
        <p:txBody>
          <a:bodyPr spcFirstLastPara="1" wrap="square" lIns="45725" tIns="45725" rIns="45725" bIns="45725" anchor="t" anchorCtr="0"/>
          <a:lstStyle>
            <a:lvl1pPr marL="457200" marR="0" lvl="0" indent="-431800" algn="l" rtl="0">
              <a:lnSpc>
                <a:spcPct val="100000"/>
              </a:lnSpc>
              <a:spcBef>
                <a:spcPts val="70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6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8" name="Google Shape;198;p39"/>
          <p:cNvSpPr txBox="1">
            <a:spLocks noGrp="1"/>
          </p:cNvSpPr>
          <p:nvPr>
            <p:ph type="dt" idx="10"/>
          </p:nvPr>
        </p:nvSpPr>
        <p:spPr>
          <a:xfrm>
            <a:off x="457200" y="6356350"/>
            <a:ext cx="2133600" cy="365100"/>
          </a:xfrm>
          <a:prstGeom prst="rect">
            <a:avLst/>
          </a:prstGeom>
          <a:noFill/>
          <a:ln>
            <a:noFill/>
          </a:ln>
        </p:spPr>
        <p:txBody>
          <a:bodyPr spcFirstLastPara="1" wrap="square" lIns="45725" tIns="45725" rIns="45725" bIns="45725" anchor="ctr" anchorCtr="0"/>
          <a:lstStyle>
            <a:lvl1pPr marL="0" marR="0" lvl="0" indent="0" algn="l" rtl="0">
              <a:lnSpc>
                <a:spcPct val="100000"/>
              </a:lnSpc>
              <a:spcBef>
                <a:spcPts val="0"/>
              </a:spcBef>
              <a:spcAft>
                <a:spcPts val="0"/>
              </a:spcAft>
              <a:buClr>
                <a:schemeClr val="lt1"/>
              </a:buClr>
              <a:buSzPts val="700"/>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99" name="Google Shape;199;p39"/>
          <p:cNvSpPr txBox="1">
            <a:spLocks noGrp="1"/>
          </p:cNvSpPr>
          <p:nvPr>
            <p:ph type="ftr" idx="11"/>
          </p:nvPr>
        </p:nvSpPr>
        <p:spPr>
          <a:xfrm>
            <a:off x="3124200" y="6356350"/>
            <a:ext cx="2895600" cy="365100"/>
          </a:xfrm>
          <a:prstGeom prst="rect">
            <a:avLst/>
          </a:prstGeom>
          <a:noFill/>
          <a:ln>
            <a:noFill/>
          </a:ln>
        </p:spPr>
        <p:txBody>
          <a:bodyPr spcFirstLastPara="1" wrap="square" lIns="45725" tIns="45725" rIns="45725" bIns="45725" anchor="ctr" anchorCtr="0"/>
          <a:lstStyle>
            <a:lvl1pPr marL="0" marR="0" lvl="0" indent="0" algn="ctr" rtl="0">
              <a:lnSpc>
                <a:spcPct val="100000"/>
              </a:lnSpc>
              <a:spcBef>
                <a:spcPts val="0"/>
              </a:spcBef>
              <a:spcAft>
                <a:spcPts val="0"/>
              </a:spcAft>
              <a:buClr>
                <a:schemeClr val="lt1"/>
              </a:buClr>
              <a:buSzPts val="700"/>
              <a:buFont typeface="Calibri"/>
              <a:buNone/>
              <a:defRPr sz="1200" b="0" i="0" u="none" strike="noStrike" cap="none">
                <a:solidFill>
                  <a:schemeClr val="lt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7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0" name="Google Shape;200;p3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70"/>
        <p:cNvGrpSpPr/>
        <p:nvPr/>
      </p:nvGrpSpPr>
      <p:grpSpPr>
        <a:xfrm>
          <a:off x="0" y="0"/>
          <a:ext cx="0" cy="0"/>
          <a:chOff x="0" y="0"/>
          <a:chExt cx="0" cy="0"/>
        </a:xfrm>
      </p:grpSpPr>
      <p:sp>
        <p:nvSpPr>
          <p:cNvPr id="271" name="Google Shape;271;p51"/>
          <p:cNvSpPr txBox="1">
            <a:spLocks noGrp="1"/>
          </p:cNvSpPr>
          <p:nvPr>
            <p:ph type="title"/>
          </p:nvPr>
        </p:nvSpPr>
        <p:spPr>
          <a:xfrm>
            <a:off x="457200" y="0"/>
            <a:ext cx="8229600" cy="14175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SzPts val="1400"/>
              <a:buFont typeface="Arial"/>
              <a:buNone/>
              <a:defRPr sz="3600" b="1" i="0" u="none" strike="noStrike" cap="none">
                <a:solidFill>
                  <a:srgbClr val="FFFFFF"/>
                </a:solidFill>
                <a:latin typeface="Arial"/>
                <a:ea typeface="Arial"/>
                <a:cs typeface="Arial"/>
                <a:sym typeface="Arial"/>
              </a:defRPr>
            </a:lvl9pPr>
          </a:lstStyle>
          <a:p>
            <a:endParaRPr/>
          </a:p>
        </p:txBody>
      </p:sp>
      <p:sp>
        <p:nvSpPr>
          <p:cNvPr id="272" name="Google Shape;272;p51"/>
          <p:cNvSpPr txBox="1">
            <a:spLocks noGrp="1"/>
          </p:cNvSpPr>
          <p:nvPr>
            <p:ph type="body" idx="1"/>
          </p:nvPr>
        </p:nvSpPr>
        <p:spPr>
          <a:xfrm>
            <a:off x="457200" y="1600200"/>
            <a:ext cx="8229600" cy="52581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1pPr>
            <a:lvl2pPr marL="914400" marR="0" lvl="1"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2pPr>
            <a:lvl3pPr marL="1371600" marR="0" lvl="2"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3pPr>
            <a:lvl4pPr marL="1828800" marR="0" lvl="3"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4pPr>
            <a:lvl5pPr marL="2286000" marR="0" lvl="4"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5pPr>
            <a:lvl6pPr marL="2743200" marR="0" lvl="5"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6pPr>
            <a:lvl7pPr marL="3200400" marR="0" lvl="6"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7pPr>
            <a:lvl8pPr marL="3657600" marR="0" lvl="7"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8pPr>
            <a:lvl9pPr marL="4114800" marR="0" lvl="8" indent="-228600" algn="l" rtl="0">
              <a:lnSpc>
                <a:spcPct val="100000"/>
              </a:lnSpc>
              <a:spcBef>
                <a:spcPts val="600"/>
              </a:spcBef>
              <a:spcAft>
                <a:spcPts val="0"/>
              </a:spcAft>
              <a:buClr>
                <a:srgbClr val="000000"/>
              </a:buClr>
              <a:buSzPts val="1400"/>
              <a:buFont typeface="Arial"/>
              <a:buNone/>
              <a:defRPr sz="3000" b="0" i="0" u="none" strike="noStrike" cap="none">
                <a:solidFill>
                  <a:srgbClr val="000000"/>
                </a:solidFill>
                <a:latin typeface="Arial"/>
                <a:ea typeface="Arial"/>
                <a:cs typeface="Arial"/>
                <a:sym typeface="Arial"/>
              </a:defRPr>
            </a:lvl9pPr>
          </a:lstStyle>
          <a:p>
            <a:endParaRPr/>
          </a:p>
        </p:txBody>
      </p:sp>
      <p:sp>
        <p:nvSpPr>
          <p:cNvPr id="273" name="Google Shape;273;p51"/>
          <p:cNvSpPr txBox="1">
            <a:spLocks noGrp="1"/>
          </p:cNvSpPr>
          <p:nvPr>
            <p:ph type="sldNum" idx="12"/>
          </p:nvPr>
        </p:nvSpPr>
        <p:spPr>
          <a:xfrm>
            <a:off x="4419600" y="6170083"/>
            <a:ext cx="2133600" cy="372300"/>
          </a:xfrm>
          <a:prstGeom prst="rect">
            <a:avLst/>
          </a:prstGeom>
          <a:noFill/>
          <a:ln>
            <a:noFill/>
          </a:ln>
        </p:spPr>
        <p:txBody>
          <a:bodyPr spcFirstLastPara="1" wrap="square" lIns="45700" tIns="45700" rIns="45700" bIns="45700" anchor="ctr" anchorCtr="0">
            <a:noAutofit/>
          </a:bodyPr>
          <a:lstStyle>
            <a:lvl1pPr marL="0" marR="0" lvl="0"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p>
        </p:txBody>
      </p:sp>
    </p:spTree>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 id="2147483722" r:id="rId30"/>
    <p:sldLayoutId id="2147483723" r:id="rId31"/>
    <p:sldLayoutId id="2147483724" r:id="rId32"/>
    <p:sldLayoutId id="2147483725" r:id="rId33"/>
    <p:sldLayoutId id="2147483726" r:id="rId34"/>
    <p:sldLayoutId id="2147483727" r:id="rId35"/>
    <p:sldLayoutId id="2147483728" r:id="rId36"/>
    <p:sldLayoutId id="2147483729" r:id="rId37"/>
    <p:sldLayoutId id="2147483730" r:id="rId38"/>
    <p:sldLayoutId id="2147483731" r:id="rId39"/>
    <p:sldLayoutId id="2147483732" r:id="rId40"/>
    <p:sldLayoutId id="2147483733" r:id="rId41"/>
    <p:sldLayoutId id="2147483734" r:id="rId42"/>
    <p:sldLayoutId id="2147483735" r:id="rId43"/>
    <p:sldLayoutId id="2147483736" r:id="rId4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olinshope.org/water-safety-resources/water-safety-quiz/" TargetMode="External"/><Relationship Id="rId4" Type="http://schemas.openxmlformats.org/officeDocument/2006/relationships/image" Target="../media/image3.png"/><Relationship Id="rId5" Type="http://schemas.openxmlformats.org/officeDocument/2006/relationships/image" Target="../media/image4.jpg"/><Relationship Id="rId1" Type="http://schemas.openxmlformats.org/officeDocument/2006/relationships/slideLayout" Target="../slideLayouts/slideLayout1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20.jpg"/><Relationship Id="rId6" Type="http://schemas.openxmlformats.org/officeDocument/2006/relationships/image" Target="../media/image21.jpg"/><Relationship Id="rId7" Type="http://schemas.openxmlformats.org/officeDocument/2006/relationships/image" Target="../media/image22.png"/><Relationship Id="rId8" Type="http://schemas.openxmlformats.org/officeDocument/2006/relationships/image" Target="../media/image23.jpg"/><Relationship Id="rId1" Type="http://schemas.openxmlformats.org/officeDocument/2006/relationships/slideLayout" Target="../slideLayouts/slideLayout4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6.png"/><Relationship Id="rId1" Type="http://schemas.openxmlformats.org/officeDocument/2006/relationships/slideLayout" Target="../slideLayouts/slideLayout2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4.jpg"/><Relationship Id="rId5" Type="http://schemas.openxmlformats.org/officeDocument/2006/relationships/image" Target="../media/image25.jpg"/><Relationship Id="rId6" Type="http://schemas.openxmlformats.org/officeDocument/2006/relationships/image" Target="../media/image26.jpg"/><Relationship Id="rId1" Type="http://schemas.openxmlformats.org/officeDocument/2006/relationships/slideLayout" Target="../slideLayouts/slideLayout4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27.jpg"/><Relationship Id="rId5" Type="http://schemas.openxmlformats.org/officeDocument/2006/relationships/image" Target="../media/image28.jpg"/><Relationship Id="rId1" Type="http://schemas.openxmlformats.org/officeDocument/2006/relationships/slideLayout" Target="../slideLayouts/slideLayout2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5.xml"/><Relationship Id="rId3"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7.xml"/><Relationship Id="rId3"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7.png"/><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g"/><Relationship Id="rId5" Type="http://schemas.openxmlformats.org/officeDocument/2006/relationships/image" Target="../media/image10.png"/><Relationship Id="rId6" Type="http://schemas.openxmlformats.org/officeDocument/2006/relationships/image" Target="../media/image11.jp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 Type="http://schemas.openxmlformats.org/officeDocument/2006/relationships/slideLayout" Target="../slideLayouts/slideLayout3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hyperlink" Target="http://www.helpandhope.org/Water_Safety/Child_Drownings/default.asp" TargetMode="External"/><Relationship Id="rId4" Type="http://schemas.openxmlformats.org/officeDocument/2006/relationships/image" Target="../media/image15.png"/><Relationship Id="rId5" Type="http://schemas.openxmlformats.org/officeDocument/2006/relationships/image" Target="../media/image6.png"/><Relationship Id="rId1" Type="http://schemas.openxmlformats.org/officeDocument/2006/relationships/slideLayout" Target="../slideLayouts/slideLayout2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9.xml"/><Relationship Id="rId3"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FA8DC"/>
        </a:solidFill>
        <a:effectLst/>
      </p:bgPr>
    </p:bg>
    <p:spTree>
      <p:nvGrpSpPr>
        <p:cNvPr id="1" name="Shape 475"/>
        <p:cNvGrpSpPr/>
        <p:nvPr/>
      </p:nvGrpSpPr>
      <p:grpSpPr>
        <a:xfrm>
          <a:off x="0" y="0"/>
          <a:ext cx="0" cy="0"/>
          <a:chOff x="0" y="0"/>
          <a:chExt cx="0" cy="0"/>
        </a:xfrm>
      </p:grpSpPr>
      <p:sp>
        <p:nvSpPr>
          <p:cNvPr id="476" name="Google Shape;476;p96"/>
          <p:cNvSpPr txBox="1"/>
          <p:nvPr/>
        </p:nvSpPr>
        <p:spPr>
          <a:xfrm>
            <a:off x="0" y="3564950"/>
            <a:ext cx="7902900" cy="205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latin typeface="Roboto"/>
                <a:ea typeface="Roboto"/>
                <a:cs typeface="Roboto"/>
                <a:sym typeface="Roboto"/>
              </a:rPr>
              <a:t>Alissa Magrum </a:t>
            </a:r>
            <a:endParaRPr sz="1800" b="1">
              <a:latin typeface="Roboto"/>
              <a:ea typeface="Roboto"/>
              <a:cs typeface="Roboto"/>
              <a:sym typeface="Roboto"/>
            </a:endParaRPr>
          </a:p>
          <a:p>
            <a:pPr marL="0" lvl="0" indent="0" algn="l" rtl="0">
              <a:spcBef>
                <a:spcPts val="0"/>
              </a:spcBef>
              <a:spcAft>
                <a:spcPts val="0"/>
              </a:spcAft>
              <a:buNone/>
            </a:pPr>
            <a:r>
              <a:rPr lang="en-US" sz="1800">
                <a:latin typeface="Roboto"/>
                <a:ea typeface="Roboto"/>
                <a:cs typeface="Roboto"/>
                <a:sym typeface="Roboto"/>
              </a:rPr>
              <a:t>Executive Director, Colin’s Hope</a:t>
            </a:r>
            <a:endParaRPr sz="1800">
              <a:latin typeface="Roboto"/>
              <a:ea typeface="Roboto"/>
              <a:cs typeface="Roboto"/>
              <a:sym typeface="Roboto"/>
            </a:endParaRPr>
          </a:p>
          <a:p>
            <a:pPr marL="0" lvl="0" indent="0" algn="l" rtl="0">
              <a:spcBef>
                <a:spcPts val="0"/>
              </a:spcBef>
              <a:spcAft>
                <a:spcPts val="0"/>
              </a:spcAft>
              <a:buNone/>
            </a:pPr>
            <a:r>
              <a:rPr lang="en-US" sz="1800">
                <a:latin typeface="Roboto"/>
                <a:ea typeface="Roboto"/>
                <a:cs typeface="Roboto"/>
                <a:sym typeface="Roboto"/>
              </a:rPr>
              <a:t>Board Member, TxDPA, Safe Kids Austin</a:t>
            </a:r>
            <a:endParaRPr sz="1800">
              <a:latin typeface="Roboto"/>
              <a:ea typeface="Roboto"/>
              <a:cs typeface="Roboto"/>
              <a:sym typeface="Roboto"/>
            </a:endParaRPr>
          </a:p>
          <a:p>
            <a:pPr marL="0" lvl="0" indent="0" algn="l" rtl="0">
              <a:spcBef>
                <a:spcPts val="0"/>
              </a:spcBef>
              <a:spcAft>
                <a:spcPts val="0"/>
              </a:spcAft>
              <a:buNone/>
            </a:pPr>
            <a:r>
              <a:rPr lang="en-US" sz="1800">
                <a:latin typeface="Roboto"/>
                <a:ea typeface="Roboto"/>
                <a:cs typeface="Roboto"/>
                <a:sym typeface="Roboto"/>
              </a:rPr>
              <a:t>Advisory Board Member, NDPA</a:t>
            </a:r>
            <a:endParaRPr sz="1800">
              <a:latin typeface="Roboto"/>
              <a:ea typeface="Roboto"/>
              <a:cs typeface="Roboto"/>
              <a:sym typeface="Roboto"/>
            </a:endParaRPr>
          </a:p>
          <a:p>
            <a:pPr marL="0" lvl="0" indent="0" algn="l" rtl="0">
              <a:spcBef>
                <a:spcPts val="0"/>
              </a:spcBef>
              <a:spcAft>
                <a:spcPts val="0"/>
              </a:spcAft>
              <a:buNone/>
            </a:pPr>
            <a:r>
              <a:rPr lang="en-US" sz="1800">
                <a:latin typeface="Roboto"/>
                <a:ea typeface="Roboto"/>
                <a:cs typeface="Roboto"/>
                <a:sym typeface="Roboto"/>
              </a:rPr>
              <a:t>CoFounder, Families United to Prevent Drowning</a:t>
            </a:r>
            <a:endParaRPr sz="1800">
              <a:latin typeface="Roboto"/>
              <a:ea typeface="Roboto"/>
              <a:cs typeface="Roboto"/>
              <a:sym typeface="Roboto"/>
            </a:endParaRPr>
          </a:p>
          <a:p>
            <a:pPr marL="0" lvl="0" indent="0" algn="l" rtl="0">
              <a:spcBef>
                <a:spcPts val="0"/>
              </a:spcBef>
              <a:spcAft>
                <a:spcPts val="0"/>
              </a:spcAft>
              <a:buNone/>
            </a:pPr>
            <a:r>
              <a:rPr lang="en-US" sz="1800">
                <a:latin typeface="Roboto"/>
                <a:ea typeface="Roboto"/>
                <a:cs typeface="Roboto"/>
                <a:sym typeface="Roboto"/>
              </a:rPr>
              <a:t>Triathlete, Open Water Swimmer &amp; Athlete Ambassador to Prevent Drowning</a:t>
            </a:r>
            <a:endParaRPr sz="1800">
              <a:latin typeface="Roboto"/>
              <a:ea typeface="Roboto"/>
              <a:cs typeface="Roboto"/>
              <a:sym typeface="Roboto"/>
            </a:endParaRPr>
          </a:p>
        </p:txBody>
      </p:sp>
      <p:pic>
        <p:nvPicPr>
          <p:cNvPr id="477" name="Google Shape;477;p96">
            <a:hlinkClick r:id="rId3"/>
          </p:cNvPr>
          <p:cNvPicPr preferRelativeResize="0"/>
          <p:nvPr/>
        </p:nvPicPr>
        <p:blipFill>
          <a:blip r:embed="rId4">
            <a:alphaModFix/>
          </a:blip>
          <a:stretch>
            <a:fillRect/>
          </a:stretch>
        </p:blipFill>
        <p:spPr>
          <a:xfrm>
            <a:off x="12" y="0"/>
            <a:ext cx="7183376" cy="3073650"/>
          </a:xfrm>
          <a:prstGeom prst="rect">
            <a:avLst/>
          </a:prstGeom>
          <a:noFill/>
          <a:ln w="38100" cap="flat" cmpd="sng">
            <a:solidFill>
              <a:srgbClr val="000000"/>
            </a:solidFill>
            <a:prstDash val="solid"/>
            <a:miter lim="8000"/>
            <a:headEnd type="none" w="sm" len="sm"/>
            <a:tailEnd type="none" w="sm" len="sm"/>
          </a:ln>
        </p:spPr>
      </p:pic>
      <p:sp>
        <p:nvSpPr>
          <p:cNvPr id="478" name="Google Shape;478;p96"/>
          <p:cNvSpPr txBox="1"/>
          <p:nvPr/>
        </p:nvSpPr>
        <p:spPr>
          <a:xfrm>
            <a:off x="0" y="5943600"/>
            <a:ext cx="8966100" cy="914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Font typeface="Franklin Gothic"/>
              <a:buNone/>
            </a:pPr>
            <a:r>
              <a:rPr lang="en-US" sz="2800" b="1">
                <a:highlight>
                  <a:srgbClr val="FFFFFF"/>
                </a:highlight>
                <a:latin typeface="Roboto"/>
                <a:ea typeface="Roboto"/>
                <a:cs typeface="Roboto"/>
                <a:sym typeface="Roboto"/>
              </a:rPr>
              <a:t>BRIDGING THE GAP: FROM CLOSED TO OPEN WATER</a:t>
            </a:r>
            <a:endParaRPr sz="2800">
              <a:latin typeface="Roboto"/>
              <a:ea typeface="Roboto"/>
              <a:cs typeface="Roboto"/>
              <a:sym typeface="Roboto"/>
            </a:endParaRPr>
          </a:p>
        </p:txBody>
      </p:sp>
      <p:pic>
        <p:nvPicPr>
          <p:cNvPr id="479" name="Google Shape;479;p96"/>
          <p:cNvPicPr preferRelativeResize="0"/>
          <p:nvPr/>
        </p:nvPicPr>
        <p:blipFill>
          <a:blip r:embed="rId5">
            <a:alphaModFix/>
          </a:blip>
          <a:stretch>
            <a:fillRect/>
          </a:stretch>
        </p:blipFill>
        <p:spPr>
          <a:xfrm>
            <a:off x="5389363" y="3073650"/>
            <a:ext cx="3754639" cy="18864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8B7EA"/>
        </a:solidFill>
        <a:effectLst/>
      </p:bgPr>
    </p:bg>
    <p:spTree>
      <p:nvGrpSpPr>
        <p:cNvPr id="1" name="Shape 549"/>
        <p:cNvGrpSpPr/>
        <p:nvPr/>
      </p:nvGrpSpPr>
      <p:grpSpPr>
        <a:xfrm>
          <a:off x="0" y="0"/>
          <a:ext cx="0" cy="0"/>
          <a:chOff x="0" y="0"/>
          <a:chExt cx="0" cy="0"/>
        </a:xfrm>
      </p:grpSpPr>
      <p:sp>
        <p:nvSpPr>
          <p:cNvPr id="550" name="Google Shape;550;p105"/>
          <p:cNvSpPr txBox="1">
            <a:spLocks noGrp="1"/>
          </p:cNvSpPr>
          <p:nvPr>
            <p:ph type="title"/>
          </p:nvPr>
        </p:nvSpPr>
        <p:spPr>
          <a:xfrm>
            <a:off x="113575" y="274625"/>
            <a:ext cx="8929500" cy="1143300"/>
          </a:xfrm>
          <a:prstGeom prst="rect">
            <a:avLst/>
          </a:prstGeom>
          <a:noFill/>
          <a:ln>
            <a:noFill/>
          </a:ln>
        </p:spPr>
        <p:txBody>
          <a:bodyPr spcFirstLastPara="1" wrap="square" lIns="91400" tIns="91400" rIns="91400" bIns="91400" anchor="b" anchorCtr="0">
            <a:noAutofit/>
          </a:bodyPr>
          <a:lstStyle/>
          <a:p>
            <a:pPr marL="0" marR="0" lvl="0" indent="0" algn="ctr" rtl="0">
              <a:lnSpc>
                <a:spcPct val="115000"/>
              </a:lnSpc>
              <a:spcBef>
                <a:spcPts val="0"/>
              </a:spcBef>
              <a:spcAft>
                <a:spcPts val="0"/>
              </a:spcAft>
              <a:buClr>
                <a:srgbClr val="000000"/>
              </a:buClr>
              <a:buFont typeface="Arial"/>
              <a:buNone/>
            </a:pPr>
            <a:r>
              <a:rPr lang="en-US" sz="3000">
                <a:solidFill>
                  <a:schemeClr val="dk1"/>
                </a:solidFill>
                <a:latin typeface="Roboto"/>
                <a:ea typeface="Roboto"/>
                <a:cs typeface="Roboto"/>
                <a:sym typeface="Roboto"/>
              </a:rPr>
              <a:t>WHERE ARE PEOPLE LEARNING TO SWIM AND INTERACT WITH WATER?</a:t>
            </a:r>
            <a:endParaRPr sz="3000">
              <a:latin typeface="Roboto"/>
              <a:ea typeface="Roboto"/>
              <a:cs typeface="Roboto"/>
              <a:sym typeface="Roboto"/>
            </a:endParaRPr>
          </a:p>
        </p:txBody>
      </p:sp>
      <p:sp>
        <p:nvSpPr>
          <p:cNvPr id="551" name="Google Shape;551;p105"/>
          <p:cNvSpPr txBox="1">
            <a:spLocks noGrp="1"/>
          </p:cNvSpPr>
          <p:nvPr>
            <p:ph type="body" idx="1"/>
          </p:nvPr>
        </p:nvSpPr>
        <p:spPr>
          <a:xfrm>
            <a:off x="102925" y="1600200"/>
            <a:ext cx="8929500" cy="5257800"/>
          </a:xfrm>
          <a:prstGeom prst="rect">
            <a:avLst/>
          </a:prstGeom>
          <a:noFill/>
          <a:ln>
            <a:noFill/>
          </a:ln>
        </p:spPr>
        <p:txBody>
          <a:bodyPr spcFirstLastPara="1" wrap="square" lIns="91400" tIns="91400" rIns="91400" bIns="91400" anchor="t" anchorCtr="0">
            <a:noAutofit/>
          </a:bodyPr>
          <a:lstStyle/>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sz="1100">
              <a:solidFill>
                <a:schemeClr val="dk1"/>
              </a:solidFill>
            </a:endParaRPr>
          </a:p>
          <a:p>
            <a:pPr marL="0" lvl="0" indent="0" algn="l" rtl="0">
              <a:lnSpc>
                <a:spcPct val="140000"/>
              </a:lnSpc>
              <a:spcBef>
                <a:spcPts val="0"/>
              </a:spcBef>
              <a:spcAft>
                <a:spcPts val="1500"/>
              </a:spcAft>
              <a:buClr>
                <a:schemeClr val="dk1"/>
              </a:buClr>
              <a:buSzPts val="1100"/>
              <a:buFont typeface="Arial"/>
              <a:buNone/>
            </a:pPr>
            <a:r>
              <a:rPr lang="en-US" sz="1300">
                <a:solidFill>
                  <a:srgbClr val="737373"/>
                </a:solidFill>
                <a:highlight>
                  <a:srgbClr val="FFFFFF"/>
                </a:highlight>
              </a:rPr>
              <a:t>C</a:t>
            </a:r>
            <a:endParaRPr sz="1300">
              <a:solidFill>
                <a:srgbClr val="737373"/>
              </a:solidFill>
              <a:highlight>
                <a:srgbClr val="FFFFFF"/>
              </a:highlight>
            </a:endParaRPr>
          </a:p>
        </p:txBody>
      </p:sp>
      <p:pic>
        <p:nvPicPr>
          <p:cNvPr id="552" name="Google Shape;552;p105"/>
          <p:cNvPicPr preferRelativeResize="0"/>
          <p:nvPr/>
        </p:nvPicPr>
        <p:blipFill>
          <a:blip r:embed="rId3">
            <a:alphaModFix/>
          </a:blip>
          <a:stretch>
            <a:fillRect/>
          </a:stretch>
        </p:blipFill>
        <p:spPr>
          <a:xfrm>
            <a:off x="113575" y="4592374"/>
            <a:ext cx="2541876" cy="1906425"/>
          </a:xfrm>
          <a:prstGeom prst="rect">
            <a:avLst/>
          </a:prstGeom>
          <a:noFill/>
          <a:ln>
            <a:noFill/>
          </a:ln>
        </p:spPr>
      </p:pic>
      <p:pic>
        <p:nvPicPr>
          <p:cNvPr id="553" name="Google Shape;553;p105"/>
          <p:cNvPicPr preferRelativeResize="0"/>
          <p:nvPr/>
        </p:nvPicPr>
        <p:blipFill>
          <a:blip r:embed="rId4">
            <a:alphaModFix/>
          </a:blip>
          <a:stretch>
            <a:fillRect/>
          </a:stretch>
        </p:blipFill>
        <p:spPr>
          <a:xfrm>
            <a:off x="102925" y="1600200"/>
            <a:ext cx="3265725" cy="2449302"/>
          </a:xfrm>
          <a:prstGeom prst="rect">
            <a:avLst/>
          </a:prstGeom>
          <a:noFill/>
          <a:ln>
            <a:noFill/>
          </a:ln>
        </p:spPr>
      </p:pic>
      <p:pic>
        <p:nvPicPr>
          <p:cNvPr id="554" name="Google Shape;554;p105"/>
          <p:cNvPicPr preferRelativeResize="0"/>
          <p:nvPr/>
        </p:nvPicPr>
        <p:blipFill>
          <a:blip r:embed="rId5">
            <a:alphaModFix/>
          </a:blip>
          <a:stretch>
            <a:fillRect/>
          </a:stretch>
        </p:blipFill>
        <p:spPr>
          <a:xfrm>
            <a:off x="5421075" y="1509074"/>
            <a:ext cx="3265725" cy="2449298"/>
          </a:xfrm>
          <a:prstGeom prst="rect">
            <a:avLst/>
          </a:prstGeom>
          <a:noFill/>
          <a:ln>
            <a:noFill/>
          </a:ln>
        </p:spPr>
      </p:pic>
      <p:pic>
        <p:nvPicPr>
          <p:cNvPr id="555" name="Google Shape;555;p105"/>
          <p:cNvPicPr preferRelativeResize="0"/>
          <p:nvPr/>
        </p:nvPicPr>
        <p:blipFill>
          <a:blip r:embed="rId6">
            <a:alphaModFix/>
          </a:blip>
          <a:stretch>
            <a:fillRect/>
          </a:stretch>
        </p:blipFill>
        <p:spPr>
          <a:xfrm>
            <a:off x="2735212" y="4049531"/>
            <a:ext cx="3265725" cy="2449294"/>
          </a:xfrm>
          <a:prstGeom prst="rect">
            <a:avLst/>
          </a:prstGeom>
          <a:noFill/>
          <a:ln>
            <a:noFill/>
          </a:ln>
        </p:spPr>
      </p:pic>
      <p:pic>
        <p:nvPicPr>
          <p:cNvPr id="556" name="Google Shape;556;p105"/>
          <p:cNvPicPr preferRelativeResize="0"/>
          <p:nvPr/>
        </p:nvPicPr>
        <p:blipFill>
          <a:blip r:embed="rId7">
            <a:alphaModFix/>
          </a:blip>
          <a:stretch>
            <a:fillRect/>
          </a:stretch>
        </p:blipFill>
        <p:spPr>
          <a:xfrm>
            <a:off x="3598163" y="1872338"/>
            <a:ext cx="1266825" cy="1905000"/>
          </a:xfrm>
          <a:prstGeom prst="rect">
            <a:avLst/>
          </a:prstGeom>
          <a:noFill/>
          <a:ln>
            <a:noFill/>
          </a:ln>
        </p:spPr>
      </p:pic>
      <p:pic>
        <p:nvPicPr>
          <p:cNvPr id="557" name="Google Shape;557;p105"/>
          <p:cNvPicPr preferRelativeResize="0"/>
          <p:nvPr/>
        </p:nvPicPr>
        <p:blipFill>
          <a:blip r:embed="rId8">
            <a:alphaModFix/>
          </a:blip>
          <a:stretch>
            <a:fillRect/>
          </a:stretch>
        </p:blipFill>
        <p:spPr>
          <a:xfrm flipH="1">
            <a:off x="6080702" y="4245423"/>
            <a:ext cx="3004498" cy="2253373"/>
          </a:xfrm>
          <a:prstGeom prst="rect">
            <a:avLst/>
          </a:prstGeom>
          <a:noFill/>
          <a:ln>
            <a:noFill/>
          </a:ln>
        </p:spPr>
      </p:pic>
    </p:spTree>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6FA8DC"/>
        </a:solidFill>
        <a:effectLst/>
      </p:bgPr>
    </p:bg>
    <p:spTree>
      <p:nvGrpSpPr>
        <p:cNvPr id="1" name="Shape 561"/>
        <p:cNvGrpSpPr/>
        <p:nvPr/>
      </p:nvGrpSpPr>
      <p:grpSpPr>
        <a:xfrm>
          <a:off x="0" y="0"/>
          <a:ext cx="0" cy="0"/>
          <a:chOff x="0" y="0"/>
          <a:chExt cx="0" cy="0"/>
        </a:xfrm>
      </p:grpSpPr>
      <p:pic>
        <p:nvPicPr>
          <p:cNvPr id="562" name="Google Shape;562;p106"/>
          <p:cNvPicPr preferRelativeResize="0"/>
          <p:nvPr/>
        </p:nvPicPr>
        <p:blipFill rotWithShape="1">
          <a:blip r:embed="rId3">
            <a:alphaModFix/>
          </a:blip>
          <a:srcRect l="16186" t="38198" r="52724" b="37285"/>
          <a:stretch/>
        </p:blipFill>
        <p:spPr>
          <a:xfrm>
            <a:off x="6629406" y="11"/>
            <a:ext cx="2514600" cy="1272900"/>
          </a:xfrm>
          <a:prstGeom prst="rect">
            <a:avLst/>
          </a:prstGeom>
          <a:noFill/>
          <a:ln>
            <a:noFill/>
          </a:ln>
        </p:spPr>
      </p:pic>
      <p:sp>
        <p:nvSpPr>
          <p:cNvPr id="563" name="Google Shape;563;p106"/>
          <p:cNvSpPr/>
          <p:nvPr/>
        </p:nvSpPr>
        <p:spPr>
          <a:xfrm>
            <a:off x="181275" y="935700"/>
            <a:ext cx="8962800" cy="5922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dk1"/>
                </a:solidFill>
                <a:latin typeface="Roboto"/>
                <a:ea typeface="Roboto"/>
                <a:cs typeface="Roboto"/>
                <a:sym typeface="Roboto"/>
              </a:rPr>
              <a:t>WHO CAN SWIM?</a:t>
            </a:r>
            <a:endParaRPr sz="2400" b="1">
              <a:solidFill>
                <a:schemeClr val="dk1"/>
              </a:solidFill>
              <a:latin typeface="Roboto"/>
              <a:ea typeface="Roboto"/>
              <a:cs typeface="Roboto"/>
              <a:sym typeface="Roboto"/>
            </a:endParaRPr>
          </a:p>
          <a:p>
            <a:pPr marL="0" marR="0" lvl="0" indent="0" algn="l" rtl="0">
              <a:spcBef>
                <a:spcPts val="0"/>
              </a:spcBef>
              <a:spcAft>
                <a:spcPts val="0"/>
              </a:spcAft>
              <a:buNone/>
            </a:pPr>
            <a:r>
              <a:rPr lang="en-US" sz="2400" b="1">
                <a:solidFill>
                  <a:schemeClr val="dk1"/>
                </a:solidFill>
                <a:latin typeface="Roboto"/>
                <a:ea typeface="Roboto"/>
                <a:cs typeface="Roboto"/>
                <a:sym typeface="Roboto"/>
              </a:rPr>
              <a:t/>
            </a:r>
            <a:br>
              <a:rPr lang="en-US" sz="2400" b="1">
                <a:solidFill>
                  <a:schemeClr val="dk1"/>
                </a:solidFill>
                <a:latin typeface="Roboto"/>
                <a:ea typeface="Roboto"/>
                <a:cs typeface="Roboto"/>
                <a:sym typeface="Roboto"/>
              </a:rPr>
            </a:br>
            <a:r>
              <a:rPr lang="en-US" sz="2400" b="1">
                <a:solidFill>
                  <a:schemeClr val="dk1"/>
                </a:solidFill>
                <a:latin typeface="Roboto"/>
                <a:ea typeface="Roboto"/>
                <a:cs typeface="Roboto"/>
                <a:sym typeface="Roboto"/>
              </a:rPr>
              <a:t>WHERE DID YOU LEARN TO SWIM?</a:t>
            </a:r>
            <a:endParaRPr sz="2400" b="1">
              <a:solidFill>
                <a:schemeClr val="dk1"/>
              </a:solidFill>
              <a:latin typeface="Roboto"/>
              <a:ea typeface="Roboto"/>
              <a:cs typeface="Roboto"/>
              <a:sym typeface="Roboto"/>
            </a:endParaRPr>
          </a:p>
          <a:p>
            <a:pPr marL="0" marR="0" lvl="0" indent="0" algn="l" rtl="0">
              <a:spcBef>
                <a:spcPts val="0"/>
              </a:spcBef>
              <a:spcAft>
                <a:spcPts val="0"/>
              </a:spcAft>
              <a:buNone/>
            </a:pPr>
            <a:endParaRPr sz="2400" b="1">
              <a:solidFill>
                <a:schemeClr val="dk1"/>
              </a:solidFill>
              <a:latin typeface="Roboto"/>
              <a:ea typeface="Roboto"/>
              <a:cs typeface="Roboto"/>
              <a:sym typeface="Roboto"/>
            </a:endParaRPr>
          </a:p>
          <a:p>
            <a:pPr marL="0" marR="0" lvl="0" indent="0" algn="l" rtl="0">
              <a:spcBef>
                <a:spcPts val="0"/>
              </a:spcBef>
              <a:spcAft>
                <a:spcPts val="0"/>
              </a:spcAft>
              <a:buNone/>
            </a:pPr>
            <a:r>
              <a:rPr lang="en-US" sz="2400" b="1">
                <a:solidFill>
                  <a:schemeClr val="dk1"/>
                </a:solidFill>
                <a:latin typeface="Roboto"/>
                <a:ea typeface="Roboto"/>
                <a:cs typeface="Roboto"/>
                <a:sym typeface="Roboto"/>
              </a:rPr>
              <a:t>WHAT WAS THAT EXPERIENCE LIKE?</a:t>
            </a:r>
            <a:endParaRPr sz="2400" b="1">
              <a:solidFill>
                <a:schemeClr val="dk1"/>
              </a:solidFill>
              <a:latin typeface="Roboto"/>
              <a:ea typeface="Roboto"/>
              <a:cs typeface="Roboto"/>
              <a:sym typeface="Roboto"/>
            </a:endParaRPr>
          </a:p>
          <a:p>
            <a:pPr marL="0" marR="0" lvl="0" indent="0" algn="l" rtl="0">
              <a:spcBef>
                <a:spcPts val="0"/>
              </a:spcBef>
              <a:spcAft>
                <a:spcPts val="0"/>
              </a:spcAft>
              <a:buNone/>
            </a:pPr>
            <a:r>
              <a:rPr lang="en-US" sz="2400" b="1">
                <a:solidFill>
                  <a:schemeClr val="dk1"/>
                </a:solidFill>
                <a:latin typeface="Roboto"/>
                <a:ea typeface="Roboto"/>
                <a:cs typeface="Roboto"/>
                <a:sym typeface="Roboto"/>
              </a:rPr>
              <a:t/>
            </a:r>
            <a:br>
              <a:rPr lang="en-US" sz="2400" b="1">
                <a:solidFill>
                  <a:schemeClr val="dk1"/>
                </a:solidFill>
                <a:latin typeface="Roboto"/>
                <a:ea typeface="Roboto"/>
                <a:cs typeface="Roboto"/>
                <a:sym typeface="Roboto"/>
              </a:rPr>
            </a:br>
            <a:r>
              <a:rPr lang="en-US" sz="2400" b="1">
                <a:solidFill>
                  <a:schemeClr val="dk1"/>
                </a:solidFill>
                <a:latin typeface="Roboto"/>
                <a:ea typeface="Roboto"/>
                <a:cs typeface="Roboto"/>
                <a:sym typeface="Roboto"/>
              </a:rPr>
              <a:t>WHAT WAS YOUR FIRST OPEN WATER EXPERIENCE?</a:t>
            </a:r>
            <a:endParaRPr sz="2400" b="1">
              <a:solidFill>
                <a:schemeClr val="dk1"/>
              </a:solidFill>
              <a:latin typeface="Roboto"/>
              <a:ea typeface="Roboto"/>
              <a:cs typeface="Roboto"/>
              <a:sym typeface="Roboto"/>
            </a:endParaRPr>
          </a:p>
          <a:p>
            <a:pPr marL="0" marR="0" lvl="0" indent="0" algn="l" rtl="0">
              <a:spcBef>
                <a:spcPts val="0"/>
              </a:spcBef>
              <a:spcAft>
                <a:spcPts val="0"/>
              </a:spcAft>
              <a:buNone/>
            </a:pPr>
            <a:endParaRPr sz="2400" b="1">
              <a:solidFill>
                <a:schemeClr val="dk1"/>
              </a:solidFill>
              <a:latin typeface="Roboto"/>
              <a:ea typeface="Roboto"/>
              <a:cs typeface="Roboto"/>
              <a:sym typeface="Roboto"/>
            </a:endParaRPr>
          </a:p>
          <a:p>
            <a:pPr marL="0" lvl="0" indent="0" algn="l" rtl="0">
              <a:spcBef>
                <a:spcPts val="0"/>
              </a:spcBef>
              <a:spcAft>
                <a:spcPts val="0"/>
              </a:spcAft>
              <a:buNone/>
            </a:pPr>
            <a:r>
              <a:rPr lang="en-US" sz="2400" b="1">
                <a:solidFill>
                  <a:schemeClr val="dk1"/>
                </a:solidFill>
                <a:latin typeface="Roboto"/>
                <a:ea typeface="Roboto"/>
                <a:cs typeface="Roboto"/>
                <a:sym typeface="Roboto"/>
              </a:rPr>
              <a:t>WHAT WAS THAT EXPERIENCE LIKE?</a:t>
            </a:r>
            <a:endParaRPr sz="2400" b="1">
              <a:solidFill>
                <a:schemeClr val="dk1"/>
              </a:solidFill>
              <a:latin typeface="Roboto"/>
              <a:ea typeface="Roboto"/>
              <a:cs typeface="Roboto"/>
              <a:sym typeface="Roboto"/>
            </a:endParaRPr>
          </a:p>
          <a:p>
            <a:pPr marL="0" lvl="0" indent="0" algn="l" rtl="0">
              <a:spcBef>
                <a:spcPts val="0"/>
              </a:spcBef>
              <a:spcAft>
                <a:spcPts val="0"/>
              </a:spcAft>
              <a:buNone/>
            </a:pPr>
            <a:endParaRPr sz="2400" b="1">
              <a:solidFill>
                <a:schemeClr val="dk1"/>
              </a:solidFill>
              <a:latin typeface="Roboto"/>
              <a:ea typeface="Roboto"/>
              <a:cs typeface="Roboto"/>
              <a:sym typeface="Roboto"/>
            </a:endParaRPr>
          </a:p>
          <a:p>
            <a:pPr marL="0" lvl="0" indent="0" algn="l" rtl="0">
              <a:spcBef>
                <a:spcPts val="0"/>
              </a:spcBef>
              <a:spcAft>
                <a:spcPts val="0"/>
              </a:spcAft>
              <a:buNone/>
            </a:pPr>
            <a:r>
              <a:rPr lang="en-US" sz="2400" b="1">
                <a:solidFill>
                  <a:schemeClr val="dk1"/>
                </a:solidFill>
                <a:latin typeface="Roboto"/>
                <a:ea typeface="Roboto"/>
                <a:cs typeface="Roboto"/>
                <a:sym typeface="Roboto"/>
              </a:rPr>
              <a:t>HOW WAS IT DIFFERENT FROM A CLOSED WATER EXPERIENCE?</a:t>
            </a:r>
            <a:endParaRPr sz="2400" b="1">
              <a:solidFill>
                <a:schemeClr val="dk1"/>
              </a:solidFill>
              <a:latin typeface="Roboto"/>
              <a:ea typeface="Roboto"/>
              <a:cs typeface="Roboto"/>
              <a:sym typeface="Roboto"/>
            </a:endParaRPr>
          </a:p>
          <a:p>
            <a:pPr marL="0" lvl="0" indent="0" algn="l" rtl="0">
              <a:spcBef>
                <a:spcPts val="0"/>
              </a:spcBef>
              <a:spcAft>
                <a:spcPts val="0"/>
              </a:spcAft>
              <a:buNone/>
            </a:pPr>
            <a:endParaRPr sz="2400" b="1">
              <a:solidFill>
                <a:schemeClr val="dk1"/>
              </a:solidFill>
              <a:latin typeface="Roboto"/>
              <a:ea typeface="Roboto"/>
              <a:cs typeface="Roboto"/>
              <a:sym typeface="Roboto"/>
            </a:endParaRPr>
          </a:p>
          <a:p>
            <a:pPr marL="0" lvl="0" indent="0" algn="l" rtl="0">
              <a:spcBef>
                <a:spcPts val="0"/>
              </a:spcBef>
              <a:spcAft>
                <a:spcPts val="0"/>
              </a:spcAft>
              <a:buNone/>
            </a:pPr>
            <a:r>
              <a:rPr lang="en-US" sz="2400" b="1">
                <a:solidFill>
                  <a:schemeClr val="dk1"/>
                </a:solidFill>
                <a:latin typeface="Roboto"/>
                <a:ea typeface="Roboto"/>
                <a:cs typeface="Roboto"/>
                <a:sym typeface="Roboto"/>
              </a:rPr>
              <a:t>HAVE YOU HAD A DROWNING INCIDENT?</a:t>
            </a:r>
            <a:endParaRPr sz="2400" b="1">
              <a:solidFill>
                <a:schemeClr val="dk1"/>
              </a:solidFill>
              <a:latin typeface="Roboto"/>
              <a:ea typeface="Roboto"/>
              <a:cs typeface="Roboto"/>
              <a:sym typeface="Roboto"/>
            </a:endParaRPr>
          </a:p>
          <a:p>
            <a:pPr marL="0" lvl="0" indent="0" algn="l" rtl="0">
              <a:spcBef>
                <a:spcPts val="0"/>
              </a:spcBef>
              <a:spcAft>
                <a:spcPts val="0"/>
              </a:spcAft>
              <a:buNone/>
            </a:pPr>
            <a:r>
              <a:rPr lang="en-US" sz="2400" b="1">
                <a:solidFill>
                  <a:schemeClr val="dk1"/>
                </a:solidFill>
                <a:latin typeface="Roboto"/>
                <a:ea typeface="Roboto"/>
                <a:cs typeface="Roboto"/>
                <a:sym typeface="Roboto"/>
              </a:rPr>
              <a:t/>
            </a:r>
            <a:br>
              <a:rPr lang="en-US" sz="2400" b="1">
                <a:solidFill>
                  <a:schemeClr val="dk1"/>
                </a:solidFill>
                <a:latin typeface="Roboto"/>
                <a:ea typeface="Roboto"/>
                <a:cs typeface="Roboto"/>
                <a:sym typeface="Roboto"/>
              </a:rPr>
            </a:br>
            <a:r>
              <a:rPr lang="en-US" sz="2400" b="1">
                <a:solidFill>
                  <a:schemeClr val="dk1"/>
                </a:solidFill>
                <a:latin typeface="Roboto"/>
                <a:ea typeface="Roboto"/>
                <a:cs typeface="Roboto"/>
                <a:sym typeface="Roboto"/>
              </a:rPr>
              <a:t>WHAT WATER DO YOU MANAGE OR INTERACT WITH NOW?</a:t>
            </a:r>
            <a:endParaRPr sz="2400" b="1">
              <a:solidFill>
                <a:schemeClr val="dk1"/>
              </a:solidFill>
              <a:latin typeface="Roboto"/>
              <a:ea typeface="Roboto"/>
              <a:cs typeface="Roboto"/>
              <a:sym typeface="Roboto"/>
            </a:endParaRPr>
          </a:p>
          <a:p>
            <a:pPr marL="0" lvl="0" indent="0" algn="l" rtl="0">
              <a:spcBef>
                <a:spcPts val="0"/>
              </a:spcBef>
              <a:spcAft>
                <a:spcPts val="0"/>
              </a:spcAft>
              <a:buClr>
                <a:schemeClr val="dk1"/>
              </a:buClr>
              <a:buFont typeface="Arial"/>
              <a:buNone/>
            </a:pPr>
            <a:endParaRPr sz="2400" b="1">
              <a:solidFill>
                <a:schemeClr val="dk1"/>
              </a:solidFill>
              <a:latin typeface="Roboto"/>
              <a:ea typeface="Roboto"/>
              <a:cs typeface="Roboto"/>
              <a:sym typeface="Roboto"/>
            </a:endParaRPr>
          </a:p>
          <a:p>
            <a:pPr marL="0" marR="0" lvl="0" indent="0" algn="l" rtl="0">
              <a:spcBef>
                <a:spcPts val="0"/>
              </a:spcBef>
              <a:spcAft>
                <a:spcPts val="0"/>
              </a:spcAft>
              <a:buNone/>
            </a:pPr>
            <a:endParaRPr sz="2400" b="1">
              <a:solidFill>
                <a:schemeClr val="dk1"/>
              </a:solidFill>
              <a:latin typeface="Roboto"/>
              <a:ea typeface="Roboto"/>
              <a:cs typeface="Roboto"/>
              <a:sym typeface="Roboto"/>
            </a:endParaRPr>
          </a:p>
          <a:p>
            <a:pPr marL="0" marR="0" lvl="0" indent="0" algn="l" rtl="0">
              <a:spcBef>
                <a:spcPts val="0"/>
              </a:spcBef>
              <a:spcAft>
                <a:spcPts val="0"/>
              </a:spcAft>
              <a:buNone/>
            </a:pPr>
            <a:endParaRPr sz="2400" b="1">
              <a:solidFill>
                <a:schemeClr val="dk1"/>
              </a:solidFill>
              <a:latin typeface="Roboto"/>
              <a:ea typeface="Roboto"/>
              <a:cs typeface="Roboto"/>
              <a:sym typeface="Roboto"/>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4" name="Google Shape;564;p106"/>
          <p:cNvSpPr/>
          <p:nvPr/>
        </p:nvSpPr>
        <p:spPr>
          <a:xfrm>
            <a:off x="181275" y="0"/>
            <a:ext cx="6448200" cy="653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a:solidFill>
                  <a:schemeClr val="dk1"/>
                </a:solidFill>
                <a:latin typeface="Roboto"/>
                <a:ea typeface="Roboto"/>
                <a:cs typeface="Roboto"/>
                <a:sym typeface="Roboto"/>
              </a:rPr>
              <a:t>WHAT ABOUT YOU?</a:t>
            </a:r>
            <a:endParaRPr sz="3600">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6FA8DC"/>
        </a:solidFill>
        <a:effectLst/>
      </p:bgPr>
    </p:bg>
    <p:spTree>
      <p:nvGrpSpPr>
        <p:cNvPr id="1" name="Shape 568"/>
        <p:cNvGrpSpPr/>
        <p:nvPr/>
      </p:nvGrpSpPr>
      <p:grpSpPr>
        <a:xfrm>
          <a:off x="0" y="0"/>
          <a:ext cx="0" cy="0"/>
          <a:chOff x="0" y="0"/>
          <a:chExt cx="0" cy="0"/>
        </a:xfrm>
      </p:grpSpPr>
      <p:sp>
        <p:nvSpPr>
          <p:cNvPr id="569" name="Google Shape;569;p107"/>
          <p:cNvSpPr txBox="1">
            <a:spLocks noGrp="1"/>
          </p:cNvSpPr>
          <p:nvPr>
            <p:ph type="title"/>
          </p:nvPr>
        </p:nvSpPr>
        <p:spPr>
          <a:xfrm>
            <a:off x="471900" y="984967"/>
            <a:ext cx="8222100" cy="1023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a:t>CLOSED  WATER VS. OPEN WATER</a:t>
            </a:r>
            <a:endParaRPr/>
          </a:p>
        </p:txBody>
      </p:sp>
      <p:sp>
        <p:nvSpPr>
          <p:cNvPr id="570" name="Google Shape;570;p107"/>
          <p:cNvSpPr txBox="1">
            <a:spLocks noGrp="1"/>
          </p:cNvSpPr>
          <p:nvPr>
            <p:ph type="body" idx="1"/>
          </p:nvPr>
        </p:nvSpPr>
        <p:spPr>
          <a:xfrm>
            <a:off x="195950" y="2351325"/>
            <a:ext cx="4278000" cy="4343400"/>
          </a:xfrm>
          <a:prstGeom prst="rect">
            <a:avLst/>
          </a:prstGeom>
        </p:spPr>
        <p:txBody>
          <a:bodyPr spcFirstLastPara="1" wrap="square" lIns="91425" tIns="91425" rIns="91425" bIns="91425" anchor="t" anchorCtr="0">
            <a:noAutofit/>
          </a:bodyPr>
          <a:lstStyle/>
          <a:p>
            <a:pPr marL="0" marR="0" lvl="0" indent="0" algn="l" rtl="0">
              <a:lnSpc>
                <a:spcPct val="100000"/>
              </a:lnSpc>
              <a:spcBef>
                <a:spcPts val="600"/>
              </a:spcBef>
              <a:spcAft>
                <a:spcPts val="0"/>
              </a:spcAft>
              <a:buNone/>
            </a:pPr>
            <a:r>
              <a:rPr lang="en-US" sz="2400" b="1">
                <a:solidFill>
                  <a:srgbClr val="000000"/>
                </a:solidFill>
              </a:rPr>
              <a:t>CLOSED  WATER</a:t>
            </a:r>
            <a:endParaRPr sz="2400" b="1">
              <a:solidFill>
                <a:srgbClr val="000000"/>
              </a:solidFill>
            </a:endParaRPr>
          </a:p>
          <a:p>
            <a:pPr marL="457200" marR="0" lvl="0" indent="-368300" algn="l" rtl="0">
              <a:lnSpc>
                <a:spcPct val="100000"/>
              </a:lnSpc>
              <a:spcBef>
                <a:spcPts val="600"/>
              </a:spcBef>
              <a:spcAft>
                <a:spcPts val="0"/>
              </a:spcAft>
              <a:buClr>
                <a:srgbClr val="000000"/>
              </a:buClr>
              <a:buSzPts val="2200"/>
              <a:buChar char="●"/>
            </a:pPr>
            <a:r>
              <a:rPr lang="en-US" sz="2200" b="1">
                <a:solidFill>
                  <a:srgbClr val="000000"/>
                </a:solidFill>
              </a:rPr>
              <a:t>WARM</a:t>
            </a:r>
            <a:endParaRPr sz="2200" b="1">
              <a:solidFill>
                <a:srgbClr val="000000"/>
              </a:solidFill>
            </a:endParaRPr>
          </a:p>
          <a:p>
            <a:pPr marL="457200" marR="0" lvl="0" indent="-368300" algn="l" rtl="0">
              <a:lnSpc>
                <a:spcPct val="100000"/>
              </a:lnSpc>
              <a:spcBef>
                <a:spcPts val="0"/>
              </a:spcBef>
              <a:spcAft>
                <a:spcPts val="0"/>
              </a:spcAft>
              <a:buClr>
                <a:srgbClr val="000000"/>
              </a:buClr>
              <a:buSzPts val="2200"/>
              <a:buChar char="●"/>
            </a:pPr>
            <a:r>
              <a:rPr lang="en-US" sz="2200" b="1">
                <a:solidFill>
                  <a:srgbClr val="000000"/>
                </a:solidFill>
              </a:rPr>
              <a:t>CLEAR</a:t>
            </a:r>
            <a:endParaRPr sz="2200" b="1">
              <a:solidFill>
                <a:srgbClr val="000000"/>
              </a:solidFill>
            </a:endParaRPr>
          </a:p>
          <a:p>
            <a:pPr marL="457200" marR="0" lvl="0" indent="-368300" algn="l" rtl="0">
              <a:lnSpc>
                <a:spcPct val="100000"/>
              </a:lnSpc>
              <a:spcBef>
                <a:spcPts val="0"/>
              </a:spcBef>
              <a:spcAft>
                <a:spcPts val="0"/>
              </a:spcAft>
              <a:buClr>
                <a:srgbClr val="000000"/>
              </a:buClr>
              <a:buSzPts val="2200"/>
              <a:buChar char="●"/>
            </a:pPr>
            <a:r>
              <a:rPr lang="en-US" sz="2200" b="1">
                <a:solidFill>
                  <a:srgbClr val="000000"/>
                </a:solidFill>
              </a:rPr>
              <a:t>CALM</a:t>
            </a:r>
            <a:endParaRPr sz="2200" b="1">
              <a:solidFill>
                <a:srgbClr val="000000"/>
              </a:solidFill>
            </a:endParaRPr>
          </a:p>
          <a:p>
            <a:pPr marL="457200" marR="0" lvl="0" indent="-368300" algn="l" rtl="0">
              <a:lnSpc>
                <a:spcPct val="100000"/>
              </a:lnSpc>
              <a:spcBef>
                <a:spcPts val="0"/>
              </a:spcBef>
              <a:spcAft>
                <a:spcPts val="0"/>
              </a:spcAft>
              <a:buClr>
                <a:srgbClr val="000000"/>
              </a:buClr>
              <a:buSzPts val="2200"/>
              <a:buChar char="●"/>
            </a:pPr>
            <a:r>
              <a:rPr lang="en-US" sz="2200" b="1">
                <a:solidFill>
                  <a:srgbClr val="000000"/>
                </a:solidFill>
              </a:rPr>
              <a:t>CONTROLLED</a:t>
            </a:r>
            <a:endParaRPr sz="2200" b="1">
              <a:solidFill>
                <a:srgbClr val="000000"/>
              </a:solidFill>
            </a:endParaRPr>
          </a:p>
          <a:p>
            <a:pPr marL="457200" marR="0" lvl="0" indent="-368300" algn="l" rtl="0">
              <a:lnSpc>
                <a:spcPct val="100000"/>
              </a:lnSpc>
              <a:spcBef>
                <a:spcPts val="0"/>
              </a:spcBef>
              <a:spcAft>
                <a:spcPts val="0"/>
              </a:spcAft>
              <a:buClr>
                <a:srgbClr val="000000"/>
              </a:buClr>
              <a:buSzPts val="2200"/>
              <a:buChar char="●"/>
            </a:pPr>
            <a:r>
              <a:rPr lang="en-US" sz="2200" b="1">
                <a:solidFill>
                  <a:srgbClr val="000000"/>
                </a:solidFill>
              </a:rPr>
              <a:t>KNOW DEPTH</a:t>
            </a:r>
            <a:endParaRPr sz="2200" b="1">
              <a:solidFill>
                <a:srgbClr val="000000"/>
              </a:solidFill>
            </a:endParaRPr>
          </a:p>
          <a:p>
            <a:pPr marL="457200" marR="0" lvl="0" indent="-368300" algn="l" rtl="0">
              <a:lnSpc>
                <a:spcPct val="100000"/>
              </a:lnSpc>
              <a:spcBef>
                <a:spcPts val="0"/>
              </a:spcBef>
              <a:spcAft>
                <a:spcPts val="0"/>
              </a:spcAft>
              <a:buClr>
                <a:srgbClr val="000000"/>
              </a:buClr>
              <a:buSzPts val="2200"/>
              <a:buChar char="●"/>
            </a:pPr>
            <a:r>
              <a:rPr lang="en-US" sz="2200" b="1">
                <a:solidFill>
                  <a:srgbClr val="000000"/>
                </a:solidFill>
              </a:rPr>
              <a:t>ENTER/EXIT EASILY</a:t>
            </a:r>
            <a:endParaRPr sz="2200" b="1">
              <a:solidFill>
                <a:srgbClr val="000000"/>
              </a:solidFill>
            </a:endParaRPr>
          </a:p>
          <a:p>
            <a:pPr marL="457200" marR="0" lvl="0" indent="-368300" algn="l" rtl="0">
              <a:lnSpc>
                <a:spcPct val="100000"/>
              </a:lnSpc>
              <a:spcBef>
                <a:spcPts val="0"/>
              </a:spcBef>
              <a:spcAft>
                <a:spcPts val="0"/>
              </a:spcAft>
              <a:buClr>
                <a:srgbClr val="000000"/>
              </a:buClr>
              <a:buSzPts val="2200"/>
              <a:buChar char="●"/>
            </a:pPr>
            <a:r>
              <a:rPr lang="en-US" sz="2200" b="1">
                <a:solidFill>
                  <a:srgbClr val="000000"/>
                </a:solidFill>
              </a:rPr>
              <a:t>??????</a:t>
            </a:r>
            <a:endParaRPr sz="2200" b="1">
              <a:solidFill>
                <a:srgbClr val="000000"/>
              </a:solidFill>
            </a:endParaRPr>
          </a:p>
          <a:p>
            <a:pPr marL="0" marR="0" lvl="0" indent="0" algn="l" rtl="0">
              <a:lnSpc>
                <a:spcPct val="100000"/>
              </a:lnSpc>
              <a:spcBef>
                <a:spcPts val="600"/>
              </a:spcBef>
              <a:spcAft>
                <a:spcPts val="0"/>
              </a:spcAft>
              <a:buNone/>
            </a:pPr>
            <a:endParaRPr sz="1800" b="1">
              <a:solidFill>
                <a:srgbClr val="000000"/>
              </a:solidFill>
            </a:endParaRPr>
          </a:p>
          <a:p>
            <a:pPr marL="0" lvl="0" indent="0" algn="l" rtl="0">
              <a:lnSpc>
                <a:spcPct val="100000"/>
              </a:lnSpc>
              <a:spcBef>
                <a:spcPts val="500"/>
              </a:spcBef>
              <a:spcAft>
                <a:spcPts val="0"/>
              </a:spcAft>
              <a:buNone/>
            </a:pPr>
            <a:endParaRPr b="1" i="1">
              <a:solidFill>
                <a:srgbClr val="000000"/>
              </a:solidFill>
            </a:endParaRPr>
          </a:p>
        </p:txBody>
      </p:sp>
      <p:pic>
        <p:nvPicPr>
          <p:cNvPr id="571" name="Google Shape;571;p107"/>
          <p:cNvPicPr preferRelativeResize="0"/>
          <p:nvPr/>
        </p:nvPicPr>
        <p:blipFill>
          <a:blip r:embed="rId3">
            <a:alphaModFix/>
          </a:blip>
          <a:stretch>
            <a:fillRect/>
          </a:stretch>
        </p:blipFill>
        <p:spPr>
          <a:xfrm>
            <a:off x="7250976" y="292367"/>
            <a:ext cx="1685924" cy="767700"/>
          </a:xfrm>
          <a:prstGeom prst="rect">
            <a:avLst/>
          </a:prstGeom>
          <a:noFill/>
          <a:ln>
            <a:noFill/>
          </a:ln>
        </p:spPr>
      </p:pic>
      <p:pic>
        <p:nvPicPr>
          <p:cNvPr id="572" name="Google Shape;572;p107"/>
          <p:cNvPicPr preferRelativeResize="0"/>
          <p:nvPr/>
        </p:nvPicPr>
        <p:blipFill>
          <a:blip r:embed="rId4">
            <a:alphaModFix/>
          </a:blip>
          <a:stretch>
            <a:fillRect/>
          </a:stretch>
        </p:blipFill>
        <p:spPr>
          <a:xfrm>
            <a:off x="6977162" y="984975"/>
            <a:ext cx="2233575" cy="1725926"/>
          </a:xfrm>
          <a:prstGeom prst="rect">
            <a:avLst/>
          </a:prstGeom>
          <a:noFill/>
          <a:ln>
            <a:noFill/>
          </a:ln>
        </p:spPr>
      </p:pic>
      <p:sp>
        <p:nvSpPr>
          <p:cNvPr id="573" name="Google Shape;573;p107"/>
          <p:cNvSpPr txBox="1">
            <a:spLocks noGrp="1"/>
          </p:cNvSpPr>
          <p:nvPr>
            <p:ph type="body" idx="2"/>
          </p:nvPr>
        </p:nvSpPr>
        <p:spPr>
          <a:xfrm>
            <a:off x="4702625" y="2351325"/>
            <a:ext cx="4278000" cy="4343400"/>
          </a:xfrm>
          <a:prstGeom prst="rect">
            <a:avLst/>
          </a:prstGeom>
        </p:spPr>
        <p:txBody>
          <a:bodyPr spcFirstLastPara="1" wrap="square" lIns="91425" tIns="91425" rIns="91425" bIns="91425" anchor="t" anchorCtr="0">
            <a:noAutofit/>
          </a:bodyPr>
          <a:lstStyle/>
          <a:p>
            <a:pPr marL="0" lvl="0" indent="0" algn="l" rtl="0">
              <a:lnSpc>
                <a:spcPct val="100000"/>
              </a:lnSpc>
              <a:spcBef>
                <a:spcPts val="600"/>
              </a:spcBef>
              <a:spcAft>
                <a:spcPts val="0"/>
              </a:spcAft>
              <a:buClr>
                <a:srgbClr val="000000"/>
              </a:buClr>
              <a:buSzPts val="1100"/>
              <a:buFont typeface="Arial"/>
              <a:buNone/>
            </a:pPr>
            <a:r>
              <a:rPr lang="en-US" sz="2400" b="1">
                <a:solidFill>
                  <a:srgbClr val="000000"/>
                </a:solidFill>
              </a:rPr>
              <a:t>OPEN  WATER</a:t>
            </a:r>
            <a:endParaRPr sz="2400" b="1">
              <a:solidFill>
                <a:srgbClr val="000000"/>
              </a:solidFill>
            </a:endParaRPr>
          </a:p>
          <a:p>
            <a:pPr marL="457200" lvl="0" indent="-368300" algn="l" rtl="0">
              <a:lnSpc>
                <a:spcPct val="100000"/>
              </a:lnSpc>
              <a:spcBef>
                <a:spcPts val="600"/>
              </a:spcBef>
              <a:spcAft>
                <a:spcPts val="0"/>
              </a:spcAft>
              <a:buClr>
                <a:srgbClr val="000000"/>
              </a:buClr>
              <a:buSzPts val="2200"/>
              <a:buChar char="●"/>
            </a:pPr>
            <a:r>
              <a:rPr lang="en-US" sz="2200" b="1">
                <a:solidFill>
                  <a:srgbClr val="000000"/>
                </a:solidFill>
              </a:rPr>
              <a:t>TOO COLD/TOO WARM</a:t>
            </a:r>
            <a:endParaRPr sz="2200" b="1">
              <a:solidFill>
                <a:srgbClr val="000000"/>
              </a:solidFill>
            </a:endParaRPr>
          </a:p>
          <a:p>
            <a:pPr marL="457200" lvl="0" indent="-368300" algn="l" rtl="0">
              <a:lnSpc>
                <a:spcPct val="100000"/>
              </a:lnSpc>
              <a:spcBef>
                <a:spcPts val="0"/>
              </a:spcBef>
              <a:spcAft>
                <a:spcPts val="0"/>
              </a:spcAft>
              <a:buClr>
                <a:srgbClr val="000000"/>
              </a:buClr>
              <a:buSzPts val="2200"/>
              <a:buChar char="●"/>
            </a:pPr>
            <a:r>
              <a:rPr lang="en-US" sz="2200" b="1">
                <a:solidFill>
                  <a:srgbClr val="000000"/>
                </a:solidFill>
              </a:rPr>
              <a:t>DARK OR MURKY</a:t>
            </a:r>
            <a:endParaRPr sz="2200" b="1">
              <a:solidFill>
                <a:srgbClr val="000000"/>
              </a:solidFill>
            </a:endParaRPr>
          </a:p>
          <a:p>
            <a:pPr marL="457200" lvl="0" indent="-368300" algn="l" rtl="0">
              <a:lnSpc>
                <a:spcPct val="100000"/>
              </a:lnSpc>
              <a:spcBef>
                <a:spcPts val="0"/>
              </a:spcBef>
              <a:spcAft>
                <a:spcPts val="0"/>
              </a:spcAft>
              <a:buClr>
                <a:srgbClr val="000000"/>
              </a:buClr>
              <a:buSzPts val="2200"/>
              <a:buChar char="●"/>
            </a:pPr>
            <a:r>
              <a:rPr lang="en-US" sz="2200" b="1">
                <a:solidFill>
                  <a:srgbClr val="000000"/>
                </a:solidFill>
              </a:rPr>
              <a:t>ROUGH/WAVES/CURRENT</a:t>
            </a:r>
            <a:endParaRPr sz="2200" b="1">
              <a:solidFill>
                <a:srgbClr val="000000"/>
              </a:solidFill>
            </a:endParaRPr>
          </a:p>
          <a:p>
            <a:pPr marL="457200" lvl="0" indent="-368300" algn="l" rtl="0">
              <a:lnSpc>
                <a:spcPct val="100000"/>
              </a:lnSpc>
              <a:spcBef>
                <a:spcPts val="0"/>
              </a:spcBef>
              <a:spcAft>
                <a:spcPts val="0"/>
              </a:spcAft>
              <a:buClr>
                <a:srgbClr val="000000"/>
              </a:buClr>
              <a:buSzPts val="2200"/>
              <a:buChar char="●"/>
            </a:pPr>
            <a:r>
              <a:rPr lang="en-US" sz="2200" b="1">
                <a:solidFill>
                  <a:srgbClr val="000000"/>
                </a:solidFill>
              </a:rPr>
              <a:t>UNPREDICTABLE</a:t>
            </a:r>
            <a:endParaRPr sz="2200" b="1">
              <a:solidFill>
                <a:srgbClr val="000000"/>
              </a:solidFill>
            </a:endParaRPr>
          </a:p>
          <a:p>
            <a:pPr marL="457200" lvl="0" indent="-368300" algn="l" rtl="0">
              <a:lnSpc>
                <a:spcPct val="100000"/>
              </a:lnSpc>
              <a:spcBef>
                <a:spcPts val="0"/>
              </a:spcBef>
              <a:spcAft>
                <a:spcPts val="0"/>
              </a:spcAft>
              <a:buClr>
                <a:srgbClr val="000000"/>
              </a:buClr>
              <a:buSzPts val="2200"/>
              <a:buChar char="●"/>
            </a:pPr>
            <a:r>
              <a:rPr lang="en-US" sz="2200" b="1">
                <a:solidFill>
                  <a:srgbClr val="000000"/>
                </a:solidFill>
              </a:rPr>
              <a:t>AMY NOT KNOW DEPTH</a:t>
            </a:r>
            <a:endParaRPr sz="2200" b="1">
              <a:solidFill>
                <a:srgbClr val="000000"/>
              </a:solidFill>
            </a:endParaRPr>
          </a:p>
          <a:p>
            <a:pPr marL="457200" lvl="0" indent="-368300" algn="l" rtl="0">
              <a:lnSpc>
                <a:spcPct val="100000"/>
              </a:lnSpc>
              <a:spcBef>
                <a:spcPts val="0"/>
              </a:spcBef>
              <a:spcAft>
                <a:spcPts val="0"/>
              </a:spcAft>
              <a:buClr>
                <a:srgbClr val="000000"/>
              </a:buClr>
              <a:buSzPts val="2200"/>
              <a:buChar char="●"/>
            </a:pPr>
            <a:r>
              <a:rPr lang="en-US" sz="2200" b="1">
                <a:solidFill>
                  <a:srgbClr val="000000"/>
                </a:solidFill>
              </a:rPr>
              <a:t>NO EASY ENTRY/EXIT</a:t>
            </a:r>
            <a:endParaRPr sz="2200" b="1">
              <a:solidFill>
                <a:srgbClr val="000000"/>
              </a:solidFill>
            </a:endParaRPr>
          </a:p>
          <a:p>
            <a:pPr marL="457200" lvl="0" indent="-368300" algn="l" rtl="0">
              <a:lnSpc>
                <a:spcPct val="100000"/>
              </a:lnSpc>
              <a:spcBef>
                <a:spcPts val="0"/>
              </a:spcBef>
              <a:spcAft>
                <a:spcPts val="0"/>
              </a:spcAft>
              <a:buClr>
                <a:srgbClr val="000000"/>
              </a:buClr>
              <a:buSzPts val="2200"/>
              <a:buChar char="●"/>
            </a:pPr>
            <a:r>
              <a:rPr lang="en-US" sz="2200" b="1">
                <a:solidFill>
                  <a:srgbClr val="000000"/>
                </a:solidFill>
              </a:rPr>
              <a:t>??????</a:t>
            </a:r>
            <a:endParaRPr sz="2200" b="1">
              <a:solidFill>
                <a:srgbClr val="000000"/>
              </a:solidFill>
            </a:endParaRPr>
          </a:p>
          <a:p>
            <a:pPr marL="0" lvl="0" indent="0" algn="l" rtl="0">
              <a:spcBef>
                <a:spcPts val="500"/>
              </a:spcBef>
              <a:spcAft>
                <a:spcPts val="0"/>
              </a:spcAft>
              <a:buNone/>
            </a:pPr>
            <a:endParaRPr sz="2200" b="1">
              <a:solidFill>
                <a:srgbClr val="000000"/>
              </a:solidFill>
            </a:endParaRPr>
          </a:p>
          <a:p>
            <a:pPr marL="0" lvl="0" indent="0" algn="l" rtl="0">
              <a:spcBef>
                <a:spcPts val="1600"/>
              </a:spcBef>
              <a:spcAft>
                <a:spcPts val="1600"/>
              </a:spcAft>
              <a:buNone/>
            </a:pPr>
            <a:endParaRPr sz="2400" b="1">
              <a:solidFill>
                <a:srgbClr val="00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8B7EA"/>
        </a:solidFill>
        <a:effectLst/>
      </p:bgPr>
    </p:bg>
    <p:spTree>
      <p:nvGrpSpPr>
        <p:cNvPr id="1" name="Shape 577"/>
        <p:cNvGrpSpPr/>
        <p:nvPr/>
      </p:nvGrpSpPr>
      <p:grpSpPr>
        <a:xfrm>
          <a:off x="0" y="0"/>
          <a:ext cx="0" cy="0"/>
          <a:chOff x="0" y="0"/>
          <a:chExt cx="0" cy="0"/>
        </a:xfrm>
      </p:grpSpPr>
      <p:sp>
        <p:nvSpPr>
          <p:cNvPr id="578" name="Google Shape;578;p108"/>
          <p:cNvSpPr txBox="1">
            <a:spLocks noGrp="1"/>
          </p:cNvSpPr>
          <p:nvPr>
            <p:ph type="title"/>
          </p:nvPr>
        </p:nvSpPr>
        <p:spPr>
          <a:xfrm>
            <a:off x="113575" y="274625"/>
            <a:ext cx="8929500" cy="1143300"/>
          </a:xfrm>
          <a:prstGeom prst="rect">
            <a:avLst/>
          </a:prstGeom>
          <a:noFill/>
          <a:ln>
            <a:noFill/>
          </a:ln>
        </p:spPr>
        <p:txBody>
          <a:bodyPr spcFirstLastPara="1" wrap="square" lIns="91400" tIns="91400" rIns="91400" bIns="91400" anchor="b" anchorCtr="0">
            <a:noAutofit/>
          </a:bodyPr>
          <a:lstStyle/>
          <a:p>
            <a:pPr marL="0" marR="0" lvl="0" indent="0" algn="l" rtl="0">
              <a:lnSpc>
                <a:spcPct val="115000"/>
              </a:lnSpc>
              <a:spcBef>
                <a:spcPts val="0"/>
              </a:spcBef>
              <a:spcAft>
                <a:spcPts val="0"/>
              </a:spcAft>
              <a:buClr>
                <a:srgbClr val="000000"/>
              </a:buClr>
              <a:buFont typeface="Arial"/>
              <a:buNone/>
            </a:pPr>
            <a:r>
              <a:rPr lang="en-US" sz="2800">
                <a:solidFill>
                  <a:schemeClr val="dk1"/>
                </a:solidFill>
                <a:latin typeface="Roboto"/>
                <a:ea typeface="Roboto"/>
                <a:cs typeface="Roboto"/>
                <a:sym typeface="Roboto"/>
              </a:rPr>
              <a:t>LESSONS FROM: MAUI, HONDURAS &amp; LAKE AUSTIN</a:t>
            </a:r>
            <a:endParaRPr sz="2800">
              <a:latin typeface="Roboto"/>
              <a:ea typeface="Roboto"/>
              <a:cs typeface="Roboto"/>
              <a:sym typeface="Roboto"/>
            </a:endParaRPr>
          </a:p>
        </p:txBody>
      </p:sp>
      <p:sp>
        <p:nvSpPr>
          <p:cNvPr id="579" name="Google Shape;579;p108"/>
          <p:cNvSpPr txBox="1">
            <a:spLocks noGrp="1"/>
          </p:cNvSpPr>
          <p:nvPr>
            <p:ph type="body" idx="1"/>
          </p:nvPr>
        </p:nvSpPr>
        <p:spPr>
          <a:xfrm>
            <a:off x="102925" y="1600200"/>
            <a:ext cx="8929500" cy="5257800"/>
          </a:xfrm>
          <a:prstGeom prst="rect">
            <a:avLst/>
          </a:prstGeom>
          <a:noFill/>
          <a:ln>
            <a:noFill/>
          </a:ln>
        </p:spPr>
        <p:txBody>
          <a:bodyPr spcFirstLastPara="1" wrap="square" lIns="91400" tIns="91400" rIns="91400" bIns="91400" anchor="t" anchorCtr="0">
            <a:noAutofit/>
          </a:bodyPr>
          <a:lstStyle/>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sz="1100">
              <a:solidFill>
                <a:schemeClr val="dk1"/>
              </a:solidFill>
            </a:endParaRPr>
          </a:p>
          <a:p>
            <a:pPr marL="0" lvl="0" indent="0" algn="l" rtl="0">
              <a:lnSpc>
                <a:spcPct val="140000"/>
              </a:lnSpc>
              <a:spcBef>
                <a:spcPts val="0"/>
              </a:spcBef>
              <a:spcAft>
                <a:spcPts val="1500"/>
              </a:spcAft>
              <a:buClr>
                <a:schemeClr val="dk1"/>
              </a:buClr>
              <a:buSzPts val="1100"/>
              <a:buFont typeface="Arial"/>
              <a:buNone/>
            </a:pPr>
            <a:endParaRPr sz="1300">
              <a:solidFill>
                <a:srgbClr val="737373"/>
              </a:solidFill>
              <a:highlight>
                <a:srgbClr val="FFFFFF"/>
              </a:highlight>
            </a:endParaRPr>
          </a:p>
        </p:txBody>
      </p:sp>
      <p:pic>
        <p:nvPicPr>
          <p:cNvPr id="580" name="Google Shape;580;p108"/>
          <p:cNvPicPr preferRelativeResize="0"/>
          <p:nvPr/>
        </p:nvPicPr>
        <p:blipFill>
          <a:blip r:embed="rId3">
            <a:alphaModFix/>
          </a:blip>
          <a:stretch>
            <a:fillRect/>
          </a:stretch>
        </p:blipFill>
        <p:spPr>
          <a:xfrm>
            <a:off x="6136274" y="1929485"/>
            <a:ext cx="3007698" cy="2255762"/>
          </a:xfrm>
          <a:prstGeom prst="rect">
            <a:avLst/>
          </a:prstGeom>
          <a:noFill/>
          <a:ln>
            <a:noFill/>
          </a:ln>
        </p:spPr>
      </p:pic>
      <p:pic>
        <p:nvPicPr>
          <p:cNvPr id="581" name="Google Shape;581;p108"/>
          <p:cNvPicPr preferRelativeResize="0"/>
          <p:nvPr/>
        </p:nvPicPr>
        <p:blipFill>
          <a:blip r:embed="rId4">
            <a:alphaModFix/>
          </a:blip>
          <a:stretch>
            <a:fillRect/>
          </a:stretch>
        </p:blipFill>
        <p:spPr>
          <a:xfrm>
            <a:off x="-1" y="1656363"/>
            <a:ext cx="3115976" cy="2336986"/>
          </a:xfrm>
          <a:prstGeom prst="rect">
            <a:avLst/>
          </a:prstGeom>
          <a:noFill/>
          <a:ln>
            <a:noFill/>
          </a:ln>
        </p:spPr>
      </p:pic>
      <p:pic>
        <p:nvPicPr>
          <p:cNvPr id="582" name="Google Shape;582;p108"/>
          <p:cNvPicPr preferRelativeResize="0"/>
          <p:nvPr/>
        </p:nvPicPr>
        <p:blipFill>
          <a:blip r:embed="rId5">
            <a:alphaModFix/>
          </a:blip>
          <a:stretch>
            <a:fillRect/>
          </a:stretch>
        </p:blipFill>
        <p:spPr>
          <a:xfrm>
            <a:off x="6" y="4231801"/>
            <a:ext cx="3619144" cy="2449301"/>
          </a:xfrm>
          <a:prstGeom prst="rect">
            <a:avLst/>
          </a:prstGeom>
          <a:noFill/>
          <a:ln>
            <a:noFill/>
          </a:ln>
        </p:spPr>
      </p:pic>
      <p:sp>
        <p:nvSpPr>
          <p:cNvPr id="583" name="Google Shape;583;p108"/>
          <p:cNvSpPr txBox="1"/>
          <p:nvPr/>
        </p:nvSpPr>
        <p:spPr>
          <a:xfrm>
            <a:off x="3918850" y="4521025"/>
            <a:ext cx="5124300" cy="233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a:p>
            <a:pPr marL="457200" lvl="0" indent="-317500" algn="l" rtl="0">
              <a:spcBef>
                <a:spcPts val="0"/>
              </a:spcBef>
              <a:spcAft>
                <a:spcPts val="0"/>
              </a:spcAft>
              <a:buSzPts val="1400"/>
              <a:buFont typeface="Roboto"/>
              <a:buChar char="●"/>
            </a:pPr>
            <a:r>
              <a:rPr lang="en-US" b="1">
                <a:latin typeface="Roboto"/>
                <a:ea typeface="Roboto"/>
                <a:cs typeface="Roboto"/>
                <a:sym typeface="Roboto"/>
              </a:rPr>
              <a:t>JELLYFISH, WAVES, DROP-OFFS, CURRENTS</a:t>
            </a:r>
            <a:endParaRPr b="1">
              <a:latin typeface="Roboto"/>
              <a:ea typeface="Roboto"/>
              <a:cs typeface="Roboto"/>
              <a:sym typeface="Roboto"/>
            </a:endParaRPr>
          </a:p>
          <a:p>
            <a:pPr marL="457200" lvl="0" indent="-317500" algn="l" rtl="0">
              <a:spcBef>
                <a:spcPts val="0"/>
              </a:spcBef>
              <a:spcAft>
                <a:spcPts val="0"/>
              </a:spcAft>
              <a:buSzPts val="1400"/>
              <a:buFont typeface="Roboto"/>
              <a:buChar char="●"/>
            </a:pPr>
            <a:r>
              <a:rPr lang="en-US" b="1">
                <a:latin typeface="Roboto"/>
                <a:ea typeface="Roboto"/>
                <a:cs typeface="Roboto"/>
                <a:sym typeface="Roboto"/>
              </a:rPr>
              <a:t>BAD DECISIONS</a:t>
            </a:r>
            <a:endParaRPr b="1">
              <a:latin typeface="Roboto"/>
              <a:ea typeface="Roboto"/>
              <a:cs typeface="Roboto"/>
              <a:sym typeface="Roboto"/>
            </a:endParaRPr>
          </a:p>
          <a:p>
            <a:pPr marL="457200" lvl="0" indent="-317500" algn="l" rtl="0">
              <a:spcBef>
                <a:spcPts val="0"/>
              </a:spcBef>
              <a:spcAft>
                <a:spcPts val="0"/>
              </a:spcAft>
              <a:buSzPts val="1400"/>
              <a:buFont typeface="Roboto"/>
              <a:buChar char="●"/>
            </a:pPr>
            <a:r>
              <a:rPr lang="en-US" b="1">
                <a:latin typeface="Roboto"/>
                <a:ea typeface="Roboto"/>
                <a:cs typeface="Roboto"/>
                <a:sym typeface="Roboto"/>
              </a:rPr>
              <a:t>OVERESTIMATED ABILITY</a:t>
            </a:r>
            <a:endParaRPr b="1">
              <a:latin typeface="Roboto"/>
              <a:ea typeface="Roboto"/>
              <a:cs typeface="Roboto"/>
              <a:sym typeface="Roboto"/>
            </a:endParaRPr>
          </a:p>
          <a:p>
            <a:pPr marL="457200" lvl="0" indent="-317500" algn="l" rtl="0">
              <a:spcBef>
                <a:spcPts val="0"/>
              </a:spcBef>
              <a:spcAft>
                <a:spcPts val="0"/>
              </a:spcAft>
              <a:buSzPts val="1400"/>
              <a:buFont typeface="Roboto"/>
              <a:buChar char="●"/>
            </a:pPr>
            <a:r>
              <a:rPr lang="en-US" b="1">
                <a:latin typeface="Roboto"/>
                <a:ea typeface="Roboto"/>
                <a:cs typeface="Roboto"/>
                <a:sym typeface="Roboto"/>
              </a:rPr>
              <a:t>UNDERESTIMATED WAVES, POWER OF WATER</a:t>
            </a:r>
            <a:endParaRPr b="1">
              <a:latin typeface="Roboto"/>
              <a:ea typeface="Roboto"/>
              <a:cs typeface="Roboto"/>
              <a:sym typeface="Roboto"/>
            </a:endParaRPr>
          </a:p>
          <a:p>
            <a:pPr marL="457200" lvl="0" indent="-317500" algn="l" rtl="0">
              <a:spcBef>
                <a:spcPts val="0"/>
              </a:spcBef>
              <a:spcAft>
                <a:spcPts val="0"/>
              </a:spcAft>
              <a:buSzPts val="1400"/>
              <a:buFont typeface="Roboto"/>
              <a:buChar char="●"/>
            </a:pPr>
            <a:r>
              <a:rPr lang="en-US" b="1">
                <a:latin typeface="Roboto"/>
                <a:ea typeface="Roboto"/>
                <a:cs typeface="Roboto"/>
                <a:sym typeface="Roboto"/>
              </a:rPr>
              <a:t>WATER TEMP, DEHYDRATION</a:t>
            </a:r>
            <a:endParaRPr b="1">
              <a:latin typeface="Roboto"/>
              <a:ea typeface="Roboto"/>
              <a:cs typeface="Roboto"/>
              <a:sym typeface="Roboto"/>
            </a:endParaRPr>
          </a:p>
          <a:p>
            <a:pPr marL="457200" lvl="0" indent="-317500" algn="l" rtl="0">
              <a:spcBef>
                <a:spcPts val="0"/>
              </a:spcBef>
              <a:spcAft>
                <a:spcPts val="0"/>
              </a:spcAft>
              <a:buSzPts val="1400"/>
              <a:buFont typeface="Roboto"/>
              <a:buChar char="●"/>
            </a:pPr>
            <a:r>
              <a:rPr lang="en-US" b="1">
                <a:latin typeface="Roboto"/>
                <a:ea typeface="Roboto"/>
                <a:cs typeface="Roboto"/>
                <a:sym typeface="Roboto"/>
              </a:rPr>
              <a:t>WATER GUARDIANS, LIFEGUARDS</a:t>
            </a:r>
            <a:endParaRPr b="1">
              <a:latin typeface="Roboto"/>
              <a:ea typeface="Roboto"/>
              <a:cs typeface="Roboto"/>
              <a:sym typeface="Roboto"/>
            </a:endParaRPr>
          </a:p>
          <a:p>
            <a:pPr marL="457200" lvl="0" indent="-317500" algn="l" rtl="0">
              <a:spcBef>
                <a:spcPts val="0"/>
              </a:spcBef>
              <a:spcAft>
                <a:spcPts val="0"/>
              </a:spcAft>
              <a:buSzPts val="1400"/>
              <a:buFont typeface="Roboto"/>
              <a:buChar char="●"/>
            </a:pPr>
            <a:r>
              <a:rPr lang="en-US" b="1">
                <a:latin typeface="Roboto"/>
                <a:ea typeface="Roboto"/>
                <a:cs typeface="Roboto"/>
                <a:sym typeface="Roboto"/>
              </a:rPr>
              <a:t>RIVER CROSSINGS</a:t>
            </a:r>
            <a:endParaRPr b="1">
              <a:latin typeface="Roboto"/>
              <a:ea typeface="Roboto"/>
              <a:cs typeface="Roboto"/>
              <a:sym typeface="Roboto"/>
            </a:endParaRPr>
          </a:p>
          <a:p>
            <a:pPr marL="457200" lvl="0" indent="-317500" algn="l" rtl="0">
              <a:spcBef>
                <a:spcPts val="0"/>
              </a:spcBef>
              <a:spcAft>
                <a:spcPts val="0"/>
              </a:spcAft>
              <a:buSzPts val="1400"/>
              <a:buFont typeface="Roboto"/>
              <a:buChar char="●"/>
            </a:pPr>
            <a:r>
              <a:rPr lang="en-US" b="1">
                <a:latin typeface="Roboto"/>
                <a:ea typeface="Roboto"/>
                <a:cs typeface="Roboto"/>
                <a:sym typeface="Roboto"/>
              </a:rPr>
              <a:t>THROWABLES- ROPES, BOTTLES</a:t>
            </a:r>
            <a:endParaRPr b="1">
              <a:latin typeface="Roboto"/>
              <a:ea typeface="Roboto"/>
              <a:cs typeface="Roboto"/>
              <a:sym typeface="Roboto"/>
            </a:endParaRPr>
          </a:p>
          <a:p>
            <a:pPr marL="457200" lvl="0" indent="0" algn="l" rtl="0">
              <a:spcBef>
                <a:spcPts val="0"/>
              </a:spcBef>
              <a:spcAft>
                <a:spcPts val="0"/>
              </a:spcAft>
              <a:buNone/>
            </a:pPr>
            <a:endParaRPr b="1">
              <a:latin typeface="Roboto"/>
              <a:ea typeface="Roboto"/>
              <a:cs typeface="Roboto"/>
              <a:sym typeface="Roboto"/>
            </a:endParaRPr>
          </a:p>
        </p:txBody>
      </p:sp>
      <p:pic>
        <p:nvPicPr>
          <p:cNvPr id="584" name="Google Shape;584;p108"/>
          <p:cNvPicPr preferRelativeResize="0"/>
          <p:nvPr/>
        </p:nvPicPr>
        <p:blipFill>
          <a:blip r:embed="rId6">
            <a:alphaModFix/>
          </a:blip>
          <a:stretch>
            <a:fillRect/>
          </a:stretch>
        </p:blipFill>
        <p:spPr>
          <a:xfrm>
            <a:off x="3251637" y="1789563"/>
            <a:ext cx="2749000" cy="2535591"/>
          </a:xfrm>
          <a:prstGeom prst="rect">
            <a:avLst/>
          </a:prstGeom>
          <a:noFill/>
          <a:ln>
            <a:noFill/>
          </a:ln>
        </p:spPr>
      </p:pic>
    </p:spTree>
  </p:cSld>
  <p:clrMapOvr>
    <a:masterClrMapping/>
  </p:clrMapOvr>
  <p:transition spd="slow">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6FA8DC"/>
        </a:solidFill>
        <a:effectLst/>
      </p:bgPr>
    </p:bg>
    <p:spTree>
      <p:nvGrpSpPr>
        <p:cNvPr id="1" name="Shape 588"/>
        <p:cNvGrpSpPr/>
        <p:nvPr/>
      </p:nvGrpSpPr>
      <p:grpSpPr>
        <a:xfrm>
          <a:off x="0" y="0"/>
          <a:ext cx="0" cy="0"/>
          <a:chOff x="0" y="0"/>
          <a:chExt cx="0" cy="0"/>
        </a:xfrm>
      </p:grpSpPr>
      <p:sp>
        <p:nvSpPr>
          <p:cNvPr id="589" name="Google Shape;589;p109"/>
          <p:cNvSpPr txBox="1">
            <a:spLocks noGrp="1"/>
          </p:cNvSpPr>
          <p:nvPr>
            <p:ph type="title"/>
          </p:nvPr>
        </p:nvSpPr>
        <p:spPr>
          <a:xfrm>
            <a:off x="0" y="984975"/>
            <a:ext cx="9144000" cy="1023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a:t>IDEAS FOR CLOSED AND OPEN WATER SAFETY</a:t>
            </a:r>
            <a:endParaRPr/>
          </a:p>
        </p:txBody>
      </p:sp>
      <p:sp>
        <p:nvSpPr>
          <p:cNvPr id="590" name="Google Shape;590;p109"/>
          <p:cNvSpPr txBox="1">
            <a:spLocks noGrp="1"/>
          </p:cNvSpPr>
          <p:nvPr>
            <p:ph type="body" idx="1"/>
          </p:nvPr>
        </p:nvSpPr>
        <p:spPr>
          <a:xfrm>
            <a:off x="195950" y="2008575"/>
            <a:ext cx="6052500" cy="4849500"/>
          </a:xfrm>
          <a:prstGeom prst="rect">
            <a:avLst/>
          </a:prstGeom>
        </p:spPr>
        <p:txBody>
          <a:bodyPr spcFirstLastPara="1" wrap="square" lIns="91425" tIns="91425" rIns="91425" bIns="91425" anchor="t" anchorCtr="0">
            <a:noAutofit/>
          </a:bodyPr>
          <a:lstStyle/>
          <a:p>
            <a:pPr marL="0" marR="0" lvl="0" indent="0" algn="l" rtl="0">
              <a:lnSpc>
                <a:spcPct val="100000"/>
              </a:lnSpc>
              <a:spcBef>
                <a:spcPts val="600"/>
              </a:spcBef>
              <a:spcAft>
                <a:spcPts val="0"/>
              </a:spcAft>
              <a:buNone/>
            </a:pPr>
            <a:endParaRPr sz="2100" b="1">
              <a:solidFill>
                <a:srgbClr val="000000"/>
              </a:solidFill>
            </a:endParaRPr>
          </a:p>
          <a:p>
            <a:pPr marL="457200" marR="0" lvl="0" indent="-361950" algn="l" rtl="0">
              <a:lnSpc>
                <a:spcPct val="100000"/>
              </a:lnSpc>
              <a:spcBef>
                <a:spcPts val="600"/>
              </a:spcBef>
              <a:spcAft>
                <a:spcPts val="0"/>
              </a:spcAft>
              <a:buClr>
                <a:srgbClr val="000000"/>
              </a:buClr>
              <a:buSzPts val="2100"/>
              <a:buChar char="●"/>
            </a:pPr>
            <a:r>
              <a:rPr lang="en-US" sz="2100" b="1">
                <a:solidFill>
                  <a:srgbClr val="000000"/>
                </a:solidFill>
              </a:rPr>
              <a:t>EDUCATION OF STAFF AND PATRONS </a:t>
            </a:r>
            <a:endParaRPr sz="2100" b="1">
              <a:solidFill>
                <a:srgbClr val="000000"/>
              </a:solidFill>
            </a:endParaRPr>
          </a:p>
          <a:p>
            <a:pPr marL="457200" marR="0" lvl="0" indent="-361950" algn="l" rtl="0">
              <a:lnSpc>
                <a:spcPct val="100000"/>
              </a:lnSpc>
              <a:spcBef>
                <a:spcPts val="0"/>
              </a:spcBef>
              <a:spcAft>
                <a:spcPts val="0"/>
              </a:spcAft>
              <a:buClr>
                <a:srgbClr val="000000"/>
              </a:buClr>
              <a:buSzPts val="2100"/>
              <a:buChar char="●"/>
            </a:pPr>
            <a:r>
              <a:rPr lang="en-US" sz="2100" b="1">
                <a:solidFill>
                  <a:srgbClr val="000000"/>
                </a:solidFill>
              </a:rPr>
              <a:t>SAFETY SIGNAGE </a:t>
            </a:r>
            <a:endParaRPr sz="2100" b="1">
              <a:solidFill>
                <a:srgbClr val="000000"/>
              </a:solidFill>
            </a:endParaRPr>
          </a:p>
          <a:p>
            <a:pPr marL="457200" marR="0" lvl="0" indent="-361950" algn="l" rtl="0">
              <a:lnSpc>
                <a:spcPct val="100000"/>
              </a:lnSpc>
              <a:spcBef>
                <a:spcPts val="0"/>
              </a:spcBef>
              <a:spcAft>
                <a:spcPts val="0"/>
              </a:spcAft>
              <a:buClr>
                <a:srgbClr val="000000"/>
              </a:buClr>
              <a:buSzPts val="2100"/>
              <a:buChar char="●"/>
            </a:pPr>
            <a:r>
              <a:rPr lang="en-US" sz="2100" b="1">
                <a:solidFill>
                  <a:srgbClr val="000000"/>
                </a:solidFill>
              </a:rPr>
              <a:t>DEPTH MARKING </a:t>
            </a:r>
            <a:endParaRPr sz="2100" b="1">
              <a:solidFill>
                <a:srgbClr val="000000"/>
              </a:solidFill>
            </a:endParaRPr>
          </a:p>
          <a:p>
            <a:pPr marL="457200" marR="0" lvl="0" indent="-361950" algn="l" rtl="0">
              <a:lnSpc>
                <a:spcPct val="100000"/>
              </a:lnSpc>
              <a:spcBef>
                <a:spcPts val="0"/>
              </a:spcBef>
              <a:spcAft>
                <a:spcPts val="0"/>
              </a:spcAft>
              <a:buClr>
                <a:srgbClr val="000000"/>
              </a:buClr>
              <a:buSzPts val="2100"/>
              <a:buChar char="●"/>
            </a:pPr>
            <a:r>
              <a:rPr lang="en-US" sz="2100" b="1">
                <a:solidFill>
                  <a:srgbClr val="000000"/>
                </a:solidFill>
              </a:rPr>
              <a:t>SAFETY ROPES </a:t>
            </a:r>
            <a:endParaRPr sz="2100" b="1">
              <a:solidFill>
                <a:srgbClr val="000000"/>
              </a:solidFill>
            </a:endParaRPr>
          </a:p>
          <a:p>
            <a:pPr marL="457200" marR="0" lvl="0" indent="-361950" algn="l" rtl="0">
              <a:lnSpc>
                <a:spcPct val="100000"/>
              </a:lnSpc>
              <a:spcBef>
                <a:spcPts val="0"/>
              </a:spcBef>
              <a:spcAft>
                <a:spcPts val="0"/>
              </a:spcAft>
              <a:buClr>
                <a:srgbClr val="000000"/>
              </a:buClr>
              <a:buSzPts val="2100"/>
              <a:buChar char="●"/>
            </a:pPr>
            <a:r>
              <a:rPr lang="en-US" sz="2100" b="1">
                <a:solidFill>
                  <a:srgbClr val="000000"/>
                </a:solidFill>
              </a:rPr>
              <a:t>LIFE JACKET LOANER STATIONS </a:t>
            </a:r>
            <a:endParaRPr sz="2100" b="1">
              <a:solidFill>
                <a:srgbClr val="000000"/>
              </a:solidFill>
            </a:endParaRPr>
          </a:p>
          <a:p>
            <a:pPr marL="457200" marR="0" lvl="0" indent="-361950" algn="l" rtl="0">
              <a:lnSpc>
                <a:spcPct val="100000"/>
              </a:lnSpc>
              <a:spcBef>
                <a:spcPts val="0"/>
              </a:spcBef>
              <a:spcAft>
                <a:spcPts val="0"/>
              </a:spcAft>
              <a:buClr>
                <a:srgbClr val="000000"/>
              </a:buClr>
              <a:buSzPts val="2100"/>
              <a:buChar char="●"/>
            </a:pPr>
            <a:r>
              <a:rPr lang="en-US" sz="2100" b="1">
                <a:solidFill>
                  <a:srgbClr val="000000"/>
                </a:solidFill>
              </a:rPr>
              <a:t>THROW RING STATIONS</a:t>
            </a:r>
            <a:endParaRPr sz="2100" b="1">
              <a:solidFill>
                <a:srgbClr val="000000"/>
              </a:solidFill>
            </a:endParaRPr>
          </a:p>
          <a:p>
            <a:pPr marL="457200" marR="0" lvl="0" indent="-361950" algn="l" rtl="0">
              <a:lnSpc>
                <a:spcPct val="100000"/>
              </a:lnSpc>
              <a:spcBef>
                <a:spcPts val="0"/>
              </a:spcBef>
              <a:spcAft>
                <a:spcPts val="0"/>
              </a:spcAft>
              <a:buClr>
                <a:srgbClr val="000000"/>
              </a:buClr>
              <a:buSzPts val="2100"/>
              <a:buChar char="●"/>
            </a:pPr>
            <a:r>
              <a:rPr lang="en-US" sz="2100" b="1">
                <a:solidFill>
                  <a:srgbClr val="000000"/>
                </a:solidFill>
              </a:rPr>
              <a:t>TRAIN STAFF IN BASIC WATER RESCUE</a:t>
            </a:r>
            <a:endParaRPr sz="2100" b="1">
              <a:solidFill>
                <a:srgbClr val="000000"/>
              </a:solidFill>
            </a:endParaRPr>
          </a:p>
          <a:p>
            <a:pPr marL="457200" marR="0" lvl="0" indent="-361950" algn="l" rtl="0">
              <a:lnSpc>
                <a:spcPct val="100000"/>
              </a:lnSpc>
              <a:spcBef>
                <a:spcPts val="0"/>
              </a:spcBef>
              <a:spcAft>
                <a:spcPts val="0"/>
              </a:spcAft>
              <a:buClr>
                <a:srgbClr val="000000"/>
              </a:buClr>
              <a:buSzPts val="2100"/>
              <a:buChar char="●"/>
            </a:pPr>
            <a:r>
              <a:rPr lang="en-US" sz="2100" b="1">
                <a:solidFill>
                  <a:srgbClr val="000000"/>
                </a:solidFill>
              </a:rPr>
              <a:t>TEACH OPEN WATER SAFETY IN SWIM LESSONS</a:t>
            </a:r>
            <a:endParaRPr sz="2100" b="1">
              <a:solidFill>
                <a:srgbClr val="000000"/>
              </a:solidFill>
            </a:endParaRPr>
          </a:p>
          <a:p>
            <a:pPr marL="457200" marR="0" lvl="0" indent="-361950" algn="l" rtl="0">
              <a:lnSpc>
                <a:spcPct val="100000"/>
              </a:lnSpc>
              <a:spcBef>
                <a:spcPts val="0"/>
              </a:spcBef>
              <a:spcAft>
                <a:spcPts val="0"/>
              </a:spcAft>
              <a:buClr>
                <a:srgbClr val="000000"/>
              </a:buClr>
              <a:buSzPts val="2100"/>
              <a:buChar char="●"/>
            </a:pPr>
            <a:r>
              <a:rPr lang="en-US" sz="2100" b="1">
                <a:solidFill>
                  <a:srgbClr val="000000"/>
                </a:solidFill>
              </a:rPr>
              <a:t>TEACH RIP CURRENT SAFETY</a:t>
            </a:r>
            <a:endParaRPr sz="2100" b="1">
              <a:solidFill>
                <a:srgbClr val="000000"/>
              </a:solidFill>
            </a:endParaRPr>
          </a:p>
          <a:p>
            <a:pPr marL="457200" marR="0" lvl="0" indent="-361950" algn="l" rtl="0">
              <a:lnSpc>
                <a:spcPct val="100000"/>
              </a:lnSpc>
              <a:spcBef>
                <a:spcPts val="0"/>
              </a:spcBef>
              <a:spcAft>
                <a:spcPts val="0"/>
              </a:spcAft>
              <a:buClr>
                <a:srgbClr val="000000"/>
              </a:buClr>
              <a:buSzPts val="2100"/>
              <a:buChar char="●"/>
            </a:pPr>
            <a:r>
              <a:rPr lang="en-US" sz="2100" b="1">
                <a:solidFill>
                  <a:srgbClr val="000000"/>
                </a:solidFill>
              </a:rPr>
              <a:t>OPEN WATER EXPERIENCES FOR ALL</a:t>
            </a:r>
            <a:endParaRPr sz="2100" b="1">
              <a:solidFill>
                <a:srgbClr val="000000"/>
              </a:solidFill>
            </a:endParaRPr>
          </a:p>
          <a:p>
            <a:pPr marL="457200" marR="0" lvl="0" indent="-361950" algn="l" rtl="0">
              <a:lnSpc>
                <a:spcPct val="100000"/>
              </a:lnSpc>
              <a:spcBef>
                <a:spcPts val="0"/>
              </a:spcBef>
              <a:spcAft>
                <a:spcPts val="0"/>
              </a:spcAft>
              <a:buClr>
                <a:srgbClr val="000000"/>
              </a:buClr>
              <a:buSzPts val="2100"/>
              <a:buChar char="●"/>
            </a:pPr>
            <a:r>
              <a:rPr lang="en-US" sz="2100" b="1">
                <a:solidFill>
                  <a:srgbClr val="000000"/>
                </a:solidFill>
              </a:rPr>
              <a:t>OTHER IDEAS?</a:t>
            </a:r>
            <a:endParaRPr sz="2100" b="1">
              <a:solidFill>
                <a:srgbClr val="000000"/>
              </a:solidFill>
            </a:endParaRPr>
          </a:p>
          <a:p>
            <a:pPr marL="0" marR="0" lvl="0" indent="0" algn="l" rtl="0">
              <a:lnSpc>
                <a:spcPct val="100000"/>
              </a:lnSpc>
              <a:spcBef>
                <a:spcPts val="600"/>
              </a:spcBef>
              <a:spcAft>
                <a:spcPts val="0"/>
              </a:spcAft>
              <a:buNone/>
            </a:pPr>
            <a:endParaRPr sz="1800" b="1">
              <a:solidFill>
                <a:srgbClr val="000000"/>
              </a:solidFill>
            </a:endParaRPr>
          </a:p>
          <a:p>
            <a:pPr marL="0" lvl="0" indent="0" algn="l" rtl="0">
              <a:lnSpc>
                <a:spcPct val="100000"/>
              </a:lnSpc>
              <a:spcBef>
                <a:spcPts val="500"/>
              </a:spcBef>
              <a:spcAft>
                <a:spcPts val="0"/>
              </a:spcAft>
              <a:buNone/>
            </a:pPr>
            <a:endParaRPr b="1" i="1">
              <a:solidFill>
                <a:srgbClr val="000000"/>
              </a:solidFill>
            </a:endParaRPr>
          </a:p>
        </p:txBody>
      </p:sp>
      <p:pic>
        <p:nvPicPr>
          <p:cNvPr id="591" name="Google Shape;591;p109"/>
          <p:cNvPicPr preferRelativeResize="0"/>
          <p:nvPr/>
        </p:nvPicPr>
        <p:blipFill>
          <a:blip r:embed="rId3">
            <a:alphaModFix/>
          </a:blip>
          <a:stretch>
            <a:fillRect/>
          </a:stretch>
        </p:blipFill>
        <p:spPr>
          <a:xfrm>
            <a:off x="7250976" y="292367"/>
            <a:ext cx="1685924" cy="767700"/>
          </a:xfrm>
          <a:prstGeom prst="rect">
            <a:avLst/>
          </a:prstGeom>
          <a:noFill/>
          <a:ln>
            <a:noFill/>
          </a:ln>
        </p:spPr>
      </p:pic>
      <p:pic>
        <p:nvPicPr>
          <p:cNvPr id="592" name="Google Shape;592;p109"/>
          <p:cNvPicPr preferRelativeResize="0"/>
          <p:nvPr/>
        </p:nvPicPr>
        <p:blipFill>
          <a:blip r:embed="rId4">
            <a:alphaModFix/>
          </a:blip>
          <a:stretch>
            <a:fillRect/>
          </a:stretch>
        </p:blipFill>
        <p:spPr>
          <a:xfrm>
            <a:off x="6041300" y="2008572"/>
            <a:ext cx="2895601" cy="2171724"/>
          </a:xfrm>
          <a:prstGeom prst="rect">
            <a:avLst/>
          </a:prstGeom>
          <a:noFill/>
          <a:ln>
            <a:noFill/>
          </a:ln>
        </p:spPr>
      </p:pic>
      <p:pic>
        <p:nvPicPr>
          <p:cNvPr id="593" name="Google Shape;593;p109"/>
          <p:cNvPicPr preferRelativeResize="0"/>
          <p:nvPr/>
        </p:nvPicPr>
        <p:blipFill>
          <a:blip r:embed="rId5">
            <a:alphaModFix/>
          </a:blip>
          <a:stretch>
            <a:fillRect/>
          </a:stretch>
        </p:blipFill>
        <p:spPr>
          <a:xfrm>
            <a:off x="6041301" y="4375812"/>
            <a:ext cx="2895597" cy="222094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6FA8DC"/>
        </a:solidFill>
        <a:effectLst/>
      </p:bgPr>
    </p:bg>
    <p:spTree>
      <p:nvGrpSpPr>
        <p:cNvPr id="1" name="Shape 597"/>
        <p:cNvGrpSpPr/>
        <p:nvPr/>
      </p:nvGrpSpPr>
      <p:grpSpPr>
        <a:xfrm>
          <a:off x="0" y="0"/>
          <a:ext cx="0" cy="0"/>
          <a:chOff x="0" y="0"/>
          <a:chExt cx="0" cy="0"/>
        </a:xfrm>
      </p:grpSpPr>
      <p:sp>
        <p:nvSpPr>
          <p:cNvPr id="598" name="Google Shape;598;p110"/>
          <p:cNvSpPr txBox="1">
            <a:spLocks noGrp="1"/>
          </p:cNvSpPr>
          <p:nvPr>
            <p:ph type="title"/>
          </p:nvPr>
        </p:nvSpPr>
        <p:spPr>
          <a:xfrm>
            <a:off x="0" y="984975"/>
            <a:ext cx="9144000" cy="1023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3000"/>
              <a:t>RIP CURRENT SAFETY: CALM. FLIP. FLOAT. FOLLOW</a:t>
            </a:r>
            <a:endParaRPr sz="3000"/>
          </a:p>
        </p:txBody>
      </p:sp>
      <p:sp>
        <p:nvSpPr>
          <p:cNvPr id="599" name="Google Shape;599;p110"/>
          <p:cNvSpPr txBox="1">
            <a:spLocks noGrp="1"/>
          </p:cNvSpPr>
          <p:nvPr>
            <p:ph type="body" idx="1"/>
          </p:nvPr>
        </p:nvSpPr>
        <p:spPr>
          <a:xfrm>
            <a:off x="195950" y="2008575"/>
            <a:ext cx="6052500" cy="4849500"/>
          </a:xfrm>
          <a:prstGeom prst="rect">
            <a:avLst/>
          </a:prstGeom>
        </p:spPr>
        <p:txBody>
          <a:bodyPr spcFirstLastPara="1" wrap="square" lIns="91425" tIns="91425" rIns="91425" bIns="91425" anchor="t" anchorCtr="0">
            <a:noAutofit/>
          </a:bodyPr>
          <a:lstStyle/>
          <a:p>
            <a:pPr marL="0" marR="0" lvl="0" indent="0" algn="l" rtl="0">
              <a:lnSpc>
                <a:spcPct val="100000"/>
              </a:lnSpc>
              <a:spcBef>
                <a:spcPts val="600"/>
              </a:spcBef>
              <a:spcAft>
                <a:spcPts val="0"/>
              </a:spcAft>
              <a:buNone/>
            </a:pPr>
            <a:endParaRPr sz="2100" b="1">
              <a:solidFill>
                <a:srgbClr val="000000"/>
              </a:solidFill>
            </a:endParaRPr>
          </a:p>
          <a:p>
            <a:pPr marL="457200" marR="0" lvl="0" indent="0" algn="l" rtl="0">
              <a:lnSpc>
                <a:spcPct val="100000"/>
              </a:lnSpc>
              <a:spcBef>
                <a:spcPts val="600"/>
              </a:spcBef>
              <a:spcAft>
                <a:spcPts val="0"/>
              </a:spcAft>
              <a:buNone/>
            </a:pPr>
            <a:endParaRPr sz="2100" b="1">
              <a:solidFill>
                <a:srgbClr val="000000"/>
              </a:solidFill>
            </a:endParaRPr>
          </a:p>
          <a:p>
            <a:pPr marL="0" marR="0" lvl="0" indent="0" algn="l" rtl="0">
              <a:lnSpc>
                <a:spcPct val="100000"/>
              </a:lnSpc>
              <a:spcBef>
                <a:spcPts val="600"/>
              </a:spcBef>
              <a:spcAft>
                <a:spcPts val="0"/>
              </a:spcAft>
              <a:buNone/>
            </a:pPr>
            <a:endParaRPr sz="1800" b="1">
              <a:solidFill>
                <a:srgbClr val="000000"/>
              </a:solidFill>
            </a:endParaRPr>
          </a:p>
          <a:p>
            <a:pPr marL="0" lvl="0" indent="0" algn="l" rtl="0">
              <a:lnSpc>
                <a:spcPct val="100000"/>
              </a:lnSpc>
              <a:spcBef>
                <a:spcPts val="500"/>
              </a:spcBef>
              <a:spcAft>
                <a:spcPts val="0"/>
              </a:spcAft>
              <a:buNone/>
            </a:pPr>
            <a:endParaRPr b="1" i="1">
              <a:solidFill>
                <a:srgbClr val="000000"/>
              </a:solidFill>
            </a:endParaRPr>
          </a:p>
        </p:txBody>
      </p:sp>
      <p:pic>
        <p:nvPicPr>
          <p:cNvPr id="600" name="Google Shape;600;p110"/>
          <p:cNvPicPr preferRelativeResize="0"/>
          <p:nvPr/>
        </p:nvPicPr>
        <p:blipFill>
          <a:blip r:embed="rId3">
            <a:alphaModFix/>
          </a:blip>
          <a:stretch>
            <a:fillRect/>
          </a:stretch>
        </p:blipFill>
        <p:spPr>
          <a:xfrm>
            <a:off x="195950" y="2251400"/>
            <a:ext cx="8948050" cy="467928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604"/>
        <p:cNvGrpSpPr/>
        <p:nvPr/>
      </p:nvGrpSpPr>
      <p:grpSpPr>
        <a:xfrm>
          <a:off x="0" y="0"/>
          <a:ext cx="0" cy="0"/>
          <a:chOff x="0" y="0"/>
          <a:chExt cx="0" cy="0"/>
        </a:xfrm>
      </p:grpSpPr>
      <p:pic>
        <p:nvPicPr>
          <p:cNvPr id="605" name="Google Shape;605;p111"/>
          <p:cNvPicPr preferRelativeResize="0"/>
          <p:nvPr/>
        </p:nvPicPr>
        <p:blipFill rotWithShape="1">
          <a:blip r:embed="rId3">
            <a:alphaModFix/>
          </a:blip>
          <a:srcRect/>
          <a:stretch/>
        </p:blipFill>
        <p:spPr>
          <a:xfrm>
            <a:off x="352309" y="3999165"/>
            <a:ext cx="1801800" cy="1806900"/>
          </a:xfrm>
          <a:prstGeom prst="rect">
            <a:avLst/>
          </a:prstGeom>
          <a:noFill/>
          <a:ln>
            <a:noFill/>
          </a:ln>
        </p:spPr>
      </p:pic>
      <p:sp>
        <p:nvSpPr>
          <p:cNvPr id="606" name="Google Shape;606;p111"/>
          <p:cNvSpPr txBox="1"/>
          <p:nvPr/>
        </p:nvSpPr>
        <p:spPr>
          <a:xfrm>
            <a:off x="274975" y="293925"/>
            <a:ext cx="8401800" cy="653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600" b="1">
                <a:latin typeface="Roboto"/>
                <a:ea typeface="Roboto"/>
                <a:cs typeface="Roboto"/>
                <a:sym typeface="Roboto"/>
              </a:rPr>
              <a:t>Open Water Resources</a:t>
            </a:r>
            <a:endParaRPr sz="3600" b="1">
              <a:latin typeface="Roboto"/>
              <a:ea typeface="Roboto"/>
              <a:cs typeface="Roboto"/>
              <a:sym typeface="Roboto"/>
            </a:endParaRPr>
          </a:p>
        </p:txBody>
      </p:sp>
      <p:sp>
        <p:nvSpPr>
          <p:cNvPr id="607" name="Google Shape;607;p111"/>
          <p:cNvSpPr txBox="1"/>
          <p:nvPr/>
        </p:nvSpPr>
        <p:spPr>
          <a:xfrm>
            <a:off x="282325" y="2833950"/>
            <a:ext cx="3069000" cy="34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b="1">
              <a:latin typeface="Roboto"/>
              <a:ea typeface="Roboto"/>
              <a:cs typeface="Roboto"/>
              <a:sym typeface="Roboto"/>
            </a:endParaRPr>
          </a:p>
        </p:txBody>
      </p:sp>
      <p:pic>
        <p:nvPicPr>
          <p:cNvPr id="608" name="Google Shape;608;p111"/>
          <p:cNvPicPr preferRelativeResize="0"/>
          <p:nvPr/>
        </p:nvPicPr>
        <p:blipFill>
          <a:blip r:embed="rId4">
            <a:alphaModFix/>
          </a:blip>
          <a:stretch>
            <a:fillRect/>
          </a:stretch>
        </p:blipFill>
        <p:spPr>
          <a:xfrm>
            <a:off x="352300" y="1561050"/>
            <a:ext cx="2562225" cy="2295525"/>
          </a:xfrm>
          <a:prstGeom prst="rect">
            <a:avLst/>
          </a:prstGeom>
          <a:noFill/>
          <a:ln>
            <a:noFill/>
          </a:ln>
        </p:spPr>
      </p:pic>
      <p:pic>
        <p:nvPicPr>
          <p:cNvPr id="609" name="Google Shape;609;p111"/>
          <p:cNvPicPr preferRelativeResize="0"/>
          <p:nvPr/>
        </p:nvPicPr>
        <p:blipFill>
          <a:blip r:embed="rId5">
            <a:alphaModFix/>
          </a:blip>
          <a:stretch>
            <a:fillRect/>
          </a:stretch>
        </p:blipFill>
        <p:spPr>
          <a:xfrm>
            <a:off x="6844563" y="860963"/>
            <a:ext cx="2038350" cy="3000375"/>
          </a:xfrm>
          <a:prstGeom prst="rect">
            <a:avLst/>
          </a:prstGeom>
          <a:noFill/>
          <a:ln>
            <a:noFill/>
          </a:ln>
        </p:spPr>
      </p:pic>
      <p:pic>
        <p:nvPicPr>
          <p:cNvPr id="610" name="Google Shape;610;p111"/>
          <p:cNvPicPr preferRelativeResize="0"/>
          <p:nvPr/>
        </p:nvPicPr>
        <p:blipFill>
          <a:blip r:embed="rId6">
            <a:alphaModFix/>
          </a:blip>
          <a:stretch>
            <a:fillRect/>
          </a:stretch>
        </p:blipFill>
        <p:spPr>
          <a:xfrm>
            <a:off x="3583244" y="4170218"/>
            <a:ext cx="2038350" cy="2120407"/>
          </a:xfrm>
          <a:prstGeom prst="rect">
            <a:avLst/>
          </a:prstGeom>
          <a:noFill/>
          <a:ln>
            <a:noFill/>
          </a:ln>
        </p:spPr>
      </p:pic>
      <p:pic>
        <p:nvPicPr>
          <p:cNvPr id="611" name="Google Shape;611;p111"/>
          <p:cNvPicPr preferRelativeResize="0"/>
          <p:nvPr/>
        </p:nvPicPr>
        <p:blipFill>
          <a:blip r:embed="rId7">
            <a:alphaModFix/>
          </a:blip>
          <a:stretch>
            <a:fillRect/>
          </a:stretch>
        </p:blipFill>
        <p:spPr>
          <a:xfrm>
            <a:off x="7050745" y="4170213"/>
            <a:ext cx="1626037" cy="1626037"/>
          </a:xfrm>
          <a:prstGeom prst="rect">
            <a:avLst/>
          </a:prstGeom>
          <a:noFill/>
          <a:ln>
            <a:noFill/>
          </a:ln>
        </p:spPr>
      </p:pic>
      <p:pic>
        <p:nvPicPr>
          <p:cNvPr id="612" name="Google Shape;612;p111"/>
          <p:cNvPicPr preferRelativeResize="0"/>
          <p:nvPr/>
        </p:nvPicPr>
        <p:blipFill>
          <a:blip r:embed="rId8">
            <a:alphaModFix/>
          </a:blip>
          <a:stretch>
            <a:fillRect/>
          </a:stretch>
        </p:blipFill>
        <p:spPr>
          <a:xfrm>
            <a:off x="3450800" y="1561050"/>
            <a:ext cx="2857500" cy="1600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8B7EA"/>
        </a:solidFill>
        <a:effectLst/>
      </p:bgPr>
    </p:bg>
    <p:spTree>
      <p:nvGrpSpPr>
        <p:cNvPr id="1" name="Shape 616"/>
        <p:cNvGrpSpPr/>
        <p:nvPr/>
      </p:nvGrpSpPr>
      <p:grpSpPr>
        <a:xfrm>
          <a:off x="0" y="0"/>
          <a:ext cx="0" cy="0"/>
          <a:chOff x="0" y="0"/>
          <a:chExt cx="0" cy="0"/>
        </a:xfrm>
      </p:grpSpPr>
      <p:sp>
        <p:nvSpPr>
          <p:cNvPr id="617" name="Google Shape;617;p112"/>
          <p:cNvSpPr txBox="1">
            <a:spLocks noGrp="1"/>
          </p:cNvSpPr>
          <p:nvPr>
            <p:ph type="title"/>
          </p:nvPr>
        </p:nvSpPr>
        <p:spPr>
          <a:xfrm>
            <a:off x="113575" y="274625"/>
            <a:ext cx="8929500" cy="1143300"/>
          </a:xfrm>
          <a:prstGeom prst="rect">
            <a:avLst/>
          </a:prstGeom>
          <a:noFill/>
          <a:ln>
            <a:noFill/>
          </a:ln>
        </p:spPr>
        <p:txBody>
          <a:bodyPr spcFirstLastPara="1" wrap="square" lIns="91400" tIns="91400" rIns="91400" bIns="91400" anchor="b" anchorCtr="0">
            <a:noAutofit/>
          </a:bodyPr>
          <a:lstStyle/>
          <a:p>
            <a:pPr marL="0" lvl="0" indent="0" algn="ctr" rtl="0">
              <a:spcBef>
                <a:spcPts val="0"/>
              </a:spcBef>
              <a:spcAft>
                <a:spcPts val="0"/>
              </a:spcAft>
              <a:buClr>
                <a:schemeClr val="dk1"/>
              </a:buClr>
              <a:buFont typeface="Arial"/>
              <a:buNone/>
            </a:pPr>
            <a:endParaRPr>
              <a:solidFill>
                <a:schemeClr val="dk1"/>
              </a:solidFill>
            </a:endParaRPr>
          </a:p>
          <a:p>
            <a:pPr marL="0" lvl="0" indent="0" algn="l" rtl="0">
              <a:spcBef>
                <a:spcPts val="0"/>
              </a:spcBef>
              <a:spcAft>
                <a:spcPts val="0"/>
              </a:spcAft>
              <a:buClr>
                <a:schemeClr val="dk1"/>
              </a:buClr>
              <a:buFont typeface="Arial"/>
              <a:buNone/>
            </a:pPr>
            <a:r>
              <a:rPr lang="en-US" sz="2400">
                <a:solidFill>
                  <a:schemeClr val="dk1"/>
                </a:solidFill>
              </a:rPr>
              <a:t>Promote the Colin’s Hope Online Water Safety Quiz </a:t>
            </a:r>
            <a:endParaRPr sz="2400">
              <a:solidFill>
                <a:schemeClr val="dk1"/>
              </a:solidFill>
            </a:endParaRPr>
          </a:p>
          <a:p>
            <a:pPr marL="0" lvl="0" indent="0" algn="l" rtl="0">
              <a:spcBef>
                <a:spcPts val="0"/>
              </a:spcBef>
              <a:spcAft>
                <a:spcPts val="0"/>
              </a:spcAft>
              <a:buClr>
                <a:schemeClr val="dk1"/>
              </a:buClr>
              <a:buFont typeface="Arial"/>
              <a:buNone/>
            </a:pPr>
            <a:r>
              <a:rPr lang="en-US" sz="2400">
                <a:solidFill>
                  <a:schemeClr val="dk1"/>
                </a:solidFill>
              </a:rPr>
              <a:t>Please Take and Share on Facebook</a:t>
            </a:r>
            <a:endParaRPr sz="3000">
              <a:latin typeface="Roboto"/>
              <a:ea typeface="Roboto"/>
              <a:cs typeface="Roboto"/>
              <a:sym typeface="Roboto"/>
            </a:endParaRPr>
          </a:p>
        </p:txBody>
      </p:sp>
      <p:sp>
        <p:nvSpPr>
          <p:cNvPr id="618" name="Google Shape;618;p112"/>
          <p:cNvSpPr txBox="1">
            <a:spLocks noGrp="1"/>
          </p:cNvSpPr>
          <p:nvPr>
            <p:ph type="body" idx="1"/>
          </p:nvPr>
        </p:nvSpPr>
        <p:spPr>
          <a:xfrm>
            <a:off x="102925" y="1600200"/>
            <a:ext cx="8929500" cy="5257800"/>
          </a:xfrm>
          <a:prstGeom prst="rect">
            <a:avLst/>
          </a:prstGeom>
          <a:noFill/>
          <a:ln>
            <a:noFill/>
          </a:ln>
        </p:spPr>
        <p:txBody>
          <a:bodyPr spcFirstLastPara="1" wrap="square" lIns="91400" tIns="91400" rIns="91400" bIns="91400" anchor="t" anchorCtr="0">
            <a:noAutofit/>
          </a:bodyPr>
          <a:lstStyle/>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sz="1100">
              <a:solidFill>
                <a:schemeClr val="dk1"/>
              </a:solidFill>
            </a:endParaRPr>
          </a:p>
          <a:p>
            <a:pPr marL="0" lvl="0" indent="0" algn="l" rtl="0">
              <a:lnSpc>
                <a:spcPct val="140000"/>
              </a:lnSpc>
              <a:spcBef>
                <a:spcPts val="0"/>
              </a:spcBef>
              <a:spcAft>
                <a:spcPts val="1500"/>
              </a:spcAft>
              <a:buClr>
                <a:schemeClr val="dk1"/>
              </a:buClr>
              <a:buSzPts val="1100"/>
              <a:buFont typeface="Arial"/>
              <a:buNone/>
            </a:pPr>
            <a:endParaRPr sz="1300">
              <a:solidFill>
                <a:srgbClr val="737373"/>
              </a:solidFill>
              <a:highlight>
                <a:srgbClr val="FFFFFF"/>
              </a:highlight>
            </a:endParaRPr>
          </a:p>
        </p:txBody>
      </p:sp>
      <p:pic>
        <p:nvPicPr>
          <p:cNvPr id="619" name="Google Shape;619;p112"/>
          <p:cNvPicPr preferRelativeResize="0"/>
          <p:nvPr/>
        </p:nvPicPr>
        <p:blipFill rotWithShape="1">
          <a:blip r:embed="rId3">
            <a:alphaModFix/>
          </a:blip>
          <a:srcRect/>
          <a:stretch/>
        </p:blipFill>
        <p:spPr>
          <a:xfrm>
            <a:off x="102925" y="2249975"/>
            <a:ext cx="8929500" cy="3305100"/>
          </a:xfrm>
          <a:prstGeom prst="rect">
            <a:avLst/>
          </a:prstGeom>
          <a:noFill/>
          <a:ln>
            <a:noFill/>
          </a:ln>
        </p:spPr>
      </p:pic>
    </p:spTree>
  </p:cSld>
  <p:clrMapOvr>
    <a:masterClrMapping/>
  </p:clrMapOvr>
  <p:transition spd="slow">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6FA8DC"/>
        </a:solidFill>
        <a:effectLst/>
      </p:bgPr>
    </p:bg>
    <p:spTree>
      <p:nvGrpSpPr>
        <p:cNvPr id="1" name="Shape 623"/>
        <p:cNvGrpSpPr/>
        <p:nvPr/>
      </p:nvGrpSpPr>
      <p:grpSpPr>
        <a:xfrm>
          <a:off x="0" y="0"/>
          <a:ext cx="0" cy="0"/>
          <a:chOff x="0" y="0"/>
          <a:chExt cx="0" cy="0"/>
        </a:xfrm>
      </p:grpSpPr>
      <p:grpSp>
        <p:nvGrpSpPr>
          <p:cNvPr id="624" name="Google Shape;624;p113"/>
          <p:cNvGrpSpPr/>
          <p:nvPr/>
        </p:nvGrpSpPr>
        <p:grpSpPr>
          <a:xfrm>
            <a:off x="285856" y="199761"/>
            <a:ext cx="8143769" cy="6103623"/>
            <a:chOff x="285856" y="199761"/>
            <a:chExt cx="8143769" cy="6103623"/>
          </a:xfrm>
        </p:grpSpPr>
        <p:sp>
          <p:nvSpPr>
            <p:cNvPr id="625" name="Google Shape;625;p113"/>
            <p:cNvSpPr/>
            <p:nvPr/>
          </p:nvSpPr>
          <p:spPr>
            <a:xfrm>
              <a:off x="685800" y="508241"/>
              <a:ext cx="7743825" cy="5795143"/>
            </a:xfrm>
            <a:prstGeom prst="rect">
              <a:avLst/>
            </a:prstGeom>
            <a:solidFill>
              <a:srgbClr val="C5D8F1"/>
            </a:solidFill>
            <a:ln w="76200" cap="flat" cmpd="thickThin">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26" name="Google Shape;626;p113"/>
            <p:cNvPicPr preferRelativeResize="0"/>
            <p:nvPr/>
          </p:nvPicPr>
          <p:blipFill rotWithShape="1">
            <a:blip r:embed="rId3">
              <a:alphaModFix/>
            </a:blip>
            <a:srcRect l="16186" t="38198" r="52724" b="37285"/>
            <a:stretch/>
          </p:blipFill>
          <p:spPr>
            <a:xfrm>
              <a:off x="285856" y="199761"/>
              <a:ext cx="2514600" cy="1272900"/>
            </a:xfrm>
            <a:prstGeom prst="rect">
              <a:avLst/>
            </a:prstGeom>
            <a:noFill/>
            <a:ln>
              <a:noFill/>
            </a:ln>
          </p:spPr>
        </p:pic>
      </p:grpSp>
      <p:sp>
        <p:nvSpPr>
          <p:cNvPr id="627" name="Google Shape;627;p113"/>
          <p:cNvSpPr txBox="1"/>
          <p:nvPr/>
        </p:nvSpPr>
        <p:spPr>
          <a:xfrm>
            <a:off x="940200" y="1571000"/>
            <a:ext cx="7337400" cy="878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p>
          <a:p>
            <a:pPr marL="0" lvl="0" indent="0" algn="ctr" rtl="0">
              <a:lnSpc>
                <a:spcPct val="80000"/>
              </a:lnSpc>
              <a:spcBef>
                <a:spcPts val="0"/>
              </a:spcBef>
              <a:spcAft>
                <a:spcPts val="0"/>
              </a:spcAft>
              <a:buClr>
                <a:srgbClr val="000000"/>
              </a:buClr>
              <a:buSzPts val="1100"/>
              <a:buFont typeface="Arial"/>
              <a:buNone/>
            </a:pPr>
            <a:r>
              <a:rPr lang="en-US" sz="3600" b="1">
                <a:solidFill>
                  <a:srgbClr val="2C2C2C"/>
                </a:solidFill>
                <a:latin typeface="Roboto"/>
                <a:ea typeface="Roboto"/>
                <a:cs typeface="Roboto"/>
                <a:sym typeface="Roboto"/>
              </a:rPr>
              <a:t>ACTION:  WHAT WILL YOU DO?</a:t>
            </a:r>
            <a:endParaRPr sz="3600" b="1">
              <a:solidFill>
                <a:schemeClr val="dk1"/>
              </a:solidFill>
              <a:latin typeface="Roboto"/>
              <a:ea typeface="Roboto"/>
              <a:cs typeface="Roboto"/>
              <a:sym typeface="Roboto"/>
            </a:endParaRPr>
          </a:p>
          <a:p>
            <a:pPr marL="0" marR="0" lvl="0" indent="0" algn="l" rtl="0">
              <a:spcBef>
                <a:spcPts val="0"/>
              </a:spcBef>
              <a:spcAft>
                <a:spcPts val="0"/>
              </a:spcAft>
              <a:buNone/>
            </a:pPr>
            <a:r>
              <a:rPr lang="en-US" sz="1900">
                <a:solidFill>
                  <a:schemeClr val="dk1"/>
                </a:solidFill>
                <a:latin typeface="Libre Baskerville"/>
                <a:ea typeface="Libre Baskerville"/>
                <a:cs typeface="Libre Baskerville"/>
                <a:sym typeface="Libre Baskerville"/>
              </a:rPr>
              <a:t> </a:t>
            </a:r>
            <a:endParaRPr/>
          </a:p>
        </p:txBody>
      </p:sp>
      <p:sp>
        <p:nvSpPr>
          <p:cNvPr id="628" name="Google Shape;628;p113"/>
          <p:cNvSpPr txBox="1"/>
          <p:nvPr/>
        </p:nvSpPr>
        <p:spPr>
          <a:xfrm>
            <a:off x="940200" y="2449400"/>
            <a:ext cx="7337400" cy="3653400"/>
          </a:xfrm>
          <a:prstGeom prst="rect">
            <a:avLst/>
          </a:prstGeom>
          <a:solidFill>
            <a:srgbClr val="C5D8F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dk1"/>
                </a:solidFill>
                <a:latin typeface="Roboto"/>
                <a:ea typeface="Roboto"/>
                <a:cs typeface="Roboto"/>
                <a:sym typeface="Roboto"/>
              </a:rPr>
              <a:t>Get a partner.</a:t>
            </a:r>
            <a:endParaRPr sz="2400" b="1">
              <a:solidFill>
                <a:schemeClr val="dk1"/>
              </a:solidFill>
              <a:latin typeface="Roboto"/>
              <a:ea typeface="Roboto"/>
              <a:cs typeface="Roboto"/>
              <a:sym typeface="Roboto"/>
            </a:endParaRPr>
          </a:p>
          <a:p>
            <a:pPr marL="0" marR="0" lvl="0" indent="0" algn="ctr" rtl="0">
              <a:spcBef>
                <a:spcPts val="0"/>
              </a:spcBef>
              <a:spcAft>
                <a:spcPts val="0"/>
              </a:spcAft>
              <a:buNone/>
            </a:pPr>
            <a:endParaRPr sz="2400" b="1">
              <a:solidFill>
                <a:schemeClr val="dk1"/>
              </a:solidFill>
              <a:latin typeface="Roboto"/>
              <a:ea typeface="Roboto"/>
              <a:cs typeface="Roboto"/>
              <a:sym typeface="Roboto"/>
            </a:endParaRPr>
          </a:p>
          <a:p>
            <a:pPr marL="0" marR="0" lvl="0" indent="0" algn="l" rtl="0">
              <a:spcBef>
                <a:spcPts val="0"/>
              </a:spcBef>
              <a:spcAft>
                <a:spcPts val="0"/>
              </a:spcAft>
              <a:buNone/>
            </a:pPr>
            <a:r>
              <a:rPr lang="en-US" sz="2400" b="1">
                <a:solidFill>
                  <a:schemeClr val="dk1"/>
                </a:solidFill>
                <a:latin typeface="Roboto"/>
                <a:ea typeface="Roboto"/>
                <a:cs typeface="Roboto"/>
                <a:sym typeface="Roboto"/>
              </a:rPr>
              <a:t>Commit to at least 1 thing you will do to increase your water safety and drowning prevention efforts as it relates to bridging the gap from closed to open water safety when you return home. </a:t>
            </a:r>
            <a:endParaRPr sz="2400" b="1">
              <a:solidFill>
                <a:schemeClr val="dk1"/>
              </a:solidFill>
              <a:latin typeface="Roboto"/>
              <a:ea typeface="Roboto"/>
              <a:cs typeface="Roboto"/>
              <a:sym typeface="Roboto"/>
            </a:endParaRPr>
          </a:p>
          <a:p>
            <a:pPr marL="0" marR="0" lvl="0" indent="0" algn="l" rtl="0">
              <a:spcBef>
                <a:spcPts val="0"/>
              </a:spcBef>
              <a:spcAft>
                <a:spcPts val="0"/>
              </a:spcAft>
              <a:buNone/>
            </a:pPr>
            <a:endParaRPr sz="2400" b="1">
              <a:solidFill>
                <a:schemeClr val="dk1"/>
              </a:solidFill>
              <a:latin typeface="Roboto"/>
              <a:ea typeface="Roboto"/>
              <a:cs typeface="Roboto"/>
              <a:sym typeface="Roboto"/>
            </a:endParaRPr>
          </a:p>
          <a:p>
            <a:pPr marL="0" marR="0" lvl="0" indent="0" algn="l" rtl="0">
              <a:spcBef>
                <a:spcPts val="0"/>
              </a:spcBef>
              <a:spcAft>
                <a:spcPts val="0"/>
              </a:spcAft>
              <a:buNone/>
            </a:pPr>
            <a:r>
              <a:rPr lang="en-US" sz="2400" b="1">
                <a:solidFill>
                  <a:schemeClr val="dk1"/>
                </a:solidFill>
                <a:latin typeface="Roboto"/>
                <a:ea typeface="Roboto"/>
                <a:cs typeface="Roboto"/>
                <a:sym typeface="Roboto"/>
              </a:rPr>
              <a:t>Share with the group.</a:t>
            </a:r>
            <a:endParaRPr sz="2400" b="1">
              <a:solidFill>
                <a:schemeClr val="dk1"/>
              </a:solidFill>
              <a:latin typeface="Roboto"/>
              <a:ea typeface="Roboto"/>
              <a:cs typeface="Roboto"/>
              <a:sym typeface="Roboto"/>
            </a:endParaRPr>
          </a:p>
          <a:p>
            <a:pPr marL="0" marR="0" lvl="0" indent="0" algn="l" rtl="0">
              <a:spcBef>
                <a:spcPts val="0"/>
              </a:spcBef>
              <a:spcAft>
                <a:spcPts val="0"/>
              </a:spcAft>
              <a:buNone/>
            </a:pPr>
            <a:endParaRPr sz="2400" b="1">
              <a:solidFill>
                <a:schemeClr val="dk1"/>
              </a:solidFill>
              <a:latin typeface="Roboto"/>
              <a:ea typeface="Roboto"/>
              <a:cs typeface="Roboto"/>
              <a:sym typeface="Roboto"/>
            </a:endParaRPr>
          </a:p>
          <a:p>
            <a:pPr marL="0" marR="0" lvl="0" indent="0" algn="l" rtl="0">
              <a:spcBef>
                <a:spcPts val="0"/>
              </a:spcBef>
              <a:spcAft>
                <a:spcPts val="0"/>
              </a:spcAft>
              <a:buNone/>
            </a:pPr>
            <a:r>
              <a:rPr lang="en-US" sz="2400" b="1">
                <a:solidFill>
                  <a:schemeClr val="dk1"/>
                </a:solidFill>
                <a:latin typeface="Roboto"/>
                <a:ea typeface="Roboto"/>
                <a:cs typeface="Roboto"/>
                <a:sym typeface="Roboto"/>
              </a:rPr>
              <a:t>Be accountable.</a:t>
            </a:r>
            <a:endParaRPr sz="2400" b="1">
              <a:solidFill>
                <a:schemeClr val="dk1"/>
              </a:solidFill>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FA8DC"/>
        </a:solidFill>
        <a:effectLst/>
      </p:bgPr>
    </p:bg>
    <p:spTree>
      <p:nvGrpSpPr>
        <p:cNvPr id="1" name="Shape 632"/>
        <p:cNvGrpSpPr/>
        <p:nvPr/>
      </p:nvGrpSpPr>
      <p:grpSpPr>
        <a:xfrm>
          <a:off x="0" y="0"/>
          <a:ext cx="0" cy="0"/>
          <a:chOff x="0" y="0"/>
          <a:chExt cx="0" cy="0"/>
        </a:xfrm>
      </p:grpSpPr>
      <p:grpSp>
        <p:nvGrpSpPr>
          <p:cNvPr id="633" name="Google Shape;633;p114"/>
          <p:cNvGrpSpPr/>
          <p:nvPr/>
        </p:nvGrpSpPr>
        <p:grpSpPr>
          <a:xfrm>
            <a:off x="425806" y="199786"/>
            <a:ext cx="8132919" cy="6126755"/>
            <a:chOff x="425806" y="199786"/>
            <a:chExt cx="8132919" cy="6126755"/>
          </a:xfrm>
        </p:grpSpPr>
        <p:sp>
          <p:nvSpPr>
            <p:cNvPr id="634" name="Google Shape;634;p114"/>
            <p:cNvSpPr/>
            <p:nvPr/>
          </p:nvSpPr>
          <p:spPr>
            <a:xfrm>
              <a:off x="814825" y="531441"/>
              <a:ext cx="7743900" cy="5795100"/>
            </a:xfrm>
            <a:prstGeom prst="rect">
              <a:avLst/>
            </a:prstGeom>
            <a:solidFill>
              <a:srgbClr val="C5D8F1"/>
            </a:solidFill>
            <a:ln w="76200" cap="flat" cmpd="thickThin">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35" name="Google Shape;635;p114"/>
            <p:cNvPicPr preferRelativeResize="0"/>
            <p:nvPr/>
          </p:nvPicPr>
          <p:blipFill rotWithShape="1">
            <a:blip r:embed="rId3">
              <a:alphaModFix/>
            </a:blip>
            <a:srcRect l="16184" t="38198" r="52726" b="37286"/>
            <a:stretch/>
          </p:blipFill>
          <p:spPr>
            <a:xfrm>
              <a:off x="425806" y="199786"/>
              <a:ext cx="2514600" cy="1272900"/>
            </a:xfrm>
            <a:prstGeom prst="rect">
              <a:avLst/>
            </a:prstGeom>
            <a:noFill/>
            <a:ln>
              <a:noFill/>
            </a:ln>
          </p:spPr>
        </p:pic>
      </p:grpSp>
      <p:sp>
        <p:nvSpPr>
          <p:cNvPr id="636" name="Google Shape;636;p114"/>
          <p:cNvSpPr txBox="1"/>
          <p:nvPr/>
        </p:nvSpPr>
        <p:spPr>
          <a:xfrm>
            <a:off x="940200" y="2270275"/>
            <a:ext cx="7337400" cy="1565700"/>
          </a:xfrm>
          <a:prstGeom prst="rect">
            <a:avLst/>
          </a:prstGeom>
          <a:noFill/>
          <a:ln>
            <a:noFill/>
          </a:ln>
        </p:spPr>
        <p:txBody>
          <a:bodyPr spcFirstLastPara="1" wrap="square" lIns="91425" tIns="45700" rIns="91425" bIns="45700" anchor="t" anchorCtr="0">
            <a:noAutofit/>
          </a:bodyPr>
          <a:lstStyle/>
          <a:p>
            <a:pPr marL="342900" marR="0" lvl="0" indent="0" algn="l" rtl="0">
              <a:spcBef>
                <a:spcPts val="0"/>
              </a:spcBef>
              <a:spcAft>
                <a:spcPts val="0"/>
              </a:spcAft>
              <a:buNone/>
            </a:pPr>
            <a:endParaRPr/>
          </a:p>
          <a:p>
            <a:pPr marL="0" lvl="0" indent="0" algn="ctr" rtl="0">
              <a:lnSpc>
                <a:spcPct val="80000"/>
              </a:lnSpc>
              <a:spcBef>
                <a:spcPts val="0"/>
              </a:spcBef>
              <a:spcAft>
                <a:spcPts val="0"/>
              </a:spcAft>
              <a:buClr>
                <a:srgbClr val="000000"/>
              </a:buClr>
              <a:buSzPts val="1100"/>
              <a:buFont typeface="Arial"/>
              <a:buNone/>
            </a:pPr>
            <a:endParaRPr sz="3600" b="1">
              <a:solidFill>
                <a:srgbClr val="2C2C2C"/>
              </a:solidFill>
            </a:endParaRPr>
          </a:p>
          <a:p>
            <a:pPr marL="0" lvl="0" indent="0" algn="ctr" rtl="0">
              <a:lnSpc>
                <a:spcPct val="80000"/>
              </a:lnSpc>
              <a:spcBef>
                <a:spcPts val="0"/>
              </a:spcBef>
              <a:spcAft>
                <a:spcPts val="0"/>
              </a:spcAft>
              <a:buClr>
                <a:srgbClr val="000000"/>
              </a:buClr>
              <a:buSzPts val="1100"/>
              <a:buFont typeface="Arial"/>
              <a:buNone/>
            </a:pPr>
            <a:r>
              <a:rPr lang="en-US" sz="3600" b="1">
                <a:solidFill>
                  <a:srgbClr val="2C2C2C"/>
                </a:solidFill>
                <a:latin typeface="Roboto"/>
                <a:ea typeface="Roboto"/>
                <a:cs typeface="Roboto"/>
                <a:sym typeface="Roboto"/>
              </a:rPr>
              <a:t>Questions &amp; Answers</a:t>
            </a:r>
            <a:endParaRPr sz="3600" b="1">
              <a:solidFill>
                <a:schemeClr val="dk1"/>
              </a:solidFill>
              <a:latin typeface="Roboto"/>
              <a:ea typeface="Roboto"/>
              <a:cs typeface="Roboto"/>
              <a:sym typeface="Roboto"/>
            </a:endParaRPr>
          </a:p>
          <a:p>
            <a:pPr marL="0" marR="0" lvl="0" indent="0" algn="l" rtl="0">
              <a:spcBef>
                <a:spcPts val="0"/>
              </a:spcBef>
              <a:spcAft>
                <a:spcPts val="0"/>
              </a:spcAft>
              <a:buNone/>
            </a:pPr>
            <a:r>
              <a:rPr lang="en-US" sz="1900">
                <a:solidFill>
                  <a:schemeClr val="dk1"/>
                </a:solidFill>
                <a:latin typeface="Libre Baskerville"/>
                <a:ea typeface="Libre Baskerville"/>
                <a:cs typeface="Libre Baskerville"/>
                <a:sym typeface="Libre Baskerville"/>
              </a:rPr>
              <a:t>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FA8DC"/>
        </a:solidFill>
        <a:effectLst/>
      </p:bgPr>
    </p:bg>
    <p:spTree>
      <p:nvGrpSpPr>
        <p:cNvPr id="1" name="Shape 483"/>
        <p:cNvGrpSpPr/>
        <p:nvPr/>
      </p:nvGrpSpPr>
      <p:grpSpPr>
        <a:xfrm>
          <a:off x="0" y="0"/>
          <a:ext cx="0" cy="0"/>
          <a:chOff x="0" y="0"/>
          <a:chExt cx="0" cy="0"/>
        </a:xfrm>
      </p:grpSpPr>
      <p:sp>
        <p:nvSpPr>
          <p:cNvPr id="484" name="Google Shape;484;p97"/>
          <p:cNvSpPr txBox="1"/>
          <p:nvPr/>
        </p:nvSpPr>
        <p:spPr>
          <a:xfrm>
            <a:off x="1338950" y="597775"/>
            <a:ext cx="3330900" cy="640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a:solidFill>
                  <a:schemeClr val="dk1"/>
                </a:solidFill>
                <a:latin typeface="Roboto"/>
                <a:ea typeface="Roboto"/>
                <a:cs typeface="Roboto"/>
                <a:sym typeface="Roboto"/>
              </a:rPr>
              <a:t>Our Agenda</a:t>
            </a:r>
            <a:endParaRPr sz="3600">
              <a:latin typeface="Roboto"/>
              <a:ea typeface="Roboto"/>
              <a:cs typeface="Roboto"/>
              <a:sym typeface="Roboto"/>
            </a:endParaRPr>
          </a:p>
        </p:txBody>
      </p:sp>
      <p:sp>
        <p:nvSpPr>
          <p:cNvPr id="485" name="Google Shape;485;p97"/>
          <p:cNvSpPr txBox="1"/>
          <p:nvPr/>
        </p:nvSpPr>
        <p:spPr>
          <a:xfrm>
            <a:off x="160100" y="1238675"/>
            <a:ext cx="8842800" cy="561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2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2400">
                <a:solidFill>
                  <a:schemeClr val="dk1"/>
                </a:solidFill>
                <a:latin typeface="Calibri"/>
                <a:ea typeface="Calibri"/>
                <a:cs typeface="Calibri"/>
                <a:sym typeface="Calibri"/>
              </a:rPr>
              <a:t>I</a:t>
            </a:r>
            <a:r>
              <a:rPr lang="en-US" sz="2400">
                <a:solidFill>
                  <a:schemeClr val="dk1"/>
                </a:solidFill>
                <a:latin typeface="Roboto"/>
                <a:ea typeface="Roboto"/>
                <a:cs typeface="Roboto"/>
                <a:sym typeface="Roboto"/>
              </a:rPr>
              <a:t>ntroductions (Who am I?  Who are You?)</a:t>
            </a:r>
            <a:endParaRPr sz="24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2400">
                <a:solidFill>
                  <a:schemeClr val="dk1"/>
                </a:solidFill>
                <a:latin typeface="Roboto"/>
                <a:ea typeface="Roboto"/>
                <a:cs typeface="Roboto"/>
                <a:sym typeface="Roboto"/>
              </a:rPr>
              <a:t>Learning Outcomes</a:t>
            </a:r>
            <a:endParaRPr sz="24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2400">
                <a:solidFill>
                  <a:schemeClr val="dk1"/>
                </a:solidFill>
                <a:latin typeface="Roboto"/>
                <a:ea typeface="Roboto"/>
                <a:cs typeface="Roboto"/>
                <a:sym typeface="Roboto"/>
              </a:rPr>
              <a:t>Closed Water to Open Water Questions</a:t>
            </a:r>
            <a:endParaRPr sz="24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2400">
                <a:solidFill>
                  <a:schemeClr val="dk1"/>
                </a:solidFill>
                <a:latin typeface="Roboto"/>
                <a:ea typeface="Roboto"/>
                <a:cs typeface="Roboto"/>
                <a:sym typeface="Roboto"/>
              </a:rPr>
              <a:t>Differences: Closed and Open Water</a:t>
            </a:r>
            <a:endParaRPr sz="24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2400">
                <a:solidFill>
                  <a:schemeClr val="dk1"/>
                </a:solidFill>
                <a:latin typeface="Roboto"/>
                <a:ea typeface="Roboto"/>
                <a:cs typeface="Roboto"/>
                <a:sym typeface="Roboto"/>
              </a:rPr>
              <a:t>Lessons from Maui &amp; Honduras &amp; Lake Austin</a:t>
            </a:r>
            <a:endParaRPr sz="24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2400">
                <a:solidFill>
                  <a:schemeClr val="dk1"/>
                </a:solidFill>
                <a:latin typeface="Roboto"/>
                <a:ea typeface="Roboto"/>
                <a:cs typeface="Roboto"/>
                <a:sym typeface="Roboto"/>
              </a:rPr>
              <a:t>Families United Stories  - tool for education</a:t>
            </a:r>
            <a:endParaRPr sz="24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2400">
                <a:solidFill>
                  <a:schemeClr val="dk1"/>
                </a:solidFill>
                <a:latin typeface="Roboto"/>
                <a:ea typeface="Roboto"/>
                <a:cs typeface="Roboto"/>
                <a:sym typeface="Roboto"/>
              </a:rPr>
              <a:t>Resources (Colin’s Hope, RNLI, USLA, ISLA and more)</a:t>
            </a:r>
            <a:endParaRPr sz="24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2400">
                <a:solidFill>
                  <a:schemeClr val="dk1"/>
                </a:solidFill>
                <a:latin typeface="Roboto"/>
                <a:ea typeface="Roboto"/>
                <a:cs typeface="Roboto"/>
                <a:sym typeface="Roboto"/>
              </a:rPr>
              <a:t>Safety Brainstorm</a:t>
            </a:r>
            <a:endParaRPr sz="24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2400">
                <a:solidFill>
                  <a:schemeClr val="dk1"/>
                </a:solidFill>
                <a:latin typeface="Roboto"/>
                <a:ea typeface="Roboto"/>
                <a:cs typeface="Roboto"/>
                <a:sym typeface="Roboto"/>
              </a:rPr>
              <a:t>Different Floatation Devices</a:t>
            </a:r>
            <a:endParaRPr sz="24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2400">
                <a:solidFill>
                  <a:schemeClr val="dk1"/>
                </a:solidFill>
                <a:latin typeface="Roboto"/>
                <a:ea typeface="Roboto"/>
                <a:cs typeface="Roboto"/>
                <a:sym typeface="Roboto"/>
              </a:rPr>
              <a:t>Pairs participation activity : Action Plan</a:t>
            </a:r>
            <a:endParaRPr sz="24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2400">
                <a:solidFill>
                  <a:schemeClr val="dk1"/>
                </a:solidFill>
                <a:latin typeface="Roboto"/>
                <a:ea typeface="Roboto"/>
                <a:cs typeface="Roboto"/>
                <a:sym typeface="Roboto"/>
              </a:rPr>
              <a:t>Action Plan Sharing</a:t>
            </a:r>
            <a:endParaRPr sz="24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2400">
                <a:solidFill>
                  <a:schemeClr val="dk1"/>
                </a:solidFill>
                <a:latin typeface="Roboto"/>
                <a:ea typeface="Roboto"/>
                <a:cs typeface="Roboto"/>
                <a:sym typeface="Roboto"/>
              </a:rPr>
              <a:t>Q&amp;A</a:t>
            </a:r>
            <a:endParaRPr sz="2400" b="1" i="1">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000">
              <a:solidFill>
                <a:schemeClr val="dk1"/>
              </a:solidFill>
              <a:latin typeface="Corbel"/>
              <a:ea typeface="Corbel"/>
              <a:cs typeface="Corbel"/>
              <a:sym typeface="Corbel"/>
            </a:endParaRPr>
          </a:p>
          <a:p>
            <a:pPr marL="0" lvl="0" indent="0" algn="l" rtl="0">
              <a:spcBef>
                <a:spcPts val="0"/>
              </a:spcBef>
              <a:spcAft>
                <a:spcPts val="0"/>
              </a:spcAft>
              <a:buNone/>
            </a:pPr>
            <a:endParaRPr/>
          </a:p>
        </p:txBody>
      </p:sp>
      <p:pic>
        <p:nvPicPr>
          <p:cNvPr id="486" name="Google Shape;486;p97"/>
          <p:cNvPicPr preferRelativeResize="0"/>
          <p:nvPr/>
        </p:nvPicPr>
        <p:blipFill rotWithShape="1">
          <a:blip r:embed="rId3">
            <a:alphaModFix/>
          </a:blip>
          <a:srcRect/>
          <a:stretch/>
        </p:blipFill>
        <p:spPr>
          <a:xfrm>
            <a:off x="6135788" y="325975"/>
            <a:ext cx="2867100" cy="1184400"/>
          </a:xfrm>
          <a:prstGeom prst="rect">
            <a:avLst/>
          </a:prstGeom>
          <a:noFill/>
          <a:ln>
            <a:noFill/>
          </a:ln>
        </p:spPr>
      </p:pic>
      <p:pic>
        <p:nvPicPr>
          <p:cNvPr id="487" name="Google Shape;487;p97"/>
          <p:cNvPicPr preferRelativeResize="0"/>
          <p:nvPr/>
        </p:nvPicPr>
        <p:blipFill>
          <a:blip r:embed="rId4">
            <a:alphaModFix/>
          </a:blip>
          <a:stretch>
            <a:fillRect/>
          </a:stretch>
        </p:blipFill>
        <p:spPr>
          <a:xfrm>
            <a:off x="4069250" y="55200"/>
            <a:ext cx="2066550" cy="159686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6FA8DC"/>
        </a:solidFill>
        <a:effectLst/>
      </p:bgPr>
    </p:bg>
    <p:spTree>
      <p:nvGrpSpPr>
        <p:cNvPr id="1" name="Shape 640"/>
        <p:cNvGrpSpPr/>
        <p:nvPr/>
      </p:nvGrpSpPr>
      <p:grpSpPr>
        <a:xfrm>
          <a:off x="0" y="0"/>
          <a:ext cx="0" cy="0"/>
          <a:chOff x="0" y="0"/>
          <a:chExt cx="0" cy="0"/>
        </a:xfrm>
      </p:grpSpPr>
      <p:pic>
        <p:nvPicPr>
          <p:cNvPr id="641" name="Google Shape;641;p115"/>
          <p:cNvPicPr preferRelativeResize="0"/>
          <p:nvPr/>
        </p:nvPicPr>
        <p:blipFill rotWithShape="1">
          <a:blip r:embed="rId3">
            <a:alphaModFix/>
          </a:blip>
          <a:srcRect/>
          <a:stretch/>
        </p:blipFill>
        <p:spPr>
          <a:xfrm>
            <a:off x="700450" y="195912"/>
            <a:ext cx="7909500" cy="4738800"/>
          </a:xfrm>
          <a:prstGeom prst="rect">
            <a:avLst/>
          </a:prstGeom>
          <a:noFill/>
          <a:ln>
            <a:noFill/>
          </a:ln>
        </p:spPr>
      </p:pic>
      <p:sp>
        <p:nvSpPr>
          <p:cNvPr id="642" name="Google Shape;642;p115"/>
          <p:cNvSpPr txBox="1"/>
          <p:nvPr/>
        </p:nvSpPr>
        <p:spPr>
          <a:xfrm>
            <a:off x="332325" y="5135950"/>
            <a:ext cx="8706300" cy="172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b="1">
                <a:latin typeface="Roboto"/>
                <a:ea typeface="Roboto"/>
                <a:cs typeface="Roboto"/>
                <a:sym typeface="Roboto"/>
              </a:rPr>
              <a:t>Thank you for sharing our vision of a world where no child drowns. </a:t>
            </a:r>
            <a:endParaRPr sz="3600" b="1">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FA8DC"/>
        </a:solidFill>
        <a:effectLst/>
      </p:bgPr>
    </p:bg>
    <p:spTree>
      <p:nvGrpSpPr>
        <p:cNvPr id="1" name="Shape 491"/>
        <p:cNvGrpSpPr/>
        <p:nvPr/>
      </p:nvGrpSpPr>
      <p:grpSpPr>
        <a:xfrm>
          <a:off x="0" y="0"/>
          <a:ext cx="0" cy="0"/>
          <a:chOff x="0" y="0"/>
          <a:chExt cx="0" cy="0"/>
        </a:xfrm>
      </p:grpSpPr>
      <p:pic>
        <p:nvPicPr>
          <p:cNvPr id="492" name="Google Shape;492;p98"/>
          <p:cNvPicPr preferRelativeResize="0"/>
          <p:nvPr/>
        </p:nvPicPr>
        <p:blipFill rotWithShape="1">
          <a:blip r:embed="rId3">
            <a:alphaModFix/>
          </a:blip>
          <a:srcRect/>
          <a:stretch/>
        </p:blipFill>
        <p:spPr>
          <a:xfrm>
            <a:off x="5751713" y="272825"/>
            <a:ext cx="2867100" cy="1184400"/>
          </a:xfrm>
          <a:prstGeom prst="rect">
            <a:avLst/>
          </a:prstGeom>
          <a:noFill/>
          <a:ln>
            <a:noFill/>
          </a:ln>
        </p:spPr>
      </p:pic>
      <p:sp>
        <p:nvSpPr>
          <p:cNvPr id="493" name="Google Shape;493;p98"/>
          <p:cNvSpPr txBox="1"/>
          <p:nvPr/>
        </p:nvSpPr>
        <p:spPr>
          <a:xfrm>
            <a:off x="121925" y="1547525"/>
            <a:ext cx="8941500" cy="52095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US" sz="2000">
                <a:solidFill>
                  <a:srgbClr val="000000"/>
                </a:solidFill>
                <a:latin typeface="Roboto"/>
                <a:ea typeface="Roboto"/>
                <a:cs typeface="Roboto"/>
                <a:sym typeface="Roboto"/>
              </a:rPr>
              <a:t>Colin Holst was 4 when he tragically drowned in a public </a:t>
            </a:r>
            <a:r>
              <a:rPr lang="en-US" sz="2000">
                <a:latin typeface="Roboto"/>
                <a:ea typeface="Roboto"/>
                <a:cs typeface="Roboto"/>
                <a:sym typeface="Roboto"/>
              </a:rPr>
              <a:t>lifeguarded</a:t>
            </a:r>
            <a:r>
              <a:rPr lang="en-US" sz="2000">
                <a:solidFill>
                  <a:srgbClr val="000000"/>
                </a:solidFill>
                <a:latin typeface="Roboto"/>
                <a:ea typeface="Roboto"/>
                <a:cs typeface="Roboto"/>
                <a:sym typeface="Roboto"/>
              </a:rPr>
              <a:t>  pool in South Austin</a:t>
            </a:r>
            <a:r>
              <a:rPr lang="en-US" sz="2000">
                <a:latin typeface="Roboto"/>
                <a:ea typeface="Roboto"/>
                <a:cs typeface="Roboto"/>
                <a:sym typeface="Roboto"/>
              </a:rPr>
              <a:t> </a:t>
            </a:r>
            <a:r>
              <a:rPr lang="en-US" sz="2000">
                <a:solidFill>
                  <a:srgbClr val="000000"/>
                </a:solidFill>
                <a:latin typeface="Roboto"/>
                <a:ea typeface="Roboto"/>
                <a:cs typeface="Roboto"/>
                <a:sym typeface="Roboto"/>
              </a:rPr>
              <a:t>on June 13, 2008.</a:t>
            </a:r>
            <a:endParaRPr sz="2000">
              <a:latin typeface="Roboto"/>
              <a:ea typeface="Roboto"/>
              <a:cs typeface="Roboto"/>
              <a:sym typeface="Roboto"/>
            </a:endParaRPr>
          </a:p>
          <a:p>
            <a:pPr marL="0" marR="0" lvl="0" indent="0" algn="l" rtl="0">
              <a:spcBef>
                <a:spcPts val="0"/>
              </a:spcBef>
              <a:spcAft>
                <a:spcPts val="0"/>
              </a:spcAft>
              <a:buNone/>
            </a:pPr>
            <a:r>
              <a:rPr lang="en-US" sz="2000">
                <a:solidFill>
                  <a:srgbClr val="000000"/>
                </a:solidFill>
                <a:latin typeface="Roboto"/>
                <a:ea typeface="Roboto"/>
                <a:cs typeface="Roboto"/>
                <a:sym typeface="Roboto"/>
              </a:rPr>
              <a:t> </a:t>
            </a:r>
            <a:endParaRPr sz="2000">
              <a:latin typeface="Roboto"/>
              <a:ea typeface="Roboto"/>
              <a:cs typeface="Roboto"/>
              <a:sym typeface="Roboto"/>
            </a:endParaRPr>
          </a:p>
          <a:p>
            <a:pPr marL="0" marR="0" lvl="0" indent="0" algn="l" rtl="0">
              <a:spcBef>
                <a:spcPts val="0"/>
              </a:spcBef>
              <a:spcAft>
                <a:spcPts val="0"/>
              </a:spcAft>
              <a:buNone/>
            </a:pPr>
            <a:r>
              <a:rPr lang="en-US" sz="2000">
                <a:latin typeface="Roboto"/>
                <a:ea typeface="Roboto"/>
                <a:cs typeface="Roboto"/>
                <a:sym typeface="Roboto"/>
              </a:rPr>
              <a:t>Lifeguards</a:t>
            </a:r>
            <a:r>
              <a:rPr lang="en-US" sz="2000">
                <a:solidFill>
                  <a:srgbClr val="000000"/>
                </a:solidFill>
                <a:latin typeface="Roboto"/>
                <a:ea typeface="Roboto"/>
                <a:cs typeface="Roboto"/>
                <a:sym typeface="Roboto"/>
              </a:rPr>
              <a:t> were on duty. Family members were present. </a:t>
            </a:r>
            <a:endParaRPr sz="2000">
              <a:latin typeface="Roboto"/>
              <a:ea typeface="Roboto"/>
              <a:cs typeface="Roboto"/>
              <a:sym typeface="Roboto"/>
            </a:endParaRPr>
          </a:p>
          <a:p>
            <a:pPr marL="0" marR="0" lvl="0" indent="0" algn="l" rtl="0">
              <a:spcBef>
                <a:spcPts val="0"/>
              </a:spcBef>
              <a:spcAft>
                <a:spcPts val="0"/>
              </a:spcAft>
              <a:buNone/>
            </a:pPr>
            <a:endParaRPr sz="2000">
              <a:solidFill>
                <a:srgbClr val="000000"/>
              </a:solidFill>
              <a:latin typeface="Roboto"/>
              <a:ea typeface="Roboto"/>
              <a:cs typeface="Roboto"/>
              <a:sym typeface="Roboto"/>
            </a:endParaRPr>
          </a:p>
          <a:p>
            <a:pPr marL="0" marR="0" lvl="0" indent="0" algn="l" rtl="0">
              <a:spcBef>
                <a:spcPts val="0"/>
              </a:spcBef>
              <a:spcAft>
                <a:spcPts val="0"/>
              </a:spcAft>
              <a:buNone/>
            </a:pPr>
            <a:r>
              <a:rPr lang="en-US" sz="2000">
                <a:solidFill>
                  <a:srgbClr val="000000"/>
                </a:solidFill>
                <a:latin typeface="Roboto"/>
                <a:ea typeface="Roboto"/>
                <a:cs typeface="Roboto"/>
                <a:sym typeface="Roboto"/>
              </a:rPr>
              <a:t>It was a busy summer day and Colin got into water over his head</a:t>
            </a:r>
            <a:r>
              <a:rPr lang="en-US" sz="2000">
                <a:latin typeface="Roboto"/>
                <a:ea typeface="Roboto"/>
                <a:cs typeface="Roboto"/>
                <a:sym typeface="Roboto"/>
              </a:rPr>
              <a:t>. </a:t>
            </a:r>
            <a:endParaRPr sz="2000">
              <a:latin typeface="Roboto"/>
              <a:ea typeface="Roboto"/>
              <a:cs typeface="Roboto"/>
              <a:sym typeface="Roboto"/>
            </a:endParaRPr>
          </a:p>
          <a:p>
            <a:pPr marL="0" marR="0" lvl="0" indent="0" algn="l" rtl="0">
              <a:spcBef>
                <a:spcPts val="0"/>
              </a:spcBef>
              <a:spcAft>
                <a:spcPts val="0"/>
              </a:spcAft>
              <a:buNone/>
            </a:pPr>
            <a:endParaRPr sz="2000">
              <a:latin typeface="Roboto"/>
              <a:ea typeface="Roboto"/>
              <a:cs typeface="Roboto"/>
              <a:sym typeface="Roboto"/>
            </a:endParaRPr>
          </a:p>
          <a:p>
            <a:pPr marL="0" marR="0" lvl="0" indent="0" algn="l" rtl="0">
              <a:spcBef>
                <a:spcPts val="0"/>
              </a:spcBef>
              <a:spcAft>
                <a:spcPts val="0"/>
              </a:spcAft>
              <a:buNone/>
            </a:pPr>
            <a:r>
              <a:rPr lang="en-US" sz="2000">
                <a:latin typeface="Roboto"/>
                <a:ea typeface="Roboto"/>
                <a:cs typeface="Roboto"/>
                <a:sym typeface="Roboto"/>
              </a:rPr>
              <a:t>Colin </a:t>
            </a:r>
            <a:r>
              <a:rPr lang="en-US" sz="2000">
                <a:solidFill>
                  <a:srgbClr val="000000"/>
                </a:solidFill>
                <a:latin typeface="Roboto"/>
                <a:ea typeface="Roboto"/>
                <a:cs typeface="Roboto"/>
                <a:sym typeface="Roboto"/>
              </a:rPr>
              <a:t>slipped quickly and silently under the water</a:t>
            </a:r>
            <a:r>
              <a:rPr lang="en-US" sz="2000">
                <a:latin typeface="Roboto"/>
                <a:ea typeface="Roboto"/>
                <a:cs typeface="Roboto"/>
                <a:sym typeface="Roboto"/>
              </a:rPr>
              <a:t>, unnoticed by everyone.</a:t>
            </a:r>
            <a:endParaRPr sz="2000">
              <a:latin typeface="Roboto"/>
              <a:ea typeface="Roboto"/>
              <a:cs typeface="Roboto"/>
              <a:sym typeface="Roboto"/>
            </a:endParaRPr>
          </a:p>
          <a:p>
            <a:pPr marL="0" marR="0" lvl="0" indent="0" algn="l" rtl="0">
              <a:spcBef>
                <a:spcPts val="0"/>
              </a:spcBef>
              <a:spcAft>
                <a:spcPts val="0"/>
              </a:spcAft>
              <a:buNone/>
            </a:pPr>
            <a:endParaRPr sz="2000">
              <a:latin typeface="Roboto"/>
              <a:ea typeface="Roboto"/>
              <a:cs typeface="Roboto"/>
              <a:sym typeface="Roboto"/>
            </a:endParaRPr>
          </a:p>
          <a:p>
            <a:pPr marL="0" marR="0" lvl="0" indent="0" algn="l" rtl="0">
              <a:spcBef>
                <a:spcPts val="0"/>
              </a:spcBef>
              <a:spcAft>
                <a:spcPts val="0"/>
              </a:spcAft>
              <a:buNone/>
            </a:pPr>
            <a:r>
              <a:rPr lang="en-US" sz="2000">
                <a:latin typeface="Roboto"/>
                <a:ea typeface="Roboto"/>
                <a:cs typeface="Roboto"/>
                <a:sym typeface="Roboto"/>
              </a:rPr>
              <a:t>Colin was found at the bottom of the pool by a swimmer</a:t>
            </a:r>
            <a:r>
              <a:rPr lang="en-US" sz="2000">
                <a:solidFill>
                  <a:srgbClr val="000000"/>
                </a:solidFill>
                <a:latin typeface="Roboto"/>
                <a:ea typeface="Roboto"/>
                <a:cs typeface="Roboto"/>
                <a:sym typeface="Roboto"/>
              </a:rPr>
              <a:t>.</a:t>
            </a:r>
            <a:endParaRPr sz="2000">
              <a:latin typeface="Roboto"/>
              <a:ea typeface="Roboto"/>
              <a:cs typeface="Roboto"/>
              <a:sym typeface="Roboto"/>
            </a:endParaRPr>
          </a:p>
          <a:p>
            <a:pPr marL="0" marR="0" lvl="0" indent="0" algn="l" rtl="0">
              <a:spcBef>
                <a:spcPts val="0"/>
              </a:spcBef>
              <a:spcAft>
                <a:spcPts val="0"/>
              </a:spcAft>
              <a:buNone/>
            </a:pPr>
            <a:endParaRPr sz="2000">
              <a:solidFill>
                <a:srgbClr val="000000"/>
              </a:solidFill>
              <a:latin typeface="Roboto"/>
              <a:ea typeface="Roboto"/>
              <a:cs typeface="Roboto"/>
              <a:sym typeface="Roboto"/>
            </a:endParaRPr>
          </a:p>
          <a:p>
            <a:pPr marL="0" marR="0" lvl="0" indent="0" algn="l" rtl="0">
              <a:spcBef>
                <a:spcPts val="0"/>
              </a:spcBef>
              <a:spcAft>
                <a:spcPts val="0"/>
              </a:spcAft>
              <a:buNone/>
            </a:pPr>
            <a:r>
              <a:rPr lang="en-US" sz="2000">
                <a:solidFill>
                  <a:srgbClr val="000000"/>
                </a:solidFill>
                <a:latin typeface="Roboto"/>
                <a:ea typeface="Roboto"/>
                <a:cs typeface="Roboto"/>
                <a:sym typeface="Roboto"/>
              </a:rPr>
              <a:t>Multiple attempts to resuscitate Colin were unsuccessful.</a:t>
            </a:r>
            <a:endParaRPr sz="2000">
              <a:latin typeface="Roboto"/>
              <a:ea typeface="Roboto"/>
              <a:cs typeface="Roboto"/>
              <a:sym typeface="Roboto"/>
            </a:endParaRPr>
          </a:p>
          <a:p>
            <a:pPr marL="0" marR="0" lvl="0" indent="0" algn="l" rtl="0">
              <a:spcBef>
                <a:spcPts val="0"/>
              </a:spcBef>
              <a:spcAft>
                <a:spcPts val="0"/>
              </a:spcAft>
              <a:buNone/>
            </a:pPr>
            <a:endParaRPr sz="2000">
              <a:solidFill>
                <a:srgbClr val="000000"/>
              </a:solidFill>
              <a:latin typeface="Roboto"/>
              <a:ea typeface="Roboto"/>
              <a:cs typeface="Roboto"/>
              <a:sym typeface="Roboto"/>
            </a:endParaRPr>
          </a:p>
          <a:p>
            <a:pPr marL="0" marR="0" lvl="0" indent="0" algn="l" rtl="0">
              <a:spcBef>
                <a:spcPts val="0"/>
              </a:spcBef>
              <a:spcAft>
                <a:spcPts val="0"/>
              </a:spcAft>
              <a:buNone/>
            </a:pPr>
            <a:r>
              <a:rPr lang="en-US" sz="2000">
                <a:solidFill>
                  <a:srgbClr val="000000"/>
                </a:solidFill>
                <a:latin typeface="Roboto"/>
                <a:ea typeface="Roboto"/>
                <a:cs typeface="Roboto"/>
                <a:sym typeface="Roboto"/>
              </a:rPr>
              <a:t>After his death, Colin’s family learned that drowning is the number 1 cause of </a:t>
            </a:r>
            <a:r>
              <a:rPr lang="en-US" sz="2000">
                <a:latin typeface="Roboto"/>
                <a:ea typeface="Roboto"/>
                <a:cs typeface="Roboto"/>
                <a:sym typeface="Roboto"/>
              </a:rPr>
              <a:t>unintentional injury related</a:t>
            </a:r>
            <a:r>
              <a:rPr lang="en-US" sz="2000">
                <a:solidFill>
                  <a:srgbClr val="000000"/>
                </a:solidFill>
                <a:latin typeface="Roboto"/>
                <a:ea typeface="Roboto"/>
                <a:cs typeface="Roboto"/>
                <a:sym typeface="Roboto"/>
              </a:rPr>
              <a:t> death for children under 5 and a leading cause for ages </a:t>
            </a:r>
            <a:r>
              <a:rPr lang="en-US" sz="2000">
                <a:solidFill>
                  <a:schemeClr val="dk1"/>
                </a:solidFill>
                <a:latin typeface="Roboto"/>
                <a:ea typeface="Roboto"/>
                <a:cs typeface="Roboto"/>
                <a:sym typeface="Roboto"/>
              </a:rPr>
              <a:t>1-14. Yet, drowning is preventable. They made it their mission to prevent drowning. Colin’s Hope was formed.</a:t>
            </a:r>
            <a:endParaRPr sz="2000">
              <a:solidFill>
                <a:schemeClr val="dk1"/>
              </a:solidFill>
              <a:latin typeface="Roboto"/>
              <a:ea typeface="Roboto"/>
              <a:cs typeface="Roboto"/>
              <a:sym typeface="Roboto"/>
            </a:endParaRPr>
          </a:p>
          <a:p>
            <a:pPr marL="0" lvl="0" indent="0" algn="l" rtl="0">
              <a:spcBef>
                <a:spcPts val="0"/>
              </a:spcBef>
              <a:spcAft>
                <a:spcPts val="0"/>
              </a:spcAft>
              <a:buClr>
                <a:schemeClr val="dk1"/>
              </a:buClr>
              <a:buFont typeface="Arial"/>
              <a:buNone/>
            </a:pPr>
            <a:endParaRPr sz="1800">
              <a:solidFill>
                <a:schemeClr val="dk1"/>
              </a:solidFill>
            </a:endParaRPr>
          </a:p>
          <a:p>
            <a:pPr marL="0" lvl="0" indent="0" algn="l" rtl="0">
              <a:spcBef>
                <a:spcPts val="0"/>
              </a:spcBef>
              <a:spcAft>
                <a:spcPts val="0"/>
              </a:spcAft>
              <a:buClr>
                <a:schemeClr val="dk1"/>
              </a:buClr>
              <a:buFont typeface="Arial"/>
              <a:buNone/>
            </a:pPr>
            <a:endParaRPr>
              <a:solidFill>
                <a:schemeClr val="dk1"/>
              </a:solidFill>
            </a:endParaRPr>
          </a:p>
          <a:p>
            <a:pPr marL="0" marR="0" lvl="0" indent="0" algn="l" rtl="0">
              <a:spcBef>
                <a:spcPts val="0"/>
              </a:spcBef>
              <a:spcAft>
                <a:spcPts val="0"/>
              </a:spcAft>
              <a:buNone/>
            </a:pPr>
            <a:r>
              <a:rPr lang="en-US" sz="1800">
                <a:solidFill>
                  <a:srgbClr val="000000"/>
                </a:solidFill>
                <a:latin typeface="Arial"/>
                <a:ea typeface="Arial"/>
                <a:cs typeface="Arial"/>
                <a:sym typeface="Arial"/>
              </a:rPr>
              <a:t> </a:t>
            </a:r>
            <a:endParaRPr b="1"/>
          </a:p>
          <a:p>
            <a:pPr marL="0" marR="0" lvl="0" indent="0" algn="l" rtl="0">
              <a:spcBef>
                <a:spcPts val="0"/>
              </a:spcBef>
              <a:spcAft>
                <a:spcPts val="0"/>
              </a:spcAft>
              <a:buNone/>
            </a:pPr>
            <a:endParaRPr/>
          </a:p>
        </p:txBody>
      </p:sp>
      <p:pic>
        <p:nvPicPr>
          <p:cNvPr id="494" name="Google Shape;494;p98"/>
          <p:cNvPicPr preferRelativeResize="0"/>
          <p:nvPr/>
        </p:nvPicPr>
        <p:blipFill rotWithShape="1">
          <a:blip r:embed="rId4">
            <a:alphaModFix/>
          </a:blip>
          <a:srcRect/>
          <a:stretch/>
        </p:blipFill>
        <p:spPr>
          <a:xfrm>
            <a:off x="525188" y="272825"/>
            <a:ext cx="5029200" cy="1184400"/>
          </a:xfrm>
          <a:prstGeom prst="rect">
            <a:avLst/>
          </a:prstGeom>
          <a:noFill/>
          <a:ln w="19050" cap="flat" cmpd="sng">
            <a:solidFill>
              <a:schemeClr val="dk2"/>
            </a:solidFill>
            <a:prstDash val="solid"/>
            <a:round/>
            <a:headEnd type="none" w="sm" len="sm"/>
            <a:tailEnd type="none" w="sm" len="sm"/>
          </a:ln>
        </p:spPr>
      </p:pic>
      <p:sp>
        <p:nvSpPr>
          <p:cNvPr id="495" name="Google Shape;495;p98"/>
          <p:cNvSpPr txBox="1"/>
          <p:nvPr/>
        </p:nvSpPr>
        <p:spPr>
          <a:xfrm>
            <a:off x="7870300" y="1734100"/>
            <a:ext cx="3657600" cy="4572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Tree>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FA8DC"/>
        </a:solidFill>
        <a:effectLst/>
      </p:bgPr>
    </p:bg>
    <p:spTree>
      <p:nvGrpSpPr>
        <p:cNvPr id="1" name="Shape 499"/>
        <p:cNvGrpSpPr/>
        <p:nvPr/>
      </p:nvGrpSpPr>
      <p:grpSpPr>
        <a:xfrm>
          <a:off x="0" y="0"/>
          <a:ext cx="0" cy="0"/>
          <a:chOff x="0" y="0"/>
          <a:chExt cx="0" cy="0"/>
        </a:xfrm>
      </p:grpSpPr>
      <p:sp>
        <p:nvSpPr>
          <p:cNvPr id="500" name="Google Shape;500;p99"/>
          <p:cNvSpPr/>
          <p:nvPr/>
        </p:nvSpPr>
        <p:spPr>
          <a:xfrm>
            <a:off x="7303125" y="-33600"/>
            <a:ext cx="1840800" cy="6858000"/>
          </a:xfrm>
          <a:prstGeom prst="rect">
            <a:avLst/>
          </a:prstGeom>
          <a:solidFill>
            <a:schemeClr val="lt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501" name="Google Shape;501;p99"/>
          <p:cNvSpPr txBox="1">
            <a:spLocks noGrp="1"/>
          </p:cNvSpPr>
          <p:nvPr>
            <p:ph type="title"/>
          </p:nvPr>
        </p:nvSpPr>
        <p:spPr>
          <a:xfrm>
            <a:off x="181275" y="1540300"/>
            <a:ext cx="6888300" cy="4943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Font typeface="Calibri"/>
              <a:buNone/>
            </a:pPr>
            <a:endParaRPr sz="3800">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chemeClr val="lt1"/>
              </a:buClr>
              <a:buFont typeface="Calibri"/>
              <a:buNone/>
            </a:pPr>
            <a:r>
              <a:rPr lang="en-US" sz="3800">
                <a:solidFill>
                  <a:srgbClr val="000000"/>
                </a:solidFill>
                <a:latin typeface="Roboto"/>
                <a:ea typeface="Roboto"/>
                <a:cs typeface="Roboto"/>
                <a:sym typeface="Roboto"/>
              </a:rPr>
              <a:t>Over the last 10 years, </a:t>
            </a:r>
            <a:endParaRPr sz="3800">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chemeClr val="lt1"/>
              </a:buClr>
              <a:buFont typeface="Calibri"/>
              <a:buNone/>
            </a:pPr>
            <a:r>
              <a:rPr lang="en-US" sz="2400">
                <a:solidFill>
                  <a:srgbClr val="000000"/>
                </a:solidFill>
                <a:latin typeface="Roboto"/>
                <a:ea typeface="Roboto"/>
                <a:cs typeface="Roboto"/>
                <a:sym typeface="Roboto"/>
              </a:rPr>
              <a:t>small</a:t>
            </a:r>
            <a:r>
              <a:rPr lang="en-US" sz="3800">
                <a:solidFill>
                  <a:srgbClr val="000000"/>
                </a:solidFill>
                <a:latin typeface="Roboto"/>
                <a:ea typeface="Roboto"/>
                <a:cs typeface="Roboto"/>
                <a:sym typeface="Roboto"/>
              </a:rPr>
              <a:t> but MIGHTY </a:t>
            </a:r>
            <a:endParaRPr sz="3800">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chemeClr val="lt1"/>
              </a:buClr>
              <a:buFont typeface="Calibri"/>
              <a:buNone/>
            </a:pPr>
            <a:r>
              <a:rPr lang="en-US" sz="3800">
                <a:solidFill>
                  <a:srgbClr val="000000"/>
                </a:solidFill>
                <a:latin typeface="Roboto"/>
                <a:ea typeface="Roboto"/>
                <a:cs typeface="Roboto"/>
                <a:sym typeface="Roboto"/>
              </a:rPr>
              <a:t>Colin's Hope </a:t>
            </a:r>
            <a:endParaRPr sz="3800">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chemeClr val="lt1"/>
              </a:buClr>
              <a:buFont typeface="Calibri"/>
              <a:buNone/>
            </a:pPr>
            <a:r>
              <a:rPr lang="en-US" sz="3800">
                <a:solidFill>
                  <a:srgbClr val="000000"/>
                </a:solidFill>
                <a:latin typeface="Roboto"/>
                <a:ea typeface="Roboto"/>
                <a:cs typeface="Roboto"/>
                <a:sym typeface="Roboto"/>
              </a:rPr>
              <a:t>has become</a:t>
            </a:r>
            <a:r>
              <a:rPr lang="en-US" sz="4000">
                <a:solidFill>
                  <a:srgbClr val="000000"/>
                </a:solidFill>
                <a:latin typeface="Roboto"/>
                <a:ea typeface="Roboto"/>
                <a:cs typeface="Roboto"/>
                <a:sym typeface="Roboto"/>
              </a:rPr>
              <a:t> </a:t>
            </a:r>
            <a:endParaRPr sz="4000">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chemeClr val="lt1"/>
              </a:buClr>
              <a:buFont typeface="Calibri"/>
              <a:buNone/>
            </a:pPr>
            <a:r>
              <a:rPr lang="en-US" sz="4800">
                <a:solidFill>
                  <a:srgbClr val="000000"/>
                </a:solidFill>
                <a:latin typeface="Roboto"/>
                <a:ea typeface="Roboto"/>
                <a:cs typeface="Roboto"/>
                <a:sym typeface="Roboto"/>
              </a:rPr>
              <a:t>a leading drowning prevention organization </a:t>
            </a:r>
            <a:endParaRPr sz="4800">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chemeClr val="lt1"/>
              </a:buClr>
              <a:buFont typeface="Calibri"/>
              <a:buNone/>
            </a:pPr>
            <a:r>
              <a:rPr lang="en-US" sz="3800">
                <a:solidFill>
                  <a:srgbClr val="000000"/>
                </a:solidFill>
                <a:latin typeface="Roboto"/>
                <a:ea typeface="Roboto"/>
                <a:cs typeface="Roboto"/>
                <a:sym typeface="Roboto"/>
              </a:rPr>
              <a:t>in Texas and across the U.S. </a:t>
            </a:r>
            <a:endParaRPr sz="3800">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chemeClr val="lt1"/>
              </a:buClr>
              <a:buFont typeface="Calibri"/>
              <a:buNone/>
            </a:pPr>
            <a:endParaRPr sz="3800" i="0" u="none" strike="noStrike" cap="none">
              <a:solidFill>
                <a:srgbClr val="000000"/>
              </a:solidFill>
              <a:latin typeface="Roboto"/>
              <a:ea typeface="Roboto"/>
              <a:cs typeface="Roboto"/>
              <a:sym typeface="Roboto"/>
            </a:endParaRPr>
          </a:p>
        </p:txBody>
      </p:sp>
      <p:pic>
        <p:nvPicPr>
          <p:cNvPr id="502" name="Google Shape;502;p99"/>
          <p:cNvPicPr preferRelativeResize="0"/>
          <p:nvPr/>
        </p:nvPicPr>
        <p:blipFill rotWithShape="1">
          <a:blip r:embed="rId3">
            <a:alphaModFix amt="90000"/>
          </a:blip>
          <a:srcRect/>
          <a:stretch/>
        </p:blipFill>
        <p:spPr>
          <a:xfrm>
            <a:off x="7303087" y="4063600"/>
            <a:ext cx="906049" cy="906049"/>
          </a:xfrm>
          <a:prstGeom prst="rect">
            <a:avLst/>
          </a:prstGeom>
          <a:noFill/>
          <a:ln>
            <a:noFill/>
          </a:ln>
        </p:spPr>
      </p:pic>
      <p:pic>
        <p:nvPicPr>
          <p:cNvPr id="503" name="Google Shape;503;p99"/>
          <p:cNvPicPr preferRelativeResize="0"/>
          <p:nvPr/>
        </p:nvPicPr>
        <p:blipFill rotWithShape="1">
          <a:blip r:embed="rId4">
            <a:alphaModFix amt="90000"/>
          </a:blip>
          <a:srcRect l="17627" t="13220" r="22088" b="35930"/>
          <a:stretch/>
        </p:blipFill>
        <p:spPr>
          <a:xfrm>
            <a:off x="7303200" y="5271667"/>
            <a:ext cx="1840800" cy="1552732"/>
          </a:xfrm>
          <a:prstGeom prst="rect">
            <a:avLst/>
          </a:prstGeom>
          <a:noFill/>
          <a:ln>
            <a:noFill/>
          </a:ln>
        </p:spPr>
      </p:pic>
      <p:pic>
        <p:nvPicPr>
          <p:cNvPr id="504" name="Google Shape;504;p99"/>
          <p:cNvPicPr preferRelativeResize="0"/>
          <p:nvPr/>
        </p:nvPicPr>
        <p:blipFill rotWithShape="1">
          <a:blip r:embed="rId5">
            <a:alphaModFix/>
          </a:blip>
          <a:srcRect l="15513" r="9759" b="7158"/>
          <a:stretch/>
        </p:blipFill>
        <p:spPr>
          <a:xfrm>
            <a:off x="8209125" y="4063600"/>
            <a:ext cx="934825" cy="1208067"/>
          </a:xfrm>
          <a:prstGeom prst="rect">
            <a:avLst/>
          </a:prstGeom>
          <a:noFill/>
          <a:ln>
            <a:noFill/>
          </a:ln>
        </p:spPr>
      </p:pic>
      <p:pic>
        <p:nvPicPr>
          <p:cNvPr id="505" name="Google Shape;505;p99"/>
          <p:cNvPicPr preferRelativeResize="0"/>
          <p:nvPr/>
        </p:nvPicPr>
        <p:blipFill rotWithShape="1">
          <a:blip r:embed="rId6">
            <a:alphaModFix amt="90000"/>
          </a:blip>
          <a:srcRect t="14013" r="15938" b="14013"/>
          <a:stretch/>
        </p:blipFill>
        <p:spPr>
          <a:xfrm>
            <a:off x="7303075" y="1208066"/>
            <a:ext cx="1840925" cy="1681733"/>
          </a:xfrm>
          <a:prstGeom prst="rect">
            <a:avLst/>
          </a:prstGeom>
          <a:noFill/>
          <a:ln>
            <a:noFill/>
          </a:ln>
        </p:spPr>
      </p:pic>
      <p:pic>
        <p:nvPicPr>
          <p:cNvPr id="506" name="Google Shape;506;p99"/>
          <p:cNvPicPr preferRelativeResize="0"/>
          <p:nvPr/>
        </p:nvPicPr>
        <p:blipFill rotWithShape="1">
          <a:blip r:embed="rId7">
            <a:alphaModFix amt="81000"/>
          </a:blip>
          <a:srcRect l="30053" r="29585" b="80136"/>
          <a:stretch/>
        </p:blipFill>
        <p:spPr>
          <a:xfrm>
            <a:off x="7303138" y="0"/>
            <a:ext cx="1840925" cy="1208066"/>
          </a:xfrm>
          <a:prstGeom prst="rect">
            <a:avLst/>
          </a:prstGeom>
          <a:noFill/>
          <a:ln>
            <a:noFill/>
          </a:ln>
        </p:spPr>
      </p:pic>
      <p:pic>
        <p:nvPicPr>
          <p:cNvPr id="507" name="Google Shape;507;p99"/>
          <p:cNvPicPr preferRelativeResize="0"/>
          <p:nvPr/>
        </p:nvPicPr>
        <p:blipFill>
          <a:blip r:embed="rId8">
            <a:alphaModFix/>
          </a:blip>
          <a:stretch>
            <a:fillRect/>
          </a:stretch>
        </p:blipFill>
        <p:spPr>
          <a:xfrm>
            <a:off x="7425646" y="2699834"/>
            <a:ext cx="1595750" cy="1395124"/>
          </a:xfrm>
          <a:prstGeom prst="rect">
            <a:avLst/>
          </a:prstGeom>
          <a:noFill/>
          <a:ln>
            <a:noFill/>
          </a:ln>
        </p:spPr>
      </p:pic>
      <p:pic>
        <p:nvPicPr>
          <p:cNvPr id="508" name="Google Shape;508;p99"/>
          <p:cNvPicPr preferRelativeResize="0"/>
          <p:nvPr/>
        </p:nvPicPr>
        <p:blipFill rotWithShape="1">
          <a:blip r:embed="rId9">
            <a:alphaModFix/>
          </a:blip>
          <a:srcRect l="16184" t="38198" r="52726" b="37286"/>
          <a:stretch/>
        </p:blipFill>
        <p:spPr>
          <a:xfrm>
            <a:off x="2356945" y="145300"/>
            <a:ext cx="2928600" cy="1395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FA8DC"/>
        </a:solidFill>
        <a:effectLst/>
      </p:bgPr>
    </p:bg>
    <p:spTree>
      <p:nvGrpSpPr>
        <p:cNvPr id="1" name="Shape 512"/>
        <p:cNvGrpSpPr/>
        <p:nvPr/>
      </p:nvGrpSpPr>
      <p:grpSpPr>
        <a:xfrm>
          <a:off x="0" y="0"/>
          <a:ext cx="0" cy="0"/>
          <a:chOff x="0" y="0"/>
          <a:chExt cx="0" cy="0"/>
        </a:xfrm>
      </p:grpSpPr>
      <p:grpSp>
        <p:nvGrpSpPr>
          <p:cNvPr id="513" name="Google Shape;513;p100"/>
          <p:cNvGrpSpPr/>
          <p:nvPr/>
        </p:nvGrpSpPr>
        <p:grpSpPr>
          <a:xfrm>
            <a:off x="237331" y="174361"/>
            <a:ext cx="8252719" cy="6094405"/>
            <a:chOff x="176981" y="208936"/>
            <a:chExt cx="8252719" cy="6094405"/>
          </a:xfrm>
        </p:grpSpPr>
        <p:sp>
          <p:nvSpPr>
            <p:cNvPr id="514" name="Google Shape;514;p100"/>
            <p:cNvSpPr/>
            <p:nvPr/>
          </p:nvSpPr>
          <p:spPr>
            <a:xfrm>
              <a:off x="685800" y="508241"/>
              <a:ext cx="7743900" cy="5795100"/>
            </a:xfrm>
            <a:prstGeom prst="rect">
              <a:avLst/>
            </a:prstGeom>
            <a:noFill/>
            <a:ln w="76200" cap="flat" cmpd="thickThin">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515" name="Google Shape;515;p100"/>
            <p:cNvPicPr preferRelativeResize="0"/>
            <p:nvPr/>
          </p:nvPicPr>
          <p:blipFill rotWithShape="1">
            <a:blip r:embed="rId3">
              <a:alphaModFix/>
            </a:blip>
            <a:srcRect l="16184" t="38198" r="52726" b="37286"/>
            <a:stretch/>
          </p:blipFill>
          <p:spPr>
            <a:xfrm>
              <a:off x="176981" y="208936"/>
              <a:ext cx="2514600" cy="1272900"/>
            </a:xfrm>
            <a:prstGeom prst="rect">
              <a:avLst/>
            </a:prstGeom>
            <a:noFill/>
            <a:ln>
              <a:noFill/>
            </a:ln>
          </p:spPr>
        </p:pic>
      </p:grpSp>
      <p:sp>
        <p:nvSpPr>
          <p:cNvPr id="516" name="Google Shape;516;p100"/>
          <p:cNvSpPr txBox="1"/>
          <p:nvPr/>
        </p:nvSpPr>
        <p:spPr>
          <a:xfrm>
            <a:off x="2839875" y="597775"/>
            <a:ext cx="5650200" cy="1254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chemeClr val="dk1"/>
                </a:solidFill>
                <a:latin typeface="Roboto"/>
                <a:ea typeface="Roboto"/>
                <a:cs typeface="Roboto"/>
                <a:sym typeface="Roboto"/>
              </a:rPr>
              <a:t>LEARNING OUTCOMES</a:t>
            </a:r>
            <a:r>
              <a:rPr lang="en-US" sz="2800">
                <a:solidFill>
                  <a:schemeClr val="dk1"/>
                </a:solidFill>
                <a:latin typeface="Franklin Gothic"/>
                <a:ea typeface="Franklin Gothic"/>
                <a:cs typeface="Franklin Gothic"/>
                <a:sym typeface="Franklin Gothic"/>
              </a:rPr>
              <a:t> </a:t>
            </a:r>
            <a:endParaRPr/>
          </a:p>
        </p:txBody>
      </p:sp>
      <p:sp>
        <p:nvSpPr>
          <p:cNvPr id="517" name="Google Shape;517;p100"/>
          <p:cNvSpPr txBox="1"/>
          <p:nvPr/>
        </p:nvSpPr>
        <p:spPr>
          <a:xfrm>
            <a:off x="808475" y="1419950"/>
            <a:ext cx="7681500" cy="513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solidFill>
                <a:srgbClr val="222222"/>
              </a:solidFill>
              <a:highlight>
                <a:srgbClr val="FFFFFF"/>
              </a:highlight>
            </a:endParaRPr>
          </a:p>
          <a:p>
            <a:pPr marL="0" lvl="0" indent="0" algn="l" rtl="0">
              <a:spcBef>
                <a:spcPts val="0"/>
              </a:spcBef>
              <a:spcAft>
                <a:spcPts val="0"/>
              </a:spcAft>
              <a:buClr>
                <a:schemeClr val="dk1"/>
              </a:buClr>
              <a:buSzPts val="1100"/>
              <a:buFont typeface="Arial"/>
              <a:buNone/>
            </a:pPr>
            <a:r>
              <a:rPr lang="en-US" sz="1800">
                <a:solidFill>
                  <a:srgbClr val="222222"/>
                </a:solidFill>
                <a:latin typeface="Roboto"/>
                <a:ea typeface="Roboto"/>
                <a:cs typeface="Roboto"/>
                <a:sym typeface="Roboto"/>
              </a:rPr>
              <a:t>1) Participants will hear and learn Colin’s story and will be able to share his story and other stories of children who drowned in all types of water to bring real faces to drowning- in hopes of changing behaviors to be safer around water. </a:t>
            </a:r>
            <a:endParaRPr sz="1800">
              <a:solidFill>
                <a:srgbClr val="222222"/>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222222"/>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1800">
                <a:solidFill>
                  <a:srgbClr val="222222"/>
                </a:solidFill>
                <a:latin typeface="Roboto"/>
                <a:ea typeface="Roboto"/>
                <a:cs typeface="Roboto"/>
                <a:sym typeface="Roboto"/>
              </a:rPr>
              <a:t>2) Participants will differentiate between closed and open water and  learn about resources that address these differences for those who recreate in their water in order to prevent drowning </a:t>
            </a:r>
            <a:endParaRPr sz="1800">
              <a:solidFill>
                <a:srgbClr val="222222"/>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222222"/>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1800">
                <a:solidFill>
                  <a:srgbClr val="222222"/>
                </a:solidFill>
                <a:latin typeface="Roboto"/>
                <a:ea typeface="Roboto"/>
                <a:cs typeface="Roboto"/>
                <a:sym typeface="Roboto"/>
              </a:rPr>
              <a:t>3) Participants will learn, refresh and/or relearn basic water safety tips when they take the Colin’s Hope online water safety quiz after the session. </a:t>
            </a:r>
            <a:endParaRPr sz="1800">
              <a:solidFill>
                <a:srgbClr val="222222"/>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800">
              <a:solidFill>
                <a:srgbClr val="222222"/>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1800">
                <a:solidFill>
                  <a:srgbClr val="222222"/>
                </a:solidFill>
                <a:latin typeface="Roboto"/>
                <a:ea typeface="Roboto"/>
                <a:cs typeface="Roboto"/>
                <a:sym typeface="Roboto"/>
              </a:rPr>
              <a:t>4) Participants write a mini action plan and  commit to doing at least 1 thing to increase drowning prevention efforts when they return home as it relates to their work.</a:t>
            </a:r>
            <a:endParaRPr sz="1800" b="1" i="1">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000">
              <a:solidFill>
                <a:schemeClr val="dk1"/>
              </a:solidFill>
              <a:latin typeface="Corbel"/>
              <a:ea typeface="Corbel"/>
              <a:cs typeface="Corbel"/>
              <a:sym typeface="Corbel"/>
            </a:endParaRPr>
          </a:p>
          <a:p>
            <a:pPr marL="0" lvl="0" indent="0" algn="l" rtl="0">
              <a:spcBef>
                <a:spcPts val="0"/>
              </a:spcBef>
              <a:spcAft>
                <a:spcPts val="0"/>
              </a:spcAft>
              <a:buClr>
                <a:schemeClr val="dk1"/>
              </a:buClr>
              <a:buSzPts val="1100"/>
              <a:buFont typeface="Arial"/>
              <a:buNone/>
            </a:pPr>
            <a:endParaRPr sz="1600" b="1">
              <a:solidFill>
                <a:srgbClr val="222222"/>
              </a:solidFill>
            </a:endParaRPr>
          </a:p>
          <a:p>
            <a:pPr marL="0" lvl="0" indent="0" algn="l" rtl="0">
              <a:spcBef>
                <a:spcPts val="0"/>
              </a:spcBef>
              <a:spcAft>
                <a:spcPts val="0"/>
              </a:spcAft>
              <a:buNone/>
            </a:pPr>
            <a:endParaRPr/>
          </a:p>
        </p:txBody>
      </p:sp>
      <p:pic>
        <p:nvPicPr>
          <p:cNvPr id="518" name="Google Shape;518;p100"/>
          <p:cNvPicPr preferRelativeResize="0"/>
          <p:nvPr/>
        </p:nvPicPr>
        <p:blipFill>
          <a:blip r:embed="rId4">
            <a:alphaModFix/>
          </a:blip>
          <a:stretch>
            <a:fillRect/>
          </a:stretch>
        </p:blipFill>
        <p:spPr>
          <a:xfrm>
            <a:off x="6583850" y="0"/>
            <a:ext cx="2233575" cy="17259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FA8DC"/>
        </a:solidFill>
        <a:effectLst/>
      </p:bgPr>
    </p:bg>
    <p:spTree>
      <p:nvGrpSpPr>
        <p:cNvPr id="1" name="Shape 522"/>
        <p:cNvGrpSpPr/>
        <p:nvPr/>
      </p:nvGrpSpPr>
      <p:grpSpPr>
        <a:xfrm>
          <a:off x="0" y="0"/>
          <a:ext cx="0" cy="0"/>
          <a:chOff x="0" y="0"/>
          <a:chExt cx="0" cy="0"/>
        </a:xfrm>
      </p:grpSpPr>
      <p:sp>
        <p:nvSpPr>
          <p:cNvPr id="523" name="Google Shape;523;p101"/>
          <p:cNvSpPr txBox="1">
            <a:spLocks noGrp="1"/>
          </p:cNvSpPr>
          <p:nvPr>
            <p:ph type="title"/>
          </p:nvPr>
        </p:nvSpPr>
        <p:spPr>
          <a:xfrm>
            <a:off x="308625" y="725075"/>
            <a:ext cx="8385300" cy="111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a:t>Drowning Stats </a:t>
            </a:r>
            <a:endParaRPr/>
          </a:p>
          <a:p>
            <a:pPr marL="0" lvl="0" indent="0" algn="l" rtl="0">
              <a:spcBef>
                <a:spcPts val="0"/>
              </a:spcBef>
              <a:spcAft>
                <a:spcPts val="0"/>
              </a:spcAft>
              <a:buNone/>
            </a:pPr>
            <a:r>
              <a:rPr lang="en-US" sz="1800" b="1">
                <a:solidFill>
                  <a:srgbClr val="FFFFFF"/>
                </a:solidFill>
              </a:rPr>
              <a:t>Data from the National Vital Statistics System, Mortality</a:t>
            </a:r>
            <a:endParaRPr>
              <a:solidFill>
                <a:srgbClr val="FFFFFF"/>
              </a:solidFill>
            </a:endParaRPr>
          </a:p>
        </p:txBody>
      </p:sp>
      <p:sp>
        <p:nvSpPr>
          <p:cNvPr id="524" name="Google Shape;524;p101"/>
          <p:cNvSpPr txBox="1">
            <a:spLocks noGrp="1"/>
          </p:cNvSpPr>
          <p:nvPr>
            <p:ph type="body" idx="1"/>
          </p:nvPr>
        </p:nvSpPr>
        <p:spPr>
          <a:xfrm>
            <a:off x="0" y="1842900"/>
            <a:ext cx="9144000" cy="5015100"/>
          </a:xfrm>
          <a:prstGeom prst="rect">
            <a:avLst/>
          </a:prstGeom>
        </p:spPr>
        <p:txBody>
          <a:bodyPr spcFirstLastPara="1" wrap="square" lIns="91425" tIns="91425" rIns="91425" bIns="91425" anchor="t" anchorCtr="0">
            <a:noAutofit/>
          </a:bodyPr>
          <a:lstStyle/>
          <a:p>
            <a:pPr marL="0" lvl="0" indent="0" algn="l" rtl="0">
              <a:lnSpc>
                <a:spcPct val="178571"/>
              </a:lnSpc>
              <a:spcBef>
                <a:spcPts val="0"/>
              </a:spcBef>
              <a:spcAft>
                <a:spcPts val="0"/>
              </a:spcAft>
              <a:buNone/>
            </a:pPr>
            <a:endParaRPr>
              <a:solidFill>
                <a:srgbClr val="000000"/>
              </a:solidFill>
            </a:endParaRPr>
          </a:p>
          <a:p>
            <a:pPr marL="0" lvl="0" indent="0" algn="l" rtl="0">
              <a:lnSpc>
                <a:spcPct val="178571"/>
              </a:lnSpc>
              <a:spcBef>
                <a:spcPts val="1600"/>
              </a:spcBef>
              <a:spcAft>
                <a:spcPts val="0"/>
              </a:spcAft>
              <a:buNone/>
            </a:pPr>
            <a:r>
              <a:rPr lang="en-US">
                <a:solidFill>
                  <a:srgbClr val="000000"/>
                </a:solidFill>
              </a:rPr>
              <a:t>From 1999 through 2010, a total of </a:t>
            </a:r>
            <a:r>
              <a:rPr lang="en-US" b="1">
                <a:solidFill>
                  <a:srgbClr val="000000"/>
                </a:solidFill>
              </a:rPr>
              <a:t>46,419 deaths from unintentional drowning</a:t>
            </a:r>
            <a:r>
              <a:rPr lang="en-US">
                <a:solidFill>
                  <a:srgbClr val="000000"/>
                </a:solidFill>
              </a:rPr>
              <a:t> (including boating) occurred in the </a:t>
            </a:r>
            <a:r>
              <a:rPr lang="en-US" b="1">
                <a:solidFill>
                  <a:srgbClr val="000000"/>
                </a:solidFill>
              </a:rPr>
              <a:t>US, an average of 3,868 deaths per year.</a:t>
            </a:r>
            <a:endParaRPr b="1">
              <a:solidFill>
                <a:srgbClr val="000000"/>
              </a:solidFill>
            </a:endParaRPr>
          </a:p>
          <a:p>
            <a:pPr marL="0" lvl="0" indent="0" algn="l" rtl="0">
              <a:lnSpc>
                <a:spcPct val="178571"/>
              </a:lnSpc>
              <a:spcBef>
                <a:spcPts val="1600"/>
              </a:spcBef>
              <a:spcAft>
                <a:spcPts val="0"/>
              </a:spcAft>
              <a:buNone/>
            </a:pPr>
            <a:r>
              <a:rPr lang="en-US">
                <a:solidFill>
                  <a:srgbClr val="000000"/>
                </a:solidFill>
              </a:rPr>
              <a:t>Drowning death rates decreased over time for all age groups except  adults aged 45–84.</a:t>
            </a:r>
            <a:endParaRPr>
              <a:solidFill>
                <a:srgbClr val="000000"/>
              </a:solidFill>
            </a:endParaRPr>
          </a:p>
          <a:p>
            <a:pPr marL="0" lvl="0" indent="0" algn="l" rtl="0">
              <a:lnSpc>
                <a:spcPct val="178571"/>
              </a:lnSpc>
              <a:spcBef>
                <a:spcPts val="1600"/>
              </a:spcBef>
              <a:spcAft>
                <a:spcPts val="0"/>
              </a:spcAft>
              <a:buNone/>
            </a:pPr>
            <a:r>
              <a:rPr lang="en-US">
                <a:solidFill>
                  <a:srgbClr val="000000"/>
                </a:solidFill>
              </a:rPr>
              <a:t>The average daily number of deaths from unintentional drowning on a </a:t>
            </a:r>
            <a:r>
              <a:rPr lang="en-US" b="1">
                <a:solidFill>
                  <a:srgbClr val="000000"/>
                </a:solidFill>
              </a:rPr>
              <a:t>weekend day was 48% higher than that on a weekday </a:t>
            </a:r>
            <a:r>
              <a:rPr lang="en-US">
                <a:solidFill>
                  <a:srgbClr val="000000"/>
                </a:solidFill>
              </a:rPr>
              <a:t>(13.8 versus 9.3 deaths).</a:t>
            </a:r>
            <a:endParaRPr>
              <a:solidFill>
                <a:srgbClr val="000000"/>
              </a:solidFill>
            </a:endParaRPr>
          </a:p>
          <a:p>
            <a:pPr marL="0" lvl="0" indent="0" algn="l" rtl="0">
              <a:lnSpc>
                <a:spcPct val="178571"/>
              </a:lnSpc>
              <a:spcBef>
                <a:spcPts val="1600"/>
              </a:spcBef>
              <a:spcAft>
                <a:spcPts val="0"/>
              </a:spcAft>
              <a:buNone/>
            </a:pPr>
            <a:r>
              <a:rPr lang="en-US" b="1">
                <a:solidFill>
                  <a:srgbClr val="000000"/>
                </a:solidFill>
              </a:rPr>
              <a:t>Drowning occurred most often in a bathtub for persons under 1 and for adults aged 85 and over, in a swimming pool for children  1–4 years, and in natural water  ages 5–84.</a:t>
            </a:r>
            <a:endParaRPr b="1">
              <a:solidFill>
                <a:srgbClr val="000000"/>
              </a:solidFill>
            </a:endParaRPr>
          </a:p>
          <a:p>
            <a:pPr marL="0" lvl="0" indent="0" algn="l" rtl="0">
              <a:lnSpc>
                <a:spcPct val="178571"/>
              </a:lnSpc>
              <a:spcBef>
                <a:spcPts val="1600"/>
              </a:spcBef>
              <a:spcAft>
                <a:spcPts val="0"/>
              </a:spcAft>
              <a:buNone/>
            </a:pPr>
            <a:endParaRPr>
              <a:solidFill>
                <a:srgbClr val="000000"/>
              </a:solidFill>
            </a:endParaRPr>
          </a:p>
          <a:p>
            <a:pPr marL="0" lvl="0" indent="0" algn="l" rtl="0">
              <a:lnSpc>
                <a:spcPct val="100000"/>
              </a:lnSpc>
              <a:spcBef>
                <a:spcPts val="1600"/>
              </a:spcBef>
              <a:spcAft>
                <a:spcPts val="0"/>
              </a:spcAft>
              <a:buNone/>
            </a:pPr>
            <a:endParaRPr b="1">
              <a:solidFill>
                <a:srgbClr val="000000"/>
              </a:solidFill>
            </a:endParaRPr>
          </a:p>
        </p:txBody>
      </p:sp>
      <p:pic>
        <p:nvPicPr>
          <p:cNvPr id="525" name="Google Shape;525;p101"/>
          <p:cNvPicPr preferRelativeResize="0"/>
          <p:nvPr/>
        </p:nvPicPr>
        <p:blipFill>
          <a:blip r:embed="rId3">
            <a:alphaModFix/>
          </a:blip>
          <a:stretch>
            <a:fillRect/>
          </a:stretch>
        </p:blipFill>
        <p:spPr>
          <a:xfrm>
            <a:off x="7250976" y="292367"/>
            <a:ext cx="1685924" cy="767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FA8DC"/>
        </a:solidFill>
        <a:effectLst/>
      </p:bgPr>
    </p:bg>
    <p:spTree>
      <p:nvGrpSpPr>
        <p:cNvPr id="1" name="Shape 529"/>
        <p:cNvGrpSpPr/>
        <p:nvPr/>
      </p:nvGrpSpPr>
      <p:grpSpPr>
        <a:xfrm>
          <a:off x="0" y="0"/>
          <a:ext cx="0" cy="0"/>
          <a:chOff x="0" y="0"/>
          <a:chExt cx="0" cy="0"/>
        </a:xfrm>
      </p:grpSpPr>
      <p:pic>
        <p:nvPicPr>
          <p:cNvPr id="530" name="Google Shape;530;p102"/>
          <p:cNvPicPr preferRelativeResize="0"/>
          <p:nvPr/>
        </p:nvPicPr>
        <p:blipFill>
          <a:blip r:embed="rId3">
            <a:alphaModFix/>
          </a:blip>
          <a:stretch>
            <a:fillRect/>
          </a:stretch>
        </p:blipFill>
        <p:spPr>
          <a:xfrm>
            <a:off x="0" y="747725"/>
            <a:ext cx="9144000"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FA8DC"/>
        </a:solidFill>
        <a:effectLst/>
      </p:bgPr>
    </p:bg>
    <p:spTree>
      <p:nvGrpSpPr>
        <p:cNvPr id="1" name="Shape 534"/>
        <p:cNvGrpSpPr/>
        <p:nvPr/>
      </p:nvGrpSpPr>
      <p:grpSpPr>
        <a:xfrm>
          <a:off x="0" y="0"/>
          <a:ext cx="0" cy="0"/>
          <a:chOff x="0" y="0"/>
          <a:chExt cx="0" cy="0"/>
        </a:xfrm>
      </p:grpSpPr>
      <p:sp>
        <p:nvSpPr>
          <p:cNvPr id="535" name="Google Shape;535;p103"/>
          <p:cNvSpPr txBox="1">
            <a:spLocks noGrp="1"/>
          </p:cNvSpPr>
          <p:nvPr>
            <p:ph type="title"/>
          </p:nvPr>
        </p:nvSpPr>
        <p:spPr>
          <a:xfrm>
            <a:off x="308625" y="984967"/>
            <a:ext cx="8385300" cy="1023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a:t>2018 Texas Drowning Stats</a:t>
            </a:r>
            <a:endParaRPr/>
          </a:p>
        </p:txBody>
      </p:sp>
      <p:sp>
        <p:nvSpPr>
          <p:cNvPr id="536" name="Google Shape;536;p103"/>
          <p:cNvSpPr txBox="1">
            <a:spLocks noGrp="1"/>
          </p:cNvSpPr>
          <p:nvPr>
            <p:ph type="body" idx="1"/>
          </p:nvPr>
        </p:nvSpPr>
        <p:spPr>
          <a:xfrm>
            <a:off x="0" y="2008567"/>
            <a:ext cx="9144000" cy="4849500"/>
          </a:xfrm>
          <a:prstGeom prst="rect">
            <a:avLst/>
          </a:prstGeom>
        </p:spPr>
        <p:txBody>
          <a:bodyPr spcFirstLastPara="1" wrap="square" lIns="91425" tIns="91425" rIns="91425" bIns="91425" anchor="t" anchorCtr="0">
            <a:noAutofit/>
          </a:bodyPr>
          <a:lstStyle/>
          <a:p>
            <a:pPr marL="0" lvl="0" indent="0" algn="l" rtl="0">
              <a:lnSpc>
                <a:spcPct val="100000"/>
              </a:lnSpc>
              <a:spcBef>
                <a:spcPts val="600"/>
              </a:spcBef>
              <a:spcAft>
                <a:spcPts val="0"/>
              </a:spcAft>
              <a:buNone/>
            </a:pPr>
            <a:endParaRPr/>
          </a:p>
          <a:p>
            <a:pPr marL="0" lvl="0" indent="0" algn="l" rtl="0">
              <a:lnSpc>
                <a:spcPct val="100000"/>
              </a:lnSpc>
              <a:spcBef>
                <a:spcPts val="600"/>
              </a:spcBef>
              <a:spcAft>
                <a:spcPts val="0"/>
              </a:spcAft>
              <a:buNone/>
            </a:pPr>
            <a:r>
              <a:rPr lang="en-US" b="1" u="sng">
                <a:solidFill>
                  <a:srgbClr val="0000FF"/>
                </a:solidFill>
                <a:hlinkClick r:id="rId3"/>
              </a:rPr>
              <a:t>Texas Fatal Child Drowning Stats</a:t>
            </a:r>
            <a:r>
              <a:rPr lang="en-US" b="1">
                <a:solidFill>
                  <a:srgbClr val="0000FF"/>
                </a:solidFill>
              </a:rPr>
              <a:t>:</a:t>
            </a:r>
            <a:r>
              <a:rPr lang="en-US" b="1">
                <a:solidFill>
                  <a:srgbClr val="000000"/>
                </a:solidFill>
              </a:rPr>
              <a:t> </a:t>
            </a:r>
            <a:endParaRPr sz="2000" b="1">
              <a:solidFill>
                <a:srgbClr val="000000"/>
              </a:solidFill>
            </a:endParaRPr>
          </a:p>
          <a:p>
            <a:pPr marL="457200" lvl="0" indent="-355600" algn="l" rtl="0">
              <a:lnSpc>
                <a:spcPct val="100000"/>
              </a:lnSpc>
              <a:spcBef>
                <a:spcPts val="0"/>
              </a:spcBef>
              <a:spcAft>
                <a:spcPts val="0"/>
              </a:spcAft>
              <a:buClr>
                <a:srgbClr val="000000"/>
              </a:buClr>
              <a:buSzPts val="2000"/>
              <a:buFont typeface="Roboto"/>
              <a:buChar char="➢"/>
            </a:pPr>
            <a:r>
              <a:rPr lang="en-US" sz="2000" b="1">
                <a:solidFill>
                  <a:srgbClr val="000000"/>
                </a:solidFill>
              </a:rPr>
              <a:t>Of the 91* fatal drownings</a:t>
            </a:r>
            <a:endParaRPr sz="2000" b="1">
              <a:solidFill>
                <a:srgbClr val="000000"/>
              </a:solidFill>
            </a:endParaRPr>
          </a:p>
          <a:p>
            <a:pPr marL="914400" lvl="1" indent="-355600" algn="l" rtl="0">
              <a:lnSpc>
                <a:spcPct val="100000"/>
              </a:lnSpc>
              <a:spcBef>
                <a:spcPts val="0"/>
              </a:spcBef>
              <a:spcAft>
                <a:spcPts val="0"/>
              </a:spcAft>
              <a:buClr>
                <a:srgbClr val="000000"/>
              </a:buClr>
              <a:buSzPts val="2000"/>
              <a:buFont typeface="Roboto"/>
              <a:buChar char="○"/>
            </a:pPr>
            <a:r>
              <a:rPr lang="en-US" sz="2000" b="1">
                <a:solidFill>
                  <a:srgbClr val="000000"/>
                </a:solidFill>
              </a:rPr>
              <a:t>61 Male (67.7%), 29 Female (32.2%)</a:t>
            </a:r>
            <a:endParaRPr sz="2000" b="1">
              <a:solidFill>
                <a:srgbClr val="000000"/>
              </a:solidFill>
            </a:endParaRPr>
          </a:p>
          <a:p>
            <a:pPr marL="914400" lvl="1" indent="-355600" algn="l" rtl="0">
              <a:lnSpc>
                <a:spcPct val="100000"/>
              </a:lnSpc>
              <a:spcBef>
                <a:spcPts val="0"/>
              </a:spcBef>
              <a:spcAft>
                <a:spcPts val="0"/>
              </a:spcAft>
              <a:buClr>
                <a:srgbClr val="000000"/>
              </a:buClr>
              <a:buSzPts val="2000"/>
              <a:buFont typeface="Roboto"/>
              <a:buChar char="○"/>
            </a:pPr>
            <a:r>
              <a:rPr lang="en-US" sz="2000" b="1">
                <a:solidFill>
                  <a:srgbClr val="000000"/>
                </a:solidFill>
              </a:rPr>
              <a:t>63  were 5 years old or under, (70%)</a:t>
            </a:r>
            <a:endParaRPr sz="2000" b="1">
              <a:solidFill>
                <a:srgbClr val="000000"/>
              </a:solidFill>
            </a:endParaRPr>
          </a:p>
          <a:p>
            <a:pPr marL="914400" lvl="1" indent="-355600" algn="l" rtl="0">
              <a:lnSpc>
                <a:spcPct val="100000"/>
              </a:lnSpc>
              <a:spcBef>
                <a:spcPts val="0"/>
              </a:spcBef>
              <a:spcAft>
                <a:spcPts val="0"/>
              </a:spcAft>
              <a:buClr>
                <a:srgbClr val="000000"/>
              </a:buClr>
              <a:buSzPts val="2000"/>
              <a:buFont typeface="Roboto"/>
              <a:buChar char="○"/>
            </a:pPr>
            <a:r>
              <a:rPr lang="en-US" sz="2000" b="1">
                <a:solidFill>
                  <a:srgbClr val="000000"/>
                </a:solidFill>
              </a:rPr>
              <a:t>27 were ages 6-17 (30%)</a:t>
            </a:r>
            <a:endParaRPr sz="2000" b="1">
              <a:solidFill>
                <a:srgbClr val="000000"/>
              </a:solidFill>
            </a:endParaRPr>
          </a:p>
          <a:p>
            <a:pPr marL="914400" lvl="1" indent="-381000" algn="l" rtl="0">
              <a:lnSpc>
                <a:spcPct val="100000"/>
              </a:lnSpc>
              <a:spcBef>
                <a:spcPts val="0"/>
              </a:spcBef>
              <a:spcAft>
                <a:spcPts val="0"/>
              </a:spcAft>
              <a:buClr>
                <a:srgbClr val="000000"/>
              </a:buClr>
              <a:buSzPts val="2400"/>
              <a:buFont typeface="Roboto"/>
              <a:buChar char="○"/>
            </a:pPr>
            <a:r>
              <a:rPr lang="en-US" sz="2400" b="1">
                <a:solidFill>
                  <a:srgbClr val="000000"/>
                </a:solidFill>
              </a:rPr>
              <a:t>29  Open water-ponds (13), lakes, rivers, beaches (32.2%)</a:t>
            </a:r>
            <a:endParaRPr sz="2400" b="1">
              <a:solidFill>
                <a:srgbClr val="000000"/>
              </a:solidFill>
            </a:endParaRPr>
          </a:p>
          <a:p>
            <a:pPr marL="914400" lvl="1" indent="-355600" algn="l" rtl="0">
              <a:lnSpc>
                <a:spcPct val="100000"/>
              </a:lnSpc>
              <a:spcBef>
                <a:spcPts val="0"/>
              </a:spcBef>
              <a:spcAft>
                <a:spcPts val="0"/>
              </a:spcAft>
              <a:buClr>
                <a:srgbClr val="000000"/>
              </a:buClr>
              <a:buSzPts val="2000"/>
              <a:buFont typeface="Roboto"/>
              <a:buChar char="○"/>
            </a:pPr>
            <a:r>
              <a:rPr lang="en-US" sz="2000" b="1">
                <a:solidFill>
                  <a:srgbClr val="000000"/>
                </a:solidFill>
              </a:rPr>
              <a:t>48 Pools (36 backyard, 10 apt, 1 Hotel, 1 Swim School (53.3%)</a:t>
            </a:r>
            <a:endParaRPr sz="2000" b="1">
              <a:solidFill>
                <a:srgbClr val="000000"/>
              </a:solidFill>
            </a:endParaRPr>
          </a:p>
          <a:p>
            <a:pPr marL="914400" lvl="1" indent="-355600" algn="l" rtl="0">
              <a:lnSpc>
                <a:spcPct val="100000"/>
              </a:lnSpc>
              <a:spcBef>
                <a:spcPts val="0"/>
              </a:spcBef>
              <a:spcAft>
                <a:spcPts val="0"/>
              </a:spcAft>
              <a:buClr>
                <a:srgbClr val="000000"/>
              </a:buClr>
              <a:buSzPts val="2000"/>
              <a:buFont typeface="Roboto"/>
              <a:buChar char="○"/>
            </a:pPr>
            <a:r>
              <a:rPr lang="en-US" sz="2000" b="1">
                <a:solidFill>
                  <a:srgbClr val="000000"/>
                </a:solidFill>
              </a:rPr>
              <a:t>11 Bathtubs (12.2%)</a:t>
            </a:r>
            <a:endParaRPr sz="2000" b="1">
              <a:solidFill>
                <a:srgbClr val="000000"/>
              </a:solidFill>
            </a:endParaRPr>
          </a:p>
          <a:p>
            <a:pPr marL="914400" lvl="1" indent="-355600" algn="l" rtl="0">
              <a:lnSpc>
                <a:spcPct val="100000"/>
              </a:lnSpc>
              <a:spcBef>
                <a:spcPts val="0"/>
              </a:spcBef>
              <a:spcAft>
                <a:spcPts val="0"/>
              </a:spcAft>
              <a:buClr>
                <a:srgbClr val="000000"/>
              </a:buClr>
              <a:buSzPts val="2000"/>
              <a:buFont typeface="Arial"/>
              <a:buChar char="○"/>
            </a:pPr>
            <a:r>
              <a:rPr lang="en-US" sz="2000" b="1">
                <a:solidFill>
                  <a:srgbClr val="000000"/>
                </a:solidFill>
              </a:rPr>
              <a:t>1 storage container (1%) and 1 jacuzzi (1%)</a:t>
            </a:r>
            <a:endParaRPr sz="2000" b="1">
              <a:solidFill>
                <a:srgbClr val="000000"/>
              </a:solidFill>
            </a:endParaRPr>
          </a:p>
          <a:p>
            <a:pPr marL="914400" lvl="0" indent="0" algn="l" rtl="0">
              <a:lnSpc>
                <a:spcPct val="100000"/>
              </a:lnSpc>
              <a:spcBef>
                <a:spcPts val="0"/>
              </a:spcBef>
              <a:spcAft>
                <a:spcPts val="0"/>
              </a:spcAft>
              <a:buNone/>
            </a:pPr>
            <a:endParaRPr sz="2000" b="1">
              <a:solidFill>
                <a:srgbClr val="000000"/>
              </a:solidFill>
            </a:endParaRPr>
          </a:p>
          <a:p>
            <a:pPr marL="0" marR="0" lvl="0" indent="0" algn="l" rtl="0">
              <a:lnSpc>
                <a:spcPct val="100000"/>
              </a:lnSpc>
              <a:spcBef>
                <a:spcPts val="600"/>
              </a:spcBef>
              <a:spcAft>
                <a:spcPts val="0"/>
              </a:spcAft>
              <a:buNone/>
            </a:pPr>
            <a:r>
              <a:rPr lang="en-US" b="1" i="1">
                <a:solidFill>
                  <a:srgbClr val="000000"/>
                </a:solidFill>
              </a:rPr>
              <a:t>We have had 8  fatal drownings  of Texas children already in 2019. </a:t>
            </a:r>
            <a:endParaRPr b="1" i="1">
              <a:solidFill>
                <a:srgbClr val="000000"/>
              </a:solidFill>
            </a:endParaRPr>
          </a:p>
          <a:p>
            <a:pPr marL="0" marR="0" lvl="0" indent="0" algn="l" rtl="0">
              <a:lnSpc>
                <a:spcPct val="100000"/>
              </a:lnSpc>
              <a:spcBef>
                <a:spcPts val="600"/>
              </a:spcBef>
              <a:spcAft>
                <a:spcPts val="0"/>
              </a:spcAft>
              <a:buNone/>
            </a:pPr>
            <a:r>
              <a:rPr lang="en-US" b="1" i="1">
                <a:solidFill>
                  <a:srgbClr val="000000"/>
                </a:solidFill>
              </a:rPr>
              <a:t>1 WAS IN OPEN WATER (7M, POND)</a:t>
            </a:r>
            <a:endParaRPr b="1" i="1">
              <a:solidFill>
                <a:srgbClr val="000000"/>
              </a:solidFill>
            </a:endParaRPr>
          </a:p>
          <a:p>
            <a:pPr marL="0" lvl="0" indent="0" algn="l" rtl="0">
              <a:lnSpc>
                <a:spcPct val="100000"/>
              </a:lnSpc>
              <a:spcBef>
                <a:spcPts val="500"/>
              </a:spcBef>
              <a:spcAft>
                <a:spcPts val="0"/>
              </a:spcAft>
              <a:buNone/>
            </a:pPr>
            <a:endParaRPr b="1" i="1">
              <a:solidFill>
                <a:srgbClr val="000000"/>
              </a:solidFill>
            </a:endParaRPr>
          </a:p>
        </p:txBody>
      </p:sp>
      <p:pic>
        <p:nvPicPr>
          <p:cNvPr id="537" name="Google Shape;537;p103"/>
          <p:cNvPicPr preferRelativeResize="0"/>
          <p:nvPr/>
        </p:nvPicPr>
        <p:blipFill>
          <a:blip r:embed="rId4">
            <a:alphaModFix/>
          </a:blip>
          <a:stretch>
            <a:fillRect/>
          </a:stretch>
        </p:blipFill>
        <p:spPr>
          <a:xfrm>
            <a:off x="7250976" y="292367"/>
            <a:ext cx="1685924" cy="767700"/>
          </a:xfrm>
          <a:prstGeom prst="rect">
            <a:avLst/>
          </a:prstGeom>
          <a:noFill/>
          <a:ln>
            <a:noFill/>
          </a:ln>
        </p:spPr>
      </p:pic>
      <p:pic>
        <p:nvPicPr>
          <p:cNvPr id="538" name="Google Shape;538;p103"/>
          <p:cNvPicPr preferRelativeResize="0"/>
          <p:nvPr/>
        </p:nvPicPr>
        <p:blipFill>
          <a:blip r:embed="rId5">
            <a:alphaModFix/>
          </a:blip>
          <a:stretch>
            <a:fillRect/>
          </a:stretch>
        </p:blipFill>
        <p:spPr>
          <a:xfrm>
            <a:off x="5017400" y="0"/>
            <a:ext cx="2233575" cy="17259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8B7EA"/>
        </a:solidFill>
        <a:effectLst/>
      </p:bgPr>
    </p:bg>
    <p:spTree>
      <p:nvGrpSpPr>
        <p:cNvPr id="1" name="Shape 542"/>
        <p:cNvGrpSpPr/>
        <p:nvPr/>
      </p:nvGrpSpPr>
      <p:grpSpPr>
        <a:xfrm>
          <a:off x="0" y="0"/>
          <a:ext cx="0" cy="0"/>
          <a:chOff x="0" y="0"/>
          <a:chExt cx="0" cy="0"/>
        </a:xfrm>
      </p:grpSpPr>
      <p:sp>
        <p:nvSpPr>
          <p:cNvPr id="543" name="Google Shape;543;p104"/>
          <p:cNvSpPr txBox="1">
            <a:spLocks noGrp="1"/>
          </p:cNvSpPr>
          <p:nvPr>
            <p:ph type="title"/>
          </p:nvPr>
        </p:nvSpPr>
        <p:spPr>
          <a:xfrm>
            <a:off x="102925" y="274625"/>
            <a:ext cx="8583900" cy="782700"/>
          </a:xfrm>
          <a:prstGeom prst="rect">
            <a:avLst/>
          </a:prstGeom>
          <a:noFill/>
          <a:ln>
            <a:noFill/>
          </a:ln>
        </p:spPr>
        <p:txBody>
          <a:bodyPr spcFirstLastPara="1" wrap="square" lIns="91400" tIns="91400" rIns="91400" bIns="91400" anchor="b" anchorCtr="0">
            <a:noAutofit/>
          </a:bodyPr>
          <a:lstStyle/>
          <a:p>
            <a:pPr marL="0" lvl="0" indent="0" algn="l" rtl="0">
              <a:spcBef>
                <a:spcPts val="0"/>
              </a:spcBef>
              <a:spcAft>
                <a:spcPts val="0"/>
              </a:spcAft>
              <a:buClr>
                <a:schemeClr val="dk1"/>
              </a:buClr>
              <a:buSzPts val="1100"/>
              <a:buFont typeface="Arial"/>
              <a:buNone/>
            </a:pPr>
            <a:r>
              <a:rPr lang="en-US">
                <a:solidFill>
                  <a:schemeClr val="dk1"/>
                </a:solidFill>
                <a:latin typeface="Roboto"/>
                <a:ea typeface="Roboto"/>
                <a:cs typeface="Roboto"/>
                <a:sym typeface="Roboto"/>
              </a:rPr>
              <a:t>WHERE DID TEXAS CHILDREN DROWN?</a:t>
            </a:r>
            <a:endParaRPr>
              <a:latin typeface="Roboto"/>
              <a:ea typeface="Roboto"/>
              <a:cs typeface="Roboto"/>
              <a:sym typeface="Roboto"/>
            </a:endParaRPr>
          </a:p>
        </p:txBody>
      </p:sp>
      <p:sp>
        <p:nvSpPr>
          <p:cNvPr id="544" name="Google Shape;544;p104"/>
          <p:cNvSpPr txBox="1">
            <a:spLocks noGrp="1"/>
          </p:cNvSpPr>
          <p:nvPr>
            <p:ph type="body" idx="1"/>
          </p:nvPr>
        </p:nvSpPr>
        <p:spPr>
          <a:xfrm>
            <a:off x="102925" y="1600200"/>
            <a:ext cx="8929500" cy="5257800"/>
          </a:xfrm>
          <a:prstGeom prst="rect">
            <a:avLst/>
          </a:prstGeom>
          <a:noFill/>
          <a:ln>
            <a:noFill/>
          </a:ln>
        </p:spPr>
        <p:txBody>
          <a:bodyPr spcFirstLastPara="1" wrap="square" lIns="91400" tIns="91400" rIns="91400" bIns="91400" anchor="t" anchorCtr="0">
            <a:noAutofit/>
          </a:bodyPr>
          <a:lstStyle/>
          <a:p>
            <a:pPr marL="0" lvl="0" indent="0" algn="l" rtl="0">
              <a:spcBef>
                <a:spcPts val="0"/>
              </a:spcBef>
              <a:spcAft>
                <a:spcPts val="0"/>
              </a:spcAft>
              <a:buNone/>
            </a:pPr>
            <a:endParaRPr>
              <a:solidFill>
                <a:schemeClr val="dk1"/>
              </a:solidFill>
              <a:latin typeface="Roboto"/>
              <a:ea typeface="Roboto"/>
              <a:cs typeface="Roboto"/>
              <a:sym typeface="Roboto"/>
            </a:endParaRPr>
          </a:p>
          <a:p>
            <a:pPr marL="0" lvl="0" indent="0" algn="l" rtl="0">
              <a:spcBef>
                <a:spcPts val="0"/>
              </a:spcBef>
              <a:spcAft>
                <a:spcPts val="0"/>
              </a:spcAft>
              <a:buNone/>
            </a:pPr>
            <a:endParaRPr>
              <a:solidFill>
                <a:schemeClr val="dk1"/>
              </a:solidFill>
              <a:latin typeface="Roboto"/>
              <a:ea typeface="Roboto"/>
              <a:cs typeface="Roboto"/>
              <a:sym typeface="Roboto"/>
            </a:endParaRPr>
          </a:p>
          <a:p>
            <a:pPr marL="0" lvl="0" indent="0" algn="l" rtl="0">
              <a:spcBef>
                <a:spcPts val="0"/>
              </a:spcBef>
              <a:spcAft>
                <a:spcPts val="0"/>
              </a:spcAft>
              <a:buNone/>
            </a:pPr>
            <a:endParaRPr>
              <a:solidFill>
                <a:schemeClr val="dk1"/>
              </a:solidFill>
              <a:latin typeface="Roboto"/>
              <a:ea typeface="Roboto"/>
              <a:cs typeface="Roboto"/>
              <a:sym typeface="Roboto"/>
            </a:endParaRPr>
          </a:p>
          <a:p>
            <a:pPr marL="0" lvl="0" indent="0" algn="l" rtl="0">
              <a:spcBef>
                <a:spcPts val="0"/>
              </a:spcBef>
              <a:spcAft>
                <a:spcPts val="0"/>
              </a:spcAft>
              <a:buNone/>
            </a:pPr>
            <a:endParaRPr b="1">
              <a:solidFill>
                <a:schemeClr val="dk1"/>
              </a:solidFill>
              <a:latin typeface="Roboto"/>
              <a:ea typeface="Roboto"/>
              <a:cs typeface="Roboto"/>
              <a:sym typeface="Roboto"/>
            </a:endParaRPr>
          </a:p>
          <a:p>
            <a:pPr marL="0" lvl="0" indent="0" algn="l" rtl="0">
              <a:spcBef>
                <a:spcPts val="0"/>
              </a:spcBef>
              <a:spcAft>
                <a:spcPts val="0"/>
              </a:spcAft>
              <a:buNone/>
            </a:pPr>
            <a:endParaRPr sz="2000">
              <a:latin typeface="Roboto"/>
              <a:ea typeface="Roboto"/>
              <a:cs typeface="Roboto"/>
              <a:sym typeface="Roboto"/>
            </a:endParaRPr>
          </a:p>
          <a:p>
            <a:pPr marL="0" lvl="0" indent="0" algn="l" rtl="0">
              <a:spcBef>
                <a:spcPts val="0"/>
              </a:spcBef>
              <a:spcAft>
                <a:spcPts val="0"/>
              </a:spcAft>
              <a:buNone/>
            </a:pPr>
            <a:endParaRPr sz="2000">
              <a:latin typeface="Roboto"/>
              <a:ea typeface="Roboto"/>
              <a:cs typeface="Roboto"/>
              <a:sym typeface="Roboto"/>
            </a:endParaRPr>
          </a:p>
          <a:p>
            <a:pPr marL="0" lvl="0" indent="0" algn="l" rtl="0">
              <a:spcBef>
                <a:spcPts val="0"/>
              </a:spcBef>
              <a:spcAft>
                <a:spcPts val="0"/>
              </a:spcAft>
              <a:buNone/>
            </a:pPr>
            <a:r>
              <a:rPr lang="en-US" sz="2000">
                <a:solidFill>
                  <a:schemeClr val="dk1"/>
                </a:solidFill>
                <a:latin typeface="Roboto"/>
                <a:ea typeface="Roboto"/>
                <a:cs typeface="Roboto"/>
                <a:sym typeface="Roboto"/>
              </a:rPr>
              <a:t> </a:t>
            </a:r>
            <a:endParaRPr sz="2000">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sz="2000">
              <a:solidFill>
                <a:schemeClr val="dk1"/>
              </a:solidFill>
              <a:latin typeface="Roboto"/>
              <a:ea typeface="Roboto"/>
              <a:cs typeface="Roboto"/>
              <a:sym typeface="Roboto"/>
            </a:endParaRPr>
          </a:p>
          <a:p>
            <a:pPr marL="0" lvl="0" indent="0" algn="l" rtl="0">
              <a:spcBef>
                <a:spcPts val="0"/>
              </a:spcBef>
              <a:spcAft>
                <a:spcPts val="0"/>
              </a:spcAft>
              <a:buNone/>
            </a:pPr>
            <a:endParaRPr sz="2000" b="1">
              <a:solidFill>
                <a:schemeClr val="dk1"/>
              </a:solidFill>
              <a:latin typeface="Roboto"/>
              <a:ea typeface="Roboto"/>
              <a:cs typeface="Roboto"/>
              <a:sym typeface="Roboto"/>
            </a:endParaRPr>
          </a:p>
          <a:p>
            <a:pPr marL="0" lvl="0" indent="0" algn="l" rtl="0">
              <a:spcBef>
                <a:spcPts val="0"/>
              </a:spcBef>
              <a:spcAft>
                <a:spcPts val="0"/>
              </a:spcAft>
              <a:buNone/>
            </a:pPr>
            <a:endParaRPr sz="2000">
              <a:solidFill>
                <a:schemeClr val="dk1"/>
              </a:solidFill>
              <a:latin typeface="Roboto"/>
              <a:ea typeface="Roboto"/>
              <a:cs typeface="Roboto"/>
              <a:sym typeface="Roboto"/>
            </a:endParaRPr>
          </a:p>
        </p:txBody>
      </p:sp>
      <p:pic>
        <p:nvPicPr>
          <p:cNvPr id="545" name="Google Shape;545;p104" title="Chart"/>
          <p:cNvPicPr preferRelativeResize="0"/>
          <p:nvPr/>
        </p:nvPicPr>
        <p:blipFill>
          <a:blip r:embed="rId3">
            <a:alphaModFix/>
          </a:blip>
          <a:stretch>
            <a:fillRect/>
          </a:stretch>
        </p:blipFill>
        <p:spPr>
          <a:xfrm>
            <a:off x="32925" y="1057325"/>
            <a:ext cx="8929501" cy="5517249"/>
          </a:xfrm>
          <a:prstGeom prst="rect">
            <a:avLst/>
          </a:prstGeom>
          <a:noFill/>
          <a:ln>
            <a:noFill/>
          </a:ln>
        </p:spPr>
      </p:pic>
    </p:spTree>
  </p:cSld>
  <p:clrMapOvr>
    <a:masterClrMapping/>
  </p:clrMapOvr>
  <p:transition spd="slow">
    <p:fade thruBlk="1"/>
  </p:transition>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biz">
  <a:themeElements>
    <a:clrScheme name="Custom 233">
      <a:dk1>
        <a:srgbClr val="000000"/>
      </a:dk1>
      <a:lt1>
        <a:srgbClr val="FFFFFF"/>
      </a:lt1>
      <a:dk2>
        <a:srgbClr val="2388DB"/>
      </a:dk2>
      <a:lt2>
        <a:srgbClr val="BBD7F8"/>
      </a:lt2>
      <a:accent1>
        <a:srgbClr val="80B606"/>
      </a:accent1>
      <a:accent2>
        <a:srgbClr val="E29F1D"/>
      </a:accent2>
      <a:accent3>
        <a:srgbClr val="1D6FB2"/>
      </a:accent3>
      <a:accent4>
        <a:srgbClr val="3FAC98"/>
      </a:accent4>
      <a:accent5>
        <a:srgbClr val="5B57BB"/>
      </a:accent5>
      <a:accent6>
        <a:srgbClr val="D1505E"/>
      </a:accent6>
      <a:hlink>
        <a:srgbClr val="185DA2"/>
      </a:hlink>
      <a:folHlink>
        <a:srgbClr val="00487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biz">
  <a:themeElements>
    <a:clrScheme name="biz">
      <a:dk1>
        <a:srgbClr val="000000"/>
      </a:dk1>
      <a:lt1>
        <a:srgbClr val="000000"/>
      </a:lt1>
      <a:dk2>
        <a:srgbClr val="A7A7A7"/>
      </a:dk2>
      <a:lt2>
        <a:srgbClr val="535353"/>
      </a:lt2>
      <a:accent1>
        <a:srgbClr val="80B606"/>
      </a:accent1>
      <a:accent2>
        <a:srgbClr val="E29F1D"/>
      </a:accent2>
      <a:accent3>
        <a:srgbClr val="1D6FB2"/>
      </a:accent3>
      <a:accent4>
        <a:srgbClr val="3FAC98"/>
      </a:accent4>
      <a:accent5>
        <a:srgbClr val="5B57BB"/>
      </a:accent5>
      <a:accent6>
        <a:srgbClr val="D1505E"/>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905</Words>
  <Application>Microsoft Macintosh PowerPoint</Application>
  <PresentationFormat>On-screen Show (4:3)</PresentationFormat>
  <Paragraphs>170</Paragraphs>
  <Slides>20</Slides>
  <Notes>20</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20</vt:i4>
      </vt:variant>
    </vt:vector>
  </HeadingPairs>
  <TitlesOfParts>
    <vt:vector size="33" baseType="lpstr">
      <vt:lpstr>Franklin Gothic</vt:lpstr>
      <vt:lpstr>Arial</vt:lpstr>
      <vt:lpstr>Trebuchet MS</vt:lpstr>
      <vt:lpstr>Calibri</vt:lpstr>
      <vt:lpstr>Roboto</vt:lpstr>
      <vt:lpstr>Libre Baskerville</vt:lpstr>
      <vt:lpstr>Corbel</vt:lpstr>
      <vt:lpstr>Office Theme</vt:lpstr>
      <vt:lpstr>Simple Light</vt:lpstr>
      <vt:lpstr>1_biz</vt:lpstr>
      <vt:lpstr>Material</vt:lpstr>
      <vt:lpstr>Office Theme</vt:lpstr>
      <vt:lpstr>biz</vt:lpstr>
      <vt:lpstr>PowerPoint Presentation</vt:lpstr>
      <vt:lpstr>PowerPoint Presentation</vt:lpstr>
      <vt:lpstr>PowerPoint Presentation</vt:lpstr>
      <vt:lpstr> Over the last 10 years,  small but MIGHTY  Colin's Hope  has become  a leading drowning prevention organization  in Texas and across the U.S.  </vt:lpstr>
      <vt:lpstr>PowerPoint Presentation</vt:lpstr>
      <vt:lpstr>Drowning Stats  Data from the National Vital Statistics System, Mortality</vt:lpstr>
      <vt:lpstr>PowerPoint Presentation</vt:lpstr>
      <vt:lpstr>2018 Texas Drowning Stats</vt:lpstr>
      <vt:lpstr>WHERE DID TEXAS CHILDREN DROWN?</vt:lpstr>
      <vt:lpstr>WHERE ARE PEOPLE LEARNING TO SWIM AND INTERACT WITH WATER?</vt:lpstr>
      <vt:lpstr>PowerPoint Presentation</vt:lpstr>
      <vt:lpstr>CLOSED  WATER VS. OPEN WATER</vt:lpstr>
      <vt:lpstr>LESSONS FROM: MAUI, HONDURAS &amp; LAKE AUSTIN</vt:lpstr>
      <vt:lpstr>IDEAS FOR CLOSED AND OPEN WATER SAFETY</vt:lpstr>
      <vt:lpstr>RIP CURRENT SAFETY: CALM. FLIP. FLOAT. FOLLOW</vt:lpstr>
      <vt:lpstr>PowerPoint Presentation</vt:lpstr>
      <vt:lpstr> Promote the Colin’s Hope Online Water Safety Quiz  Please Take and Share on Facebook</vt:lpstr>
      <vt:lpstr>PowerPoint Presentation</vt:lpstr>
      <vt:lpstr>PowerPoint Presentation</vt:lpstr>
      <vt:lpstr>PowerPoint Presentation</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Yvonne Pentz</cp:lastModifiedBy>
  <cp:revision>1</cp:revision>
  <dcterms:modified xsi:type="dcterms:W3CDTF">2019-03-26T01:23:11Z</dcterms:modified>
</cp:coreProperties>
</file>