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85" r:id="rId2"/>
    <p:sldId id="386" r:id="rId3"/>
    <p:sldId id="387" r:id="rId4"/>
    <p:sldId id="388" r:id="rId5"/>
    <p:sldId id="389" r:id="rId6"/>
    <p:sldId id="390" r:id="rId7"/>
    <p:sldId id="393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166" autoAdjust="0"/>
  </p:normalViewPr>
  <p:slideViewPr>
    <p:cSldViewPr snapToGrid="0">
      <p:cViewPr varScale="1">
        <p:scale>
          <a:sx n="53" d="100"/>
          <a:sy n="53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36605" y="840249"/>
            <a:ext cx="368574" cy="381001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rgbClr val="9AA2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449643"/>
            <a:ext cx="21945600" cy="2485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2934906"/>
            <a:ext cx="21945600" cy="958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mailto:ted@playsafeproductions.com" TargetMode="External"/><Relationship Id="rId4" Type="http://schemas.openxmlformats.org/officeDocument/2006/relationships/hyperlink" Target="mailto:thejacobs@telus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Rectangle"/>
          <p:cNvSpPr/>
          <p:nvPr/>
        </p:nvSpPr>
        <p:spPr>
          <a:xfrm>
            <a:off x="-2" y="11172097"/>
            <a:ext cx="24384006" cy="2543905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91" name="Rectangle"/>
          <p:cNvSpPr/>
          <p:nvPr/>
        </p:nvSpPr>
        <p:spPr>
          <a:xfrm>
            <a:off x="-3" y="13224932"/>
            <a:ext cx="24384006" cy="486504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92" name="SFM_screen.jpg" descr="SFM_screen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t="45585" b="39707"/>
          <a:stretch>
            <a:fillRect/>
          </a:stretch>
        </p:blipFill>
        <p:spPr>
          <a:xfrm>
            <a:off x="8334" y="11208008"/>
            <a:ext cx="24367149" cy="2015834"/>
          </a:xfrm>
          <a:prstGeom prst="rect">
            <a:avLst/>
          </a:prstGeom>
          <a:ln w="12700">
            <a:miter lim="400000"/>
          </a:ln>
        </p:spPr>
      </p:pic>
      <p:sp>
        <p:nvSpPr>
          <p:cNvPr id="1293" name="Augmented Reality (AR)…"/>
          <p:cNvSpPr txBox="1"/>
          <p:nvPr/>
        </p:nvSpPr>
        <p:spPr>
          <a:xfrm>
            <a:off x="1491136" y="2549724"/>
            <a:ext cx="10732345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7200" b="1">
                <a:solidFill>
                  <a:srgbClr val="1992AA"/>
                </a:solidFill>
              </a:defRPr>
            </a:pPr>
            <a:r>
              <a:t>Augmented Reality (AR)</a:t>
            </a:r>
            <a:endParaRPr>
              <a:solidFill>
                <a:srgbClr val="30353E"/>
              </a:solidFill>
            </a:endParaRPr>
          </a:p>
          <a:p>
            <a:pPr algn="l">
              <a:defRPr sz="7200" b="1">
                <a:solidFill>
                  <a:srgbClr val="1992AA"/>
                </a:solidFill>
              </a:defRPr>
            </a:pPr>
            <a:r>
              <a:t>for Education </a:t>
            </a:r>
          </a:p>
        </p:txBody>
      </p:sp>
      <p:sp>
        <p:nvSpPr>
          <p:cNvPr id="1294" name="There are a few key sectors where augmented reality can make a real impact and education is one of them.…"/>
          <p:cNvSpPr txBox="1"/>
          <p:nvPr/>
        </p:nvSpPr>
        <p:spPr>
          <a:xfrm>
            <a:off x="1537266" y="5512368"/>
            <a:ext cx="9799796" cy="513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76250" indent="-476250" algn="l">
              <a:lnSpc>
                <a:spcPct val="120000"/>
              </a:lnSpc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There are a few key sectors where augmented reality can make a real impact and boating education can be one of them.</a:t>
            </a:r>
          </a:p>
          <a:p>
            <a:pPr algn="l">
              <a:lnSpc>
                <a:spcPct val="120000"/>
              </a:lnSpc>
              <a:defRPr sz="3600" b="1">
                <a:solidFill>
                  <a:srgbClr val="30353E"/>
                </a:solidFill>
              </a:defRPr>
            </a:pPr>
            <a:endParaRPr/>
          </a:p>
          <a:p>
            <a:pPr marL="476250" indent="-476250" algn="l">
              <a:lnSpc>
                <a:spcPct val="120000"/>
              </a:lnSpc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Turn educational materials into multi-media experiences serving video, audio, photos, polls, promotions, weblinks, 3D animation and other interactions.</a:t>
            </a:r>
          </a:p>
        </p:txBody>
      </p:sp>
      <p:pic>
        <p:nvPicPr>
          <p:cNvPr id="1295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62156" y="4765931"/>
            <a:ext cx="10732345" cy="804926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Next Steps"/>
          <p:cNvSpPr txBox="1"/>
          <p:nvPr/>
        </p:nvSpPr>
        <p:spPr>
          <a:xfrm>
            <a:off x="1491136" y="2549724"/>
            <a:ext cx="499278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7200" b="1">
                <a:solidFill>
                  <a:srgbClr val="1992AA"/>
                </a:solidFill>
              </a:defRPr>
            </a:lvl1pPr>
          </a:lstStyle>
          <a:p>
            <a:r>
              <a:t>Next Steps </a:t>
            </a:r>
          </a:p>
        </p:txBody>
      </p:sp>
      <p:sp>
        <p:nvSpPr>
          <p:cNvPr id="1298" name="Rectangle"/>
          <p:cNvSpPr/>
          <p:nvPr/>
        </p:nvSpPr>
        <p:spPr>
          <a:xfrm>
            <a:off x="1527969" y="11184635"/>
            <a:ext cx="22856030" cy="2531367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99" name="operation_LP_screen.jpg" descr="operation_LP_screen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t="28916" b="51396"/>
          <a:stretch>
            <a:fillRect/>
          </a:stretch>
        </p:blipFill>
        <p:spPr>
          <a:xfrm>
            <a:off x="1525983" y="11184484"/>
            <a:ext cx="22860004" cy="25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Rectangle"/>
          <p:cNvSpPr/>
          <p:nvPr/>
        </p:nvSpPr>
        <p:spPr>
          <a:xfrm>
            <a:off x="1527969" y="13224932"/>
            <a:ext cx="22856030" cy="486504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01" name="next_steps_north.png" descr="next_steps_nort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6204" y="2760222"/>
            <a:ext cx="19342102" cy="1120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Augmented Reality enhanced media…"/>
          <p:cNvSpPr txBox="1"/>
          <p:nvPr/>
        </p:nvSpPr>
        <p:spPr>
          <a:xfrm>
            <a:off x="1537265" y="5743854"/>
            <a:ext cx="10080995" cy="468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1992AA"/>
                </a:solidFill>
              </a:defRPr>
            </a:pPr>
            <a:r>
              <a:t>Augmented Reality</a:t>
            </a:r>
            <a:r>
              <a:rPr>
                <a:solidFill>
                  <a:srgbClr val="30353E"/>
                </a:solidFill>
              </a:rPr>
              <a:t> enhanced media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Content is delivered in the most dynamic &amp; entertaining way possible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Posters that tell a story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Creates a feeling of personal connection 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Multiple language choices</a:t>
            </a:r>
          </a:p>
        </p:txBody>
      </p:sp>
      <p:sp>
        <p:nvSpPr>
          <p:cNvPr id="1303" name="Safety That Speaks To You"/>
          <p:cNvSpPr txBox="1"/>
          <p:nvPr/>
        </p:nvSpPr>
        <p:spPr>
          <a:xfrm>
            <a:off x="1491136" y="4242263"/>
            <a:ext cx="81550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800" b="1">
                <a:solidFill>
                  <a:srgbClr val="1DC3D6"/>
                </a:solidFill>
              </a:defRPr>
            </a:lvl1pPr>
          </a:lstStyle>
          <a:p>
            <a:r>
              <a:t>Safety That Speaks To You</a:t>
            </a:r>
          </a:p>
        </p:txBody>
      </p:sp>
      <p:pic>
        <p:nvPicPr>
          <p:cNvPr id="1304" name="north_phone.png" descr="north_phon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41698" y="3071023"/>
            <a:ext cx="4298308" cy="5518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Rectangle"/>
          <p:cNvSpPr/>
          <p:nvPr/>
        </p:nvSpPr>
        <p:spPr>
          <a:xfrm>
            <a:off x="1527969" y="11184635"/>
            <a:ext cx="22856030" cy="2531367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07" name="scouts_screen.jpg" descr="scouts_screen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t="62361" b="17951"/>
          <a:stretch>
            <a:fillRect/>
          </a:stretch>
        </p:blipFill>
        <p:spPr>
          <a:xfrm>
            <a:off x="1525983" y="11184483"/>
            <a:ext cx="22860004" cy="25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Rectangle"/>
          <p:cNvSpPr/>
          <p:nvPr/>
        </p:nvSpPr>
        <p:spPr>
          <a:xfrm>
            <a:off x="1527969" y="13224932"/>
            <a:ext cx="22856030" cy="486504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09" name="ready-aim-zap-cta.png" descr="ready-aim-zap-ct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6152" y="886744"/>
            <a:ext cx="21347569" cy="975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get-it-on-google-play.png" descr="get-it-on-google-pla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4417" y="11264781"/>
            <a:ext cx="4432006" cy="177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app_store.png" descr="app_sto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4249" y="11083859"/>
            <a:ext cx="5217324" cy="2086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zappar_white.png" descr="zappar_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664" y="11012422"/>
            <a:ext cx="6017250" cy="240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Rectangle"/>
          <p:cNvSpPr/>
          <p:nvPr/>
        </p:nvSpPr>
        <p:spPr>
          <a:xfrm>
            <a:off x="1527969" y="11184635"/>
            <a:ext cx="22856030" cy="2531367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15" name="scouts_screen.jpg" descr="scouts_screen.jp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t="62361" b="17951"/>
          <a:stretch>
            <a:fillRect/>
          </a:stretch>
        </p:blipFill>
        <p:spPr>
          <a:xfrm>
            <a:off x="1525983" y="11184483"/>
            <a:ext cx="22860004" cy="25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Rectangle"/>
          <p:cNvSpPr/>
          <p:nvPr/>
        </p:nvSpPr>
        <p:spPr>
          <a:xfrm>
            <a:off x="1527969" y="13224932"/>
            <a:ext cx="22856030" cy="486504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17" name="cold_water-AR.png" descr="cold_water-A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14226" y="483644"/>
            <a:ext cx="9242590" cy="1248998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18" name="Safety That Speaks To You"/>
          <p:cNvSpPr txBox="1"/>
          <p:nvPr/>
        </p:nvSpPr>
        <p:spPr>
          <a:xfrm>
            <a:off x="1801010" y="4682610"/>
            <a:ext cx="815500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800" b="1">
                <a:solidFill>
                  <a:srgbClr val="1DC3D6"/>
                </a:solidFill>
              </a:defRPr>
            </a:lvl1pPr>
          </a:lstStyle>
          <a:p>
            <a:r>
              <a:t>Cold Water Safety Ad</a:t>
            </a:r>
          </a:p>
        </p:txBody>
      </p:sp>
      <p:sp>
        <p:nvSpPr>
          <p:cNvPr id="1319" name="Where Are We Now?"/>
          <p:cNvSpPr txBox="1"/>
          <p:nvPr/>
        </p:nvSpPr>
        <p:spPr>
          <a:xfrm>
            <a:off x="1491136" y="2549724"/>
            <a:ext cx="854859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7200" b="1">
                <a:solidFill>
                  <a:srgbClr val="1992AA"/>
                </a:solidFill>
              </a:defRPr>
            </a:lvl1pPr>
          </a:lstStyle>
          <a:p>
            <a:r>
              <a:rPr dirty="0"/>
              <a:t>Augmented Reality </a:t>
            </a:r>
          </a:p>
        </p:txBody>
      </p:sp>
      <p:sp>
        <p:nvSpPr>
          <p:cNvPr id="1320" name="Augmented Reality enhanced media…"/>
          <p:cNvSpPr txBox="1"/>
          <p:nvPr/>
        </p:nvSpPr>
        <p:spPr>
          <a:xfrm>
            <a:off x="1537265" y="5743854"/>
            <a:ext cx="10080995" cy="141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Video component 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Additional information overlays</a:t>
            </a:r>
          </a:p>
        </p:txBody>
      </p:sp>
      <p:pic>
        <p:nvPicPr>
          <p:cNvPr id="2" name="coldwater_edit1">
            <a:hlinkClick r:id="" action="ppaction://media"/>
            <a:extLst>
              <a:ext uri="{FF2B5EF4-FFF2-40B4-BE49-F238E27FC236}">
                <a16:creationId xmlns:a16="http://schemas.microsoft.com/office/drawing/2014/main" id="{5E93C9C8-2F8F-466B-934E-C9D8129B5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85982" y="12973630"/>
            <a:ext cx="1066800" cy="6000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Rectangle"/>
          <p:cNvSpPr/>
          <p:nvPr/>
        </p:nvSpPr>
        <p:spPr>
          <a:xfrm>
            <a:off x="1527969" y="11184635"/>
            <a:ext cx="22856030" cy="2531367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23" name="scouts_screen.jpg" descr="scouts_screen.jp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t="62361" b="17951"/>
          <a:stretch>
            <a:fillRect/>
          </a:stretch>
        </p:blipFill>
        <p:spPr>
          <a:xfrm>
            <a:off x="1525983" y="11184483"/>
            <a:ext cx="22860004" cy="25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Rectangle"/>
          <p:cNvSpPr/>
          <p:nvPr/>
        </p:nvSpPr>
        <p:spPr>
          <a:xfrm>
            <a:off x="1527969" y="13224932"/>
            <a:ext cx="22856030" cy="486504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25" name="Safety That Speaks To You"/>
          <p:cNvSpPr txBox="1"/>
          <p:nvPr/>
        </p:nvSpPr>
        <p:spPr>
          <a:xfrm>
            <a:off x="1801010" y="4682610"/>
            <a:ext cx="815500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800" b="1">
                <a:solidFill>
                  <a:srgbClr val="1DC3D6"/>
                </a:solidFill>
              </a:defRPr>
            </a:lvl1pPr>
          </a:lstStyle>
          <a:p>
            <a:r>
              <a:t>Cold Water Safety Ad</a:t>
            </a:r>
          </a:p>
        </p:txBody>
      </p:sp>
      <p:sp>
        <p:nvSpPr>
          <p:cNvPr id="1326" name="Where Are We Now?"/>
          <p:cNvSpPr txBox="1"/>
          <p:nvPr/>
        </p:nvSpPr>
        <p:spPr>
          <a:xfrm>
            <a:off x="1491136" y="2549724"/>
            <a:ext cx="854859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7200" b="1">
                <a:solidFill>
                  <a:srgbClr val="1992AA"/>
                </a:solidFill>
              </a:defRPr>
            </a:lvl1pPr>
          </a:lstStyle>
          <a:p>
            <a:r>
              <a:rPr dirty="0"/>
              <a:t>Augmented Reality </a:t>
            </a:r>
          </a:p>
        </p:txBody>
      </p:sp>
      <p:sp>
        <p:nvSpPr>
          <p:cNvPr id="1327" name="Augmented Reality enhanced media…"/>
          <p:cNvSpPr txBox="1"/>
          <p:nvPr/>
        </p:nvSpPr>
        <p:spPr>
          <a:xfrm>
            <a:off x="1537265" y="5743854"/>
            <a:ext cx="10080995" cy="141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Animated Video component </a:t>
            </a:r>
          </a:p>
          <a:p>
            <a:pPr marL="635000" indent="-635000" algn="l">
              <a:lnSpc>
                <a:spcPct val="120000"/>
              </a:lnSpc>
              <a:spcBef>
                <a:spcPts val="1700"/>
              </a:spcBef>
              <a:buSzPct val="125000"/>
              <a:buChar char="•"/>
              <a:defRPr sz="3600" b="1">
                <a:solidFill>
                  <a:srgbClr val="30353E"/>
                </a:solidFill>
              </a:defRPr>
            </a:pPr>
            <a:r>
              <a:t>Multiple Messages</a:t>
            </a:r>
          </a:p>
        </p:txBody>
      </p:sp>
      <p:pic>
        <p:nvPicPr>
          <p:cNvPr id="1328" name="Lifejacket_Poster_r1.png" descr="Lifejacket_Poster_r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99743" y="345682"/>
            <a:ext cx="8234154" cy="1262570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" name="North Poster">
            <a:hlinkClick r:id="" action="ppaction://media"/>
            <a:extLst>
              <a:ext uri="{FF2B5EF4-FFF2-40B4-BE49-F238E27FC236}">
                <a16:creationId xmlns:a16="http://schemas.microsoft.com/office/drawing/2014/main" id="{5C80C69E-6F85-40CA-A465-DA88EF788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17200" y="13187561"/>
            <a:ext cx="931333" cy="5238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Rectangle"/>
          <p:cNvSpPr/>
          <p:nvPr/>
        </p:nvSpPr>
        <p:spPr>
          <a:xfrm>
            <a:off x="-2" y="11172097"/>
            <a:ext cx="24384006" cy="2543905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1" name="Rectangle"/>
          <p:cNvSpPr/>
          <p:nvPr/>
        </p:nvSpPr>
        <p:spPr>
          <a:xfrm>
            <a:off x="-3" y="13224932"/>
            <a:ext cx="24384006" cy="486504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32" name="tracking_screen.jpg" descr="tracking_screen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t="84565" b="726"/>
          <a:stretch>
            <a:fillRect/>
          </a:stretch>
        </p:blipFill>
        <p:spPr>
          <a:xfrm>
            <a:off x="8334" y="11208008"/>
            <a:ext cx="24367149" cy="201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Playsafe_postcard_side2.jpg" descr="Playsafe_postcard_sid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5370" y="874085"/>
            <a:ext cx="18146623" cy="11730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Rectangle"/>
          <p:cNvSpPr/>
          <p:nvPr/>
        </p:nvSpPr>
        <p:spPr>
          <a:xfrm>
            <a:off x="1527969" y="11184635"/>
            <a:ext cx="22856030" cy="2531367"/>
          </a:xfrm>
          <a:prstGeom prst="rect">
            <a:avLst/>
          </a:prstGeom>
          <a:solidFill>
            <a:srgbClr val="1DC3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99" name="operation_LP_screen.jpg" descr="operation_LP_screen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t="28916" b="51396"/>
          <a:stretch>
            <a:fillRect/>
          </a:stretch>
        </p:blipFill>
        <p:spPr>
          <a:xfrm>
            <a:off x="1525983" y="11184484"/>
            <a:ext cx="22860004" cy="25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Rectangle"/>
          <p:cNvSpPr/>
          <p:nvPr/>
        </p:nvSpPr>
        <p:spPr>
          <a:xfrm>
            <a:off x="1527969" y="13224932"/>
            <a:ext cx="22856030" cy="486504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757F4-58B3-4B88-990A-6595723B3F17}"/>
              </a:ext>
            </a:extLst>
          </p:cNvPr>
          <p:cNvSpPr txBox="1"/>
          <p:nvPr/>
        </p:nvSpPr>
        <p:spPr>
          <a:xfrm>
            <a:off x="3335866" y="194169"/>
            <a:ext cx="17712267" cy="4319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Boating Safety </a:t>
            </a:r>
            <a:b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Education Activities in Canada</a:t>
            </a:r>
          </a:p>
          <a:p>
            <a:endParaRPr lang="en-CA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CA" sz="6000" b="1" dirty="0">
                <a:solidFill>
                  <a:schemeClr val="accent2">
                    <a:lumMod val="50000"/>
                  </a:schemeClr>
                </a:solidFill>
              </a:rPr>
              <a:t>Extending Our Reach EH !!</a:t>
            </a:r>
          </a:p>
          <a:p>
            <a:endParaRPr lang="en-US" sz="32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1" name="csbc_white_logo.png" descr="csbc_white_logo.png">
            <a:extLst>
              <a:ext uri="{FF2B5EF4-FFF2-40B4-BE49-F238E27FC236}">
                <a16:creationId xmlns:a16="http://schemas.microsoft.com/office/drawing/2014/main" id="{BF448CF2-DCA4-4C56-9F24-62113C5DD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821" y="3105036"/>
            <a:ext cx="8238123" cy="495935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50EC73-CA5F-424F-82C9-2630BA16F477}"/>
              </a:ext>
            </a:extLst>
          </p:cNvPr>
          <p:cNvSpPr txBox="1"/>
          <p:nvPr/>
        </p:nvSpPr>
        <p:spPr>
          <a:xfrm>
            <a:off x="10193866" y="4587444"/>
            <a:ext cx="13563600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CA" sz="6000" b="1" dirty="0"/>
              <a:t>Lawrence Jacobs</a:t>
            </a:r>
          </a:p>
          <a:p>
            <a:pPr algn="l"/>
            <a:r>
              <a:rPr lang="en-CA" sz="6000" b="1" dirty="0">
                <a:hlinkClick r:id="rId4"/>
              </a:rPr>
              <a:t>thejacobs@telus.net</a:t>
            </a:r>
            <a:endParaRPr lang="en-CA" sz="60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Ted Rankine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6000" b="1" dirty="0">
                <a:hlinkClick r:id="rId5"/>
              </a:rPr>
              <a:t>ted@playsafeproductions.com</a:t>
            </a:r>
            <a:endParaRPr lang="en-CA" sz="60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6000" b="1" dirty="0"/>
          </a:p>
          <a:p>
            <a:pPr algn="l"/>
            <a:endParaRPr kumimoji="0" lang="en-CA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C76E4-1B90-4D56-8704-20AF2F0BB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825" y="8064463"/>
            <a:ext cx="74009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940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129</Words>
  <Application>Microsoft Macintosh PowerPoint</Application>
  <PresentationFormat>Custom</PresentationFormat>
  <Paragraphs>29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Helvetica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IBWSS</dc:creator>
  <cp:lastModifiedBy>Diane Corish</cp:lastModifiedBy>
  <cp:revision>27</cp:revision>
  <cp:lastPrinted>2019-04-09T14:30:20Z</cp:lastPrinted>
  <dcterms:modified xsi:type="dcterms:W3CDTF">2019-04-09T15:12:53Z</dcterms:modified>
</cp:coreProperties>
</file>