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000000"/>
        </a:solidFill>
        <a:effectLst/>
        <a:uFillTx/>
        <a:latin typeface="Avenir Light"/>
        <a:ea typeface="Avenir Light"/>
        <a:cs typeface="Avenir Light"/>
        <a:sym typeface="Avenir Light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000000"/>
        </a:solidFill>
        <a:effectLst/>
        <a:uFillTx/>
        <a:latin typeface="Avenir Light"/>
        <a:ea typeface="Avenir Light"/>
        <a:cs typeface="Avenir Light"/>
        <a:sym typeface="Avenir Light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000000"/>
        </a:solidFill>
        <a:effectLst/>
        <a:uFillTx/>
        <a:latin typeface="Avenir Light"/>
        <a:ea typeface="Avenir Light"/>
        <a:cs typeface="Avenir Light"/>
        <a:sym typeface="Avenir Light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000000"/>
        </a:solidFill>
        <a:effectLst/>
        <a:uFillTx/>
        <a:latin typeface="Avenir Light"/>
        <a:ea typeface="Avenir Light"/>
        <a:cs typeface="Avenir Light"/>
        <a:sym typeface="Avenir Light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000000"/>
        </a:solidFill>
        <a:effectLst/>
        <a:uFillTx/>
        <a:latin typeface="Avenir Light"/>
        <a:ea typeface="Avenir Light"/>
        <a:cs typeface="Avenir Light"/>
        <a:sym typeface="Avenir Light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000000"/>
        </a:solidFill>
        <a:effectLst/>
        <a:uFillTx/>
        <a:latin typeface="Avenir Light"/>
        <a:ea typeface="Avenir Light"/>
        <a:cs typeface="Avenir Light"/>
        <a:sym typeface="Avenir Light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000000"/>
        </a:solidFill>
        <a:effectLst/>
        <a:uFillTx/>
        <a:latin typeface="Avenir Light"/>
        <a:ea typeface="Avenir Light"/>
        <a:cs typeface="Avenir Light"/>
        <a:sym typeface="Avenir Light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000000"/>
        </a:solidFill>
        <a:effectLst/>
        <a:uFillTx/>
        <a:latin typeface="Avenir Light"/>
        <a:ea typeface="Avenir Light"/>
        <a:cs typeface="Avenir Light"/>
        <a:sym typeface="Avenir Light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000000"/>
        </a:solidFill>
        <a:effectLst/>
        <a:uFillTx/>
        <a:latin typeface="Avenir Light"/>
        <a:ea typeface="Avenir Light"/>
        <a:cs typeface="Avenir Light"/>
        <a:sym typeface="Avenir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Avenir Light"/>
          <a:ea typeface="Avenir Light"/>
          <a:cs typeface="Avenir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3E7"/>
          </a:solidFill>
        </a:fill>
      </a:tcStyle>
    </a:wholeTbl>
    <a:band2H>
      <a:tcTxStyle b="def" i="def"/>
      <a:tcStyle>
        <a:tcBdr/>
        <a:fill>
          <a:solidFill>
            <a:srgbClr val="E7EAF3"/>
          </a:solidFill>
        </a:fill>
      </a:tcStyle>
    </a:band2H>
    <a:firstCol>
      <a:tcTxStyle b="on" i="off">
        <a:font>
          <a:latin typeface="Avenir Heavy"/>
          <a:ea typeface="Avenir Heavy"/>
          <a:cs typeface="Avenir Heavy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venir Heavy"/>
          <a:ea typeface="Avenir Heavy"/>
          <a:cs typeface="Avenir Heavy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venir Heavy"/>
          <a:ea typeface="Avenir Heavy"/>
          <a:cs typeface="Avenir Heavy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venir Light"/>
          <a:ea typeface="Avenir Light"/>
          <a:cs typeface="Avenir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ACA"/>
          </a:solidFill>
        </a:fill>
      </a:tcStyle>
    </a:wholeTbl>
    <a:band2H>
      <a:tcTxStyle b="def" i="def"/>
      <a:tcStyle>
        <a:tcBdr/>
        <a:fill>
          <a:solidFill>
            <a:srgbClr val="E8EDE7"/>
          </a:solidFill>
        </a:fill>
      </a:tcStyle>
    </a:band2H>
    <a:firstCol>
      <a:tcTxStyle b="on" i="off">
        <a:font>
          <a:latin typeface="Avenir Heavy"/>
          <a:ea typeface="Avenir Heavy"/>
          <a:cs typeface="Avenir Heavy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venir Heavy"/>
          <a:ea typeface="Avenir Heavy"/>
          <a:cs typeface="Avenir Heavy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venir Heavy"/>
          <a:ea typeface="Avenir Heavy"/>
          <a:cs typeface="Avenir Heavy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Light"/>
          <a:ea typeface="Avenir Light"/>
          <a:cs typeface="Avenir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4CCE9"/>
          </a:solidFill>
        </a:fill>
      </a:tcStyle>
    </a:wholeTbl>
    <a:band2H>
      <a:tcTxStyle b="def" i="def"/>
      <a:tcStyle>
        <a:tcBdr/>
        <a:fill>
          <a:solidFill>
            <a:srgbClr val="F2E7F4"/>
          </a:solidFill>
        </a:fill>
      </a:tcStyle>
    </a:band2H>
    <a:firstCol>
      <a:tcTxStyle b="on" i="off">
        <a:font>
          <a:latin typeface="Avenir Heavy"/>
          <a:ea typeface="Avenir Heavy"/>
          <a:cs typeface="Avenir Heavy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venir Heavy"/>
          <a:ea typeface="Avenir Heavy"/>
          <a:cs typeface="Avenir Heavy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venir Heavy"/>
          <a:ea typeface="Avenir Heavy"/>
          <a:cs typeface="Avenir Heavy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Light"/>
          <a:ea typeface="Avenir Light"/>
          <a:cs typeface="Avenir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venir Heavy"/>
          <a:ea typeface="Avenir Heavy"/>
          <a:cs typeface="Avenir Heavy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venir Heavy"/>
          <a:ea typeface="Avenir Heavy"/>
          <a:cs typeface="Avenir Heavy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venir Heavy"/>
          <a:ea typeface="Avenir Heavy"/>
          <a:cs typeface="Avenir Heavy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Light"/>
          <a:ea typeface="Avenir Light"/>
          <a:cs typeface="Avenir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venir Heavy"/>
          <a:ea typeface="Avenir Heavy"/>
          <a:cs typeface="Avenir Heavy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venir Heavy"/>
          <a:ea typeface="Avenir Heavy"/>
          <a:cs typeface="Avenir Heavy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venir Heavy"/>
          <a:ea typeface="Avenir Heavy"/>
          <a:cs typeface="Avenir Heavy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Light"/>
          <a:ea typeface="Avenir Light"/>
          <a:cs typeface="Avenir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venir Heavy"/>
          <a:ea typeface="Avenir Heavy"/>
          <a:cs typeface="Avenir Heavy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>
          <a:latin typeface="Avenir Heavy"/>
          <a:ea typeface="Avenir Heavy"/>
          <a:cs typeface="Avenir Heavy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venir Heavy"/>
          <a:ea typeface="Avenir Heavy"/>
          <a:cs typeface="Avenir Heavy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7" name="Shape 13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660400" y="4292600"/>
            <a:ext cx="11684000" cy="2222500"/>
          </a:xfrm>
          <a:prstGeom prst="rect">
            <a:avLst/>
          </a:prstGeom>
        </p:spPr>
        <p:txBody>
          <a:bodyPr/>
          <a:lstStyle>
            <a:lvl1pPr>
              <a:defRPr spc="992" sz="62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660400" y="3416300"/>
            <a:ext cx="11684000" cy="8890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ClrTx/>
              <a:buSzTx/>
              <a:buNone/>
              <a:defRPr cap="all" spc="384" sz="2400">
                <a:solidFill>
                  <a:srgbClr val="55D8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>
              <a:spcBef>
                <a:spcPts val="0"/>
              </a:spcBef>
              <a:buClrTx/>
              <a:buSzTx/>
              <a:buNone/>
              <a:defRPr cap="all" spc="384" sz="2400">
                <a:solidFill>
                  <a:srgbClr val="55D8FF"/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>
              <a:spcBef>
                <a:spcPts val="0"/>
              </a:spcBef>
              <a:buClrTx/>
              <a:buSzTx/>
              <a:buNone/>
              <a:defRPr cap="all" spc="384" sz="2400">
                <a:solidFill>
                  <a:srgbClr val="55D8FF"/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>
              <a:spcBef>
                <a:spcPts val="0"/>
              </a:spcBef>
              <a:buClrTx/>
              <a:buSzTx/>
              <a:buNone/>
              <a:defRPr cap="all" spc="384" sz="2400">
                <a:solidFill>
                  <a:srgbClr val="55D8FF"/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>
              <a:spcBef>
                <a:spcPts val="0"/>
              </a:spcBef>
              <a:buClrTx/>
              <a:buSzTx/>
              <a:buNone/>
              <a:defRPr cap="all" spc="384" sz="2400">
                <a:solidFill>
                  <a:srgbClr val="55D8FF"/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Image"/>
          <p:cNvSpPr/>
          <p:nvPr>
            <p:ph type="pic" sz="half" idx="13"/>
          </p:nvPr>
        </p:nvSpPr>
        <p:spPr>
          <a:xfrm>
            <a:off x="6502400" y="4879052"/>
            <a:ext cx="6502400" cy="48768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4" name="143918632_1620x1622.jpeg"/>
          <p:cNvSpPr/>
          <p:nvPr>
            <p:ph type="pic" sz="half" idx="14"/>
          </p:nvPr>
        </p:nvSpPr>
        <p:spPr>
          <a:xfrm>
            <a:off x="6502400" y="0"/>
            <a:ext cx="6502400" cy="4876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5" name="Image"/>
          <p:cNvSpPr/>
          <p:nvPr>
            <p:ph type="pic" idx="15"/>
          </p:nvPr>
        </p:nvSpPr>
        <p:spPr>
          <a:xfrm>
            <a:off x="0" y="0"/>
            <a:ext cx="6502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Body Level One…"/>
          <p:cNvSpPr txBox="1"/>
          <p:nvPr>
            <p:ph type="body" sz="quarter" idx="1"/>
          </p:nvPr>
        </p:nvSpPr>
        <p:spPr>
          <a:xfrm>
            <a:off x="1270000" y="6362700"/>
            <a:ext cx="10464800" cy="5207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ClrTx/>
              <a:buSzTx/>
              <a:buNone/>
              <a:defRPr cap="all" spc="384" sz="2400">
                <a:solidFill>
                  <a:srgbClr val="55D8FF"/>
                </a:solidFill>
              </a:defRPr>
            </a:lvl1pPr>
            <a:lvl2pPr marL="783166" indent="-313266" algn="ctr">
              <a:spcBef>
                <a:spcPts val="0"/>
              </a:spcBef>
              <a:buClrTx/>
              <a:defRPr cap="all" spc="384" sz="2400">
                <a:solidFill>
                  <a:srgbClr val="55D8FF"/>
                </a:solidFill>
              </a:defRPr>
            </a:lvl2pPr>
            <a:lvl3pPr marL="1253066" indent="-313266" algn="ctr">
              <a:spcBef>
                <a:spcPts val="0"/>
              </a:spcBef>
              <a:buClrTx/>
              <a:defRPr cap="all" spc="384" sz="2400">
                <a:solidFill>
                  <a:srgbClr val="55D8FF"/>
                </a:solidFill>
              </a:defRPr>
            </a:lvl3pPr>
            <a:lvl4pPr marL="1722966" indent="-313266" algn="ctr">
              <a:spcBef>
                <a:spcPts val="0"/>
              </a:spcBef>
              <a:buClrTx/>
              <a:defRPr cap="all" spc="384" sz="2400">
                <a:solidFill>
                  <a:srgbClr val="55D8FF"/>
                </a:solidFill>
              </a:defRPr>
            </a:lvl4pPr>
            <a:lvl5pPr marL="2192866" indent="-313266" algn="ctr">
              <a:spcBef>
                <a:spcPts val="0"/>
              </a:spcBef>
              <a:buClrTx/>
              <a:defRPr cap="all" spc="384" sz="2400">
                <a:solidFill>
                  <a:srgbClr val="55D8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“Type a quote here.”"/>
          <p:cNvSpPr txBox="1"/>
          <p:nvPr>
            <p:ph type="body" sz="quarter" idx="13"/>
          </p:nvPr>
        </p:nvSpPr>
        <p:spPr>
          <a:xfrm>
            <a:off x="1270000" y="4248150"/>
            <a:ext cx="10464800" cy="7239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ClrTx/>
              <a:buSzTx/>
              <a:buNone/>
            </a:pPr>
          </a:p>
        </p:txBody>
      </p:sp>
      <p:sp>
        <p:nvSpPr>
          <p:cNvPr id="10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Body Level One…"/>
          <p:cNvSpPr txBox="1"/>
          <p:nvPr>
            <p:ph type="body" sz="quarter" idx="1"/>
          </p:nvPr>
        </p:nvSpPr>
        <p:spPr>
          <a:xfrm>
            <a:off x="1270000" y="2959100"/>
            <a:ext cx="10464800" cy="520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cap="all" spc="384" sz="2400">
                <a:solidFill>
                  <a:srgbClr val="55D8FF"/>
                </a:solidFill>
              </a:defRPr>
            </a:lvl1pPr>
            <a:lvl2pPr marL="783166" indent="-313266" algn="ctr">
              <a:spcBef>
                <a:spcPts val="0"/>
              </a:spcBef>
              <a:buClrTx/>
              <a:defRPr cap="all" spc="384" sz="2400">
                <a:solidFill>
                  <a:srgbClr val="55D8FF"/>
                </a:solidFill>
              </a:defRPr>
            </a:lvl2pPr>
            <a:lvl3pPr marL="1253066" indent="-313266" algn="ctr">
              <a:spcBef>
                <a:spcPts val="0"/>
              </a:spcBef>
              <a:buClrTx/>
              <a:defRPr cap="all" spc="384" sz="2400">
                <a:solidFill>
                  <a:srgbClr val="55D8FF"/>
                </a:solidFill>
              </a:defRPr>
            </a:lvl3pPr>
            <a:lvl4pPr marL="1722966" indent="-313266" algn="ctr">
              <a:spcBef>
                <a:spcPts val="0"/>
              </a:spcBef>
              <a:buClrTx/>
              <a:defRPr cap="all" spc="384" sz="2400">
                <a:solidFill>
                  <a:srgbClr val="55D8FF"/>
                </a:solidFill>
              </a:defRPr>
            </a:lvl4pPr>
            <a:lvl5pPr marL="2192866" indent="-313266" algn="ctr">
              <a:spcBef>
                <a:spcPts val="0"/>
              </a:spcBef>
              <a:buClrTx/>
              <a:defRPr cap="all" spc="384" sz="2400">
                <a:solidFill>
                  <a:srgbClr val="55D8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3" name="“Type a quote here.”"/>
          <p:cNvSpPr txBox="1"/>
          <p:nvPr>
            <p:ph type="body" sz="quarter" idx="13"/>
          </p:nvPr>
        </p:nvSpPr>
        <p:spPr>
          <a:xfrm>
            <a:off x="1270000" y="1346200"/>
            <a:ext cx="10464800" cy="7239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ClrTx/>
              <a:buSzTx/>
              <a:buNone/>
            </a:pPr>
          </a:p>
        </p:txBody>
      </p:sp>
      <p:sp>
        <p:nvSpPr>
          <p:cNvPr id="114" name="Image"/>
          <p:cNvSpPr/>
          <p:nvPr>
            <p:ph type="pic" idx="14"/>
          </p:nvPr>
        </p:nvSpPr>
        <p:spPr>
          <a:xfrm>
            <a:off x="-19050" y="3613150"/>
            <a:ext cx="13004800" cy="613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660400" y="1003300"/>
            <a:ext cx="11684000" cy="1460500"/>
          </a:xfrm>
          <a:prstGeom prst="rect">
            <a:avLst/>
          </a:prstGeom>
        </p:spPr>
        <p:txBody>
          <a:bodyPr/>
          <a:lstStyle>
            <a:lvl1pPr>
              <a:defRPr spc="992" sz="6200"/>
            </a:lvl1pPr>
          </a:lstStyle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660400" y="508000"/>
            <a:ext cx="11684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Image"/>
          <p:cNvSpPr/>
          <p:nvPr>
            <p:ph type="pic" idx="13"/>
          </p:nvPr>
        </p:nvSpPr>
        <p:spPr>
          <a:xfrm>
            <a:off x="0" y="2717800"/>
            <a:ext cx="13004800" cy="7035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1" name="Title Text"/>
          <p:cNvSpPr txBox="1"/>
          <p:nvPr>
            <p:ph type="title"/>
          </p:nvPr>
        </p:nvSpPr>
        <p:spPr>
          <a:xfrm>
            <a:off x="660400" y="1003300"/>
            <a:ext cx="11684000" cy="1460500"/>
          </a:xfrm>
          <a:prstGeom prst="rect">
            <a:avLst/>
          </a:prstGeom>
        </p:spPr>
        <p:txBody>
          <a:bodyPr/>
          <a:lstStyle>
            <a:lvl1pPr>
              <a:defRPr spc="992" sz="6200"/>
            </a:lvl1pPr>
          </a:lstStyle>
          <a:p>
            <a:pPr/>
            <a:r>
              <a:t>Title Text</a:t>
            </a:r>
          </a:p>
        </p:txBody>
      </p:sp>
      <p:sp>
        <p:nvSpPr>
          <p:cNvPr id="32" name="Body Level One…"/>
          <p:cNvSpPr txBox="1"/>
          <p:nvPr>
            <p:ph type="body" sz="quarter" idx="1"/>
          </p:nvPr>
        </p:nvSpPr>
        <p:spPr>
          <a:xfrm>
            <a:off x="660400" y="508000"/>
            <a:ext cx="11684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Text"/>
          <p:cNvSpPr txBox="1"/>
          <p:nvPr>
            <p:ph type="title"/>
          </p:nvPr>
        </p:nvSpPr>
        <p:spPr>
          <a:xfrm>
            <a:off x="660400" y="3759200"/>
            <a:ext cx="11684000" cy="2222500"/>
          </a:xfrm>
          <a:prstGeom prst="rect">
            <a:avLst/>
          </a:prstGeom>
        </p:spPr>
        <p:txBody>
          <a:bodyPr anchor="ctr"/>
          <a:lstStyle>
            <a:lvl1pPr>
              <a:defRPr spc="992" sz="6200"/>
            </a:lvl1pPr>
          </a:lstStyle>
          <a:p>
            <a:pPr/>
            <a:r>
              <a:t>Title Text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Image"/>
          <p:cNvSpPr/>
          <p:nvPr>
            <p:ph type="pic" idx="13"/>
          </p:nvPr>
        </p:nvSpPr>
        <p:spPr>
          <a:xfrm>
            <a:off x="6496050" y="6350"/>
            <a:ext cx="6502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49" name="Title Text"/>
          <p:cNvSpPr txBox="1"/>
          <p:nvPr>
            <p:ph type="title"/>
          </p:nvPr>
        </p:nvSpPr>
        <p:spPr>
          <a:xfrm>
            <a:off x="546100" y="4305300"/>
            <a:ext cx="5410200" cy="29845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0" name="Body Level One…"/>
          <p:cNvSpPr txBox="1"/>
          <p:nvPr>
            <p:ph type="body" sz="quarter" idx="1"/>
          </p:nvPr>
        </p:nvSpPr>
        <p:spPr>
          <a:xfrm>
            <a:off x="546100" y="3429000"/>
            <a:ext cx="5410200" cy="889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cap="all" spc="384" sz="2400">
                <a:solidFill>
                  <a:srgbClr val="55D8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>
              <a:spcBef>
                <a:spcPts val="0"/>
              </a:spcBef>
              <a:buClrTx/>
              <a:buSzTx/>
              <a:buNone/>
              <a:defRPr cap="all" spc="384" sz="2400">
                <a:solidFill>
                  <a:srgbClr val="55D8FF"/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>
              <a:spcBef>
                <a:spcPts val="0"/>
              </a:spcBef>
              <a:buClrTx/>
              <a:buSzTx/>
              <a:buNone/>
              <a:defRPr cap="all" spc="384" sz="2400">
                <a:solidFill>
                  <a:srgbClr val="55D8FF"/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>
              <a:spcBef>
                <a:spcPts val="0"/>
              </a:spcBef>
              <a:buClrTx/>
              <a:buSzTx/>
              <a:buNone/>
              <a:defRPr cap="all" spc="384" sz="2400">
                <a:solidFill>
                  <a:srgbClr val="55D8FF"/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>
              <a:spcBef>
                <a:spcPts val="0"/>
              </a:spcBef>
              <a:buClrTx/>
              <a:buSzTx/>
              <a:buNone/>
              <a:defRPr cap="all" spc="384" sz="2400">
                <a:solidFill>
                  <a:srgbClr val="55D8FF"/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Image"/>
          <p:cNvSpPr/>
          <p:nvPr>
            <p:ph type="pic" idx="13"/>
          </p:nvPr>
        </p:nvSpPr>
        <p:spPr>
          <a:xfrm>
            <a:off x="6502400" y="0"/>
            <a:ext cx="6502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76" name="Title Text"/>
          <p:cNvSpPr txBox="1"/>
          <p:nvPr>
            <p:ph type="title"/>
          </p:nvPr>
        </p:nvSpPr>
        <p:spPr>
          <a:xfrm>
            <a:off x="660400" y="609600"/>
            <a:ext cx="5080000" cy="1854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7" name="Body Level One…"/>
          <p:cNvSpPr txBox="1"/>
          <p:nvPr>
            <p:ph type="body" sz="half" idx="1"/>
          </p:nvPr>
        </p:nvSpPr>
        <p:spPr>
          <a:xfrm>
            <a:off x="660400" y="2819400"/>
            <a:ext cx="5080000" cy="6057900"/>
          </a:xfrm>
          <a:prstGeom prst="rect">
            <a:avLst/>
          </a:prstGeom>
        </p:spPr>
        <p:txBody>
          <a:bodyPr/>
          <a:lstStyle>
            <a:lvl1pPr marL="393700" indent="-393700">
              <a:spcBef>
                <a:spcPts val="3200"/>
              </a:spcBef>
              <a:defRPr sz="3000"/>
            </a:lvl1pPr>
            <a:lvl2pPr marL="787400" indent="-393700">
              <a:spcBef>
                <a:spcPts val="3200"/>
              </a:spcBef>
              <a:defRPr sz="3000"/>
            </a:lvl2pPr>
            <a:lvl3pPr marL="1181100" indent="-393700">
              <a:spcBef>
                <a:spcPts val="3200"/>
              </a:spcBef>
              <a:defRPr sz="3000"/>
            </a:lvl3pPr>
            <a:lvl4pPr marL="1574800" indent="-393700">
              <a:spcBef>
                <a:spcPts val="3200"/>
              </a:spcBef>
              <a:defRPr sz="3000"/>
            </a:lvl4pPr>
            <a:lvl5pPr marL="1968500" indent="-393700">
              <a:spcBef>
                <a:spcPts val="3200"/>
              </a:spcBef>
              <a:defRPr sz="3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Body Level One…"/>
          <p:cNvSpPr txBox="1"/>
          <p:nvPr>
            <p:ph type="body" idx="1"/>
          </p:nvPr>
        </p:nvSpPr>
        <p:spPr>
          <a:xfrm>
            <a:off x="660400" y="1511300"/>
            <a:ext cx="11684000" cy="67183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660400" y="609600"/>
            <a:ext cx="11684000" cy="1422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660400" y="2019300"/>
            <a:ext cx="11684000" cy="671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11897" y="9258299"/>
            <a:ext cx="352045" cy="4191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transition xmlns:p14="http://schemas.microsoft.com/office/powerpoint/2010/main" spd="med" advClick="1"/>
  <p:txStyles>
    <p:title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ln>
            <a:noFill/>
          </a:ln>
          <a:solidFill>
            <a:srgbClr val="FFFFFF"/>
          </a:solidFill>
          <a:uFillTx/>
          <a:latin typeface="Avenir Light"/>
          <a:ea typeface="Avenir Light"/>
          <a:cs typeface="Avenir Light"/>
          <a:sym typeface="Avenir Light"/>
        </a:defRPr>
      </a:lvl1pPr>
      <a:lvl2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ln>
            <a:noFill/>
          </a:ln>
          <a:solidFill>
            <a:srgbClr val="FFFFFF"/>
          </a:solidFill>
          <a:uFillTx/>
          <a:latin typeface="Avenir Light"/>
          <a:ea typeface="Avenir Light"/>
          <a:cs typeface="Avenir Light"/>
          <a:sym typeface="Avenir Light"/>
        </a:defRPr>
      </a:lvl2pPr>
      <a:lvl3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ln>
            <a:noFill/>
          </a:ln>
          <a:solidFill>
            <a:srgbClr val="FFFFFF"/>
          </a:solidFill>
          <a:uFillTx/>
          <a:latin typeface="Avenir Light"/>
          <a:ea typeface="Avenir Light"/>
          <a:cs typeface="Avenir Light"/>
          <a:sym typeface="Avenir Light"/>
        </a:defRPr>
      </a:lvl3pPr>
      <a:lvl4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ln>
            <a:noFill/>
          </a:ln>
          <a:solidFill>
            <a:srgbClr val="FFFFFF"/>
          </a:solidFill>
          <a:uFillTx/>
          <a:latin typeface="Avenir Light"/>
          <a:ea typeface="Avenir Light"/>
          <a:cs typeface="Avenir Light"/>
          <a:sym typeface="Avenir Light"/>
        </a:defRPr>
      </a:lvl4pPr>
      <a:lvl5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ln>
            <a:noFill/>
          </a:ln>
          <a:solidFill>
            <a:srgbClr val="FFFFFF"/>
          </a:solidFill>
          <a:uFillTx/>
          <a:latin typeface="Avenir Light"/>
          <a:ea typeface="Avenir Light"/>
          <a:cs typeface="Avenir Light"/>
          <a:sym typeface="Avenir Light"/>
        </a:defRPr>
      </a:lvl5pPr>
      <a:lvl6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ln>
            <a:noFill/>
          </a:ln>
          <a:solidFill>
            <a:srgbClr val="FFFFFF"/>
          </a:solidFill>
          <a:uFillTx/>
          <a:latin typeface="Avenir Light"/>
          <a:ea typeface="Avenir Light"/>
          <a:cs typeface="Avenir Light"/>
          <a:sym typeface="Avenir Light"/>
        </a:defRPr>
      </a:lvl6pPr>
      <a:lvl7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ln>
            <a:noFill/>
          </a:ln>
          <a:solidFill>
            <a:srgbClr val="FFFFFF"/>
          </a:solidFill>
          <a:uFillTx/>
          <a:latin typeface="Avenir Light"/>
          <a:ea typeface="Avenir Light"/>
          <a:cs typeface="Avenir Light"/>
          <a:sym typeface="Avenir Light"/>
        </a:defRPr>
      </a:lvl7pPr>
      <a:lvl8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ln>
            <a:noFill/>
          </a:ln>
          <a:solidFill>
            <a:srgbClr val="FFFFFF"/>
          </a:solidFill>
          <a:uFillTx/>
          <a:latin typeface="Avenir Light"/>
          <a:ea typeface="Avenir Light"/>
          <a:cs typeface="Avenir Light"/>
          <a:sym typeface="Avenir Light"/>
        </a:defRPr>
      </a:lvl8pPr>
      <a:lvl9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ln>
            <a:noFill/>
          </a:ln>
          <a:solidFill>
            <a:srgbClr val="FFFFFF"/>
          </a:solidFill>
          <a:uFillTx/>
          <a:latin typeface="Avenir Light"/>
          <a:ea typeface="Avenir Light"/>
          <a:cs typeface="Avenir Light"/>
          <a:sym typeface="Avenir Light"/>
        </a:defRPr>
      </a:lvl9pPr>
    </p:titleStyle>
    <p:bodyStyle>
      <a:lvl1pPr marL="469900" marR="0" indent="-4699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Avenir Light"/>
          <a:ea typeface="Avenir Light"/>
          <a:cs typeface="Avenir Light"/>
          <a:sym typeface="Avenir Light"/>
        </a:defRPr>
      </a:lvl1pPr>
      <a:lvl2pPr marL="939800" marR="0" indent="-4699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Avenir Light"/>
          <a:ea typeface="Avenir Light"/>
          <a:cs typeface="Avenir Light"/>
          <a:sym typeface="Avenir Light"/>
        </a:defRPr>
      </a:lvl2pPr>
      <a:lvl3pPr marL="1409700" marR="0" indent="-4699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Avenir Light"/>
          <a:ea typeface="Avenir Light"/>
          <a:cs typeface="Avenir Light"/>
          <a:sym typeface="Avenir Light"/>
        </a:defRPr>
      </a:lvl3pPr>
      <a:lvl4pPr marL="1879600" marR="0" indent="-4699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Avenir Light"/>
          <a:ea typeface="Avenir Light"/>
          <a:cs typeface="Avenir Light"/>
          <a:sym typeface="Avenir Light"/>
        </a:defRPr>
      </a:lvl4pPr>
      <a:lvl5pPr marL="2349500" marR="0" indent="-4699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Avenir Light"/>
          <a:ea typeface="Avenir Light"/>
          <a:cs typeface="Avenir Light"/>
          <a:sym typeface="Avenir Light"/>
        </a:defRPr>
      </a:lvl5pPr>
      <a:lvl6pPr marL="2819400" marR="0" indent="-4699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Avenir Light"/>
          <a:ea typeface="Avenir Light"/>
          <a:cs typeface="Avenir Light"/>
          <a:sym typeface="Avenir Light"/>
        </a:defRPr>
      </a:lvl6pPr>
      <a:lvl7pPr marL="3289300" marR="0" indent="-4699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Avenir Light"/>
          <a:ea typeface="Avenir Light"/>
          <a:cs typeface="Avenir Light"/>
          <a:sym typeface="Avenir Light"/>
        </a:defRPr>
      </a:lvl7pPr>
      <a:lvl8pPr marL="3759200" marR="0" indent="-4699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Avenir Light"/>
          <a:ea typeface="Avenir Light"/>
          <a:cs typeface="Avenir Light"/>
          <a:sym typeface="Avenir Light"/>
        </a:defRPr>
      </a:lvl8pPr>
      <a:lvl9pPr marL="4229100" marR="0" indent="-4699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Avenir Light"/>
          <a:ea typeface="Avenir Light"/>
          <a:cs typeface="Avenir Light"/>
          <a:sym typeface="Avenir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Relationship Id="rId4" Type="http://schemas.openxmlformats.org/officeDocument/2006/relationships/image" Target="../media/image16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Relationship Id="rId4" Type="http://schemas.openxmlformats.org/officeDocument/2006/relationships/image" Target="../media/image19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Relationship Id="rId4" Type="http://schemas.openxmlformats.org/officeDocument/2006/relationships/image" Target="../media/image11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5.png"/><Relationship Id="rId3" Type="http://schemas.openxmlformats.org/officeDocument/2006/relationships/image" Target="../media/image22.jpeg"/><Relationship Id="rId4" Type="http://schemas.openxmlformats.org/officeDocument/2006/relationships/image" Target="../media/image16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Relationship Id="rId4" Type="http://schemas.openxmlformats.org/officeDocument/2006/relationships/image" Target="../media/image25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4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.png"/><Relationship Id="rId3" Type="http://schemas.openxmlformats.org/officeDocument/2006/relationships/image" Target="../media/image7.jpeg"/><Relationship Id="rId4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Relationship Id="rId4" Type="http://schemas.openxmlformats.org/officeDocument/2006/relationships/image" Target="../media/image11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4F4F4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he Future of sup"/>
          <p:cNvSpPr txBox="1"/>
          <p:nvPr>
            <p:ph type="ctrTitle"/>
          </p:nvPr>
        </p:nvSpPr>
        <p:spPr>
          <a:xfrm>
            <a:off x="660400" y="3378200"/>
            <a:ext cx="11684000" cy="2222500"/>
          </a:xfrm>
          <a:prstGeom prst="rect">
            <a:avLst/>
          </a:prstGeom>
        </p:spPr>
        <p:txBody>
          <a:bodyPr/>
          <a:lstStyle>
            <a:lvl1pPr>
              <a:defRPr spc="900"/>
            </a:lvl1pPr>
          </a:lstStyle>
          <a:p>
            <a:pPr/>
            <a:r>
              <a:t>The Future of sup</a:t>
            </a:r>
          </a:p>
        </p:txBody>
      </p:sp>
      <p:sp>
        <p:nvSpPr>
          <p:cNvPr id="140" name="Todd bishop"/>
          <p:cNvSpPr txBox="1"/>
          <p:nvPr>
            <p:ph type="subTitle" sz="quarter" idx="1"/>
          </p:nvPr>
        </p:nvSpPr>
        <p:spPr>
          <a:xfrm>
            <a:off x="660400" y="2755900"/>
            <a:ext cx="11684000" cy="889000"/>
          </a:xfrm>
          <a:prstGeom prst="rect">
            <a:avLst/>
          </a:prstGeom>
        </p:spPr>
        <p:txBody>
          <a:bodyPr/>
          <a:lstStyle>
            <a:lvl1pPr>
              <a:defRPr spc="300"/>
            </a:lvl1pPr>
          </a:lstStyle>
          <a:p>
            <a:pPr/>
            <a:r>
              <a:t>Todd bishop</a:t>
            </a:r>
          </a:p>
        </p:txBody>
      </p:sp>
      <p:pic>
        <p:nvPicPr>
          <p:cNvPr id="141" name="Paddlefish.png" descr="Paddlefish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0398" y="-485573"/>
            <a:ext cx="11684002" cy="40785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Screen Shot 2019-03-26 at 8.46.02 AM.png" descr="Screen Shot 2019-03-26 at 8.46.02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78629" y="4218377"/>
            <a:ext cx="2918633" cy="6582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4F4F4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UP explos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700"/>
            </a:lvl1pPr>
          </a:lstStyle>
          <a:p>
            <a:pPr/>
            <a:r>
              <a:t>SUP explosion</a:t>
            </a:r>
          </a:p>
        </p:txBody>
      </p:sp>
      <p:sp>
        <p:nvSpPr>
          <p:cNvPr id="174" name="Exposure by surfer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Exposure by surfers</a:t>
            </a:r>
          </a:p>
          <a:p>
            <a:pPr/>
            <a:r>
              <a:t>Social media and the internet</a:t>
            </a:r>
          </a:p>
          <a:p>
            <a:pPr/>
            <a:r>
              <a:t>Millenials</a:t>
            </a:r>
          </a:p>
          <a:p>
            <a:pPr/>
            <a:r>
              <a:t>Era of self employment, crowdfunding, online biz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Paddleboard.png" descr="Paddleboar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450622"/>
            <a:ext cx="13004800" cy="68523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2009-2010 - recession ending"/>
          <p:cNvSpPr txBox="1"/>
          <p:nvPr>
            <p:ph type="title"/>
          </p:nvPr>
        </p:nvSpPr>
        <p:spPr>
          <a:xfrm>
            <a:off x="3584226" y="8661400"/>
            <a:ext cx="5836348" cy="631281"/>
          </a:xfrm>
          <a:prstGeom prst="rect">
            <a:avLst/>
          </a:prstGeom>
        </p:spPr>
        <p:txBody>
          <a:bodyPr/>
          <a:lstStyle>
            <a:lvl1pPr defTabSz="297940">
              <a:defRPr spc="300" sz="2200"/>
            </a:lvl1pPr>
          </a:lstStyle>
          <a:p>
            <a:pPr/>
            <a:r>
              <a:t>2009-2010 - recession ending</a:t>
            </a:r>
          </a:p>
        </p:txBody>
      </p:sp>
      <p:pic>
        <p:nvPicPr>
          <p:cNvPr id="179" name="Paddleboard, SUP.png" descr="Paddleboard, SUP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442313"/>
            <a:ext cx="13004800" cy="68689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P, S, C.png" descr="P, S, C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442313"/>
            <a:ext cx="13004800" cy="68689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Kayak fishing?"/>
          <p:cNvSpPr txBox="1"/>
          <p:nvPr>
            <p:ph type="title"/>
          </p:nvPr>
        </p:nvSpPr>
        <p:spPr>
          <a:xfrm>
            <a:off x="4926284" y="8763000"/>
            <a:ext cx="3152232" cy="516384"/>
          </a:xfrm>
          <a:prstGeom prst="rect">
            <a:avLst/>
          </a:prstGeom>
        </p:spPr>
        <p:txBody>
          <a:bodyPr/>
          <a:lstStyle>
            <a:lvl1pPr defTabSz="315468">
              <a:defRPr spc="300" sz="2400"/>
            </a:lvl1pPr>
          </a:lstStyle>
          <a:p>
            <a:pPr/>
            <a:r>
              <a:t>Kayak fishing?</a:t>
            </a:r>
          </a:p>
        </p:txBody>
      </p:sp>
      <p:pic>
        <p:nvPicPr>
          <p:cNvPr id="184" name="P,S,C,K.png" descr="P,S,C,K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456560"/>
            <a:ext cx="13004800" cy="68404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P,S,C,K,G.png" descr="P,S,C,K,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445289"/>
            <a:ext cx="13004800" cy="68630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Untitled.pdf" descr="Untitled.pdf"/>
          <p:cNvPicPr>
            <a:picLocks noChangeAspect="1"/>
          </p:cNvPicPr>
          <p:nvPr/>
        </p:nvPicPr>
        <p:blipFill>
          <a:blip r:embed="rId2">
            <a:extLst/>
          </a:blip>
          <a:srcRect l="2680" t="2680" r="2680" b="7208"/>
          <a:stretch>
            <a:fillRect/>
          </a:stretch>
        </p:blipFill>
        <p:spPr>
          <a:xfrm>
            <a:off x="563561" y="507404"/>
            <a:ext cx="11877535" cy="87389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Causes of incide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700"/>
            </a:lvl1pPr>
          </a:lstStyle>
          <a:p>
            <a:pPr/>
            <a:r>
              <a:t>Causes of incidents</a:t>
            </a:r>
          </a:p>
        </p:txBody>
      </p:sp>
      <p:sp>
        <p:nvSpPr>
          <p:cNvPr id="191" name="PFDs - Selection/use &amp; wear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PFDs - Selection/use &amp; wear</a:t>
            </a:r>
          </a:p>
          <a:p>
            <a:pPr/>
            <a:r>
              <a:t>Venue - Understanding specific challenges</a:t>
            </a:r>
          </a:p>
          <a:p>
            <a:pPr/>
            <a:r>
              <a:t>Self - Awareness of abilities and experience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DSC01599.JPG" descr="DSC01599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5555" t="0" r="5554" b="0"/>
          <a:stretch>
            <a:fillRect/>
          </a:stretch>
        </p:blipFill>
        <p:spPr>
          <a:xfrm>
            <a:off x="6502400" y="4879052"/>
            <a:ext cx="6502401" cy="4876802"/>
          </a:xfrm>
          <a:prstGeom prst="rect">
            <a:avLst/>
          </a:prstGeom>
        </p:spPr>
      </p:pic>
      <p:pic>
        <p:nvPicPr>
          <p:cNvPr id="194" name="IMG_0517.JPG" descr="IMG_0517.JPG"/>
          <p:cNvPicPr>
            <a:picLocks noChangeAspect="1"/>
          </p:cNvPicPr>
          <p:nvPr>
            <p:ph type="pic" idx="14"/>
          </p:nvPr>
        </p:nvPicPr>
        <p:blipFill>
          <a:blip r:embed="rId3">
            <a:extLst/>
          </a:blip>
          <a:srcRect l="10462" t="37644" r="10462" b="3049"/>
          <a:stretch>
            <a:fillRect/>
          </a:stretch>
        </p:blipFill>
        <p:spPr>
          <a:xfrm>
            <a:off x="6502399" y="-1"/>
            <a:ext cx="6502401" cy="4876802"/>
          </a:xfrm>
          <a:prstGeom prst="rect">
            <a:avLst/>
          </a:prstGeom>
        </p:spPr>
      </p:pic>
      <p:pic>
        <p:nvPicPr>
          <p:cNvPr id="195" name="CR_BishopBoards_170605_A6501914.jpg" descr="CR_BishopBoards_170605_A6501914.jpg"/>
          <p:cNvPicPr>
            <a:picLocks noChangeAspect="1"/>
          </p:cNvPicPr>
          <p:nvPr>
            <p:ph type="pic" idx="15"/>
          </p:nvPr>
        </p:nvPicPr>
        <p:blipFill>
          <a:blip r:embed="rId4">
            <a:extLst/>
          </a:blip>
          <a:srcRect l="34342" t="2533" r="23464" b="2533"/>
          <a:stretch>
            <a:fillRect/>
          </a:stretch>
        </p:blipFill>
        <p:spPr>
          <a:xfrm>
            <a:off x="0" y="-1"/>
            <a:ext cx="6502400" cy="97536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P1050534.JPG" descr="P1050534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5508" t="0" r="5508" b="0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98" name="DSC_0599.JPG" descr="DSC_0599.JPG"/>
          <p:cNvPicPr>
            <a:picLocks noChangeAspect="1"/>
          </p:cNvPicPr>
          <p:nvPr>
            <p:ph type="pic" idx="14"/>
          </p:nvPr>
        </p:nvPicPr>
        <p:blipFill>
          <a:blip r:embed="rId3">
            <a:extLst/>
          </a:blip>
          <a:srcRect l="5555" t="0" r="5554" b="0"/>
          <a:stretch>
            <a:fillRect/>
          </a:stretch>
        </p:blipFill>
        <p:spPr>
          <a:xfrm>
            <a:off x="6502400" y="0"/>
            <a:ext cx="6502401" cy="4876800"/>
          </a:xfrm>
          <a:prstGeom prst="rect">
            <a:avLst/>
          </a:prstGeom>
        </p:spPr>
      </p:pic>
      <p:pic>
        <p:nvPicPr>
          <p:cNvPr id="199" name="Tellico walk up crop.jpg" descr="Tellico walk up crop.jpg"/>
          <p:cNvPicPr>
            <a:picLocks noChangeAspect="1"/>
          </p:cNvPicPr>
          <p:nvPr>
            <p:ph type="pic" idx="15"/>
          </p:nvPr>
        </p:nvPicPr>
        <p:blipFill>
          <a:blip r:embed="rId4">
            <a:extLst/>
          </a:blip>
          <a:srcRect l="27603" t="26074" r="39061" b="0"/>
          <a:stretch>
            <a:fillRect/>
          </a:stretch>
        </p:blipFill>
        <p:spPr>
          <a:xfrm>
            <a:off x="-47427" y="92571"/>
            <a:ext cx="6597320" cy="975424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LUED.JPG" descr="GLUED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5555" t="0" r="5554" b="0"/>
          <a:stretch>
            <a:fillRect/>
          </a:stretch>
        </p:blipFill>
        <p:spPr>
          <a:xfrm>
            <a:off x="6496050" y="6350"/>
            <a:ext cx="6502401" cy="9753600"/>
          </a:xfrm>
          <a:prstGeom prst="rect">
            <a:avLst/>
          </a:prstGeom>
        </p:spPr>
      </p:pic>
      <p:sp>
        <p:nvSpPr>
          <p:cNvPr id="145" name="2003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pc="300"/>
            </a:lvl1pPr>
          </a:lstStyle>
          <a:p>
            <a:pPr/>
            <a:r>
              <a:t>2003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_EF_2822-X3.jpg" descr="_EF_2822-X3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5541" t="0" r="5541" b="0"/>
          <a:stretch>
            <a:fillRect/>
          </a:stretch>
        </p:blipFill>
        <p:spPr>
          <a:xfrm>
            <a:off x="6502400" y="4879052"/>
            <a:ext cx="6502400" cy="4876802"/>
          </a:xfrm>
          <a:prstGeom prst="rect">
            <a:avLst/>
          </a:prstGeom>
        </p:spPr>
      </p:pic>
      <p:pic>
        <p:nvPicPr>
          <p:cNvPr id="202" name="BishopBoards_180304_A6507862.jpg" descr="BishopBoards_180304_A6507862.jpg"/>
          <p:cNvPicPr>
            <a:picLocks noChangeAspect="1"/>
          </p:cNvPicPr>
          <p:nvPr>
            <p:ph type="pic" idx="14"/>
          </p:nvPr>
        </p:nvPicPr>
        <p:blipFill>
          <a:blip r:embed="rId3">
            <a:extLst/>
          </a:blip>
          <a:srcRect l="21689" t="17434" r="0" b="35552"/>
          <a:stretch>
            <a:fillRect/>
          </a:stretch>
        </p:blipFill>
        <p:spPr>
          <a:xfrm>
            <a:off x="6502400" y="0"/>
            <a:ext cx="6498958" cy="4876800"/>
          </a:xfrm>
          <a:prstGeom prst="rect">
            <a:avLst/>
          </a:prstGeom>
        </p:spPr>
      </p:pic>
      <p:pic>
        <p:nvPicPr>
          <p:cNvPr id="203" name="IMG_1840.JPG" descr="IMG_1840.JPG"/>
          <p:cNvPicPr>
            <a:picLocks noChangeAspect="1"/>
          </p:cNvPicPr>
          <p:nvPr>
            <p:ph type="pic" idx="15"/>
          </p:nvPr>
        </p:nvPicPr>
        <p:blipFill>
          <a:blip r:embed="rId4">
            <a:extLst/>
          </a:blip>
          <a:srcRect l="5555" t="0" r="5554" b="0"/>
          <a:stretch>
            <a:fillRect/>
          </a:stretch>
        </p:blipFill>
        <p:spPr>
          <a:xfrm>
            <a:off x="0" y="0"/>
            <a:ext cx="6502401" cy="9753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The_Darkness_profile.png" descr="The_Darkness_profil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7632" y="1162883"/>
            <a:ext cx="8735838" cy="23683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vintage m.png" descr="vintage 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9116" y="3352765"/>
            <a:ext cx="8735840" cy="36399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SurfskirenderBlack3c.png" descr="SurfskirenderBlack3c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87684" y="7151885"/>
            <a:ext cx="8932813" cy="13903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New fin 6&quot;.png" descr="New fin 6&quot;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502400" y="6062684"/>
            <a:ext cx="6502400" cy="2509536"/>
          </a:xfrm>
          <a:prstGeom prst="rect">
            <a:avLst/>
          </a:prstGeom>
        </p:spPr>
      </p:pic>
      <p:pic>
        <p:nvPicPr>
          <p:cNvPr id="210" name="StandUP night pic.JPG" descr="StandUP night pic.JPG"/>
          <p:cNvPicPr>
            <a:picLocks noChangeAspect="1"/>
          </p:cNvPicPr>
          <p:nvPr>
            <p:ph type="pic" idx="14"/>
          </p:nvPr>
        </p:nvPicPr>
        <p:blipFill>
          <a:blip r:embed="rId3">
            <a:extLst/>
          </a:blip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11" name="StandUP  mat.png" descr="StandUP  mat.png"/>
          <p:cNvPicPr>
            <a:picLocks noChangeAspect="1"/>
          </p:cNvPicPr>
          <p:nvPr>
            <p:ph type="pic" idx="15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160219" y="0"/>
            <a:ext cx="4181961" cy="9753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A'u_Bishop Boards copy.JPG" descr="A'u_Bishop Boards copy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303" t="0" r="2302" b="0"/>
          <a:stretch>
            <a:fillRect/>
          </a:stretch>
        </p:blipFill>
        <p:spPr>
          <a:xfrm>
            <a:off x="6502400" y="5396881"/>
            <a:ext cx="6502401" cy="4272942"/>
          </a:xfrm>
          <a:prstGeom prst="rect">
            <a:avLst/>
          </a:prstGeom>
        </p:spPr>
      </p:pic>
      <p:pic>
        <p:nvPicPr>
          <p:cNvPr id="214" name="DSCN3998.JPG" descr="DSCN3998.JPG"/>
          <p:cNvPicPr>
            <a:picLocks noChangeAspect="1"/>
          </p:cNvPicPr>
          <p:nvPr>
            <p:ph type="pic" idx="14"/>
          </p:nvPr>
        </p:nvPicPr>
        <p:blipFill>
          <a:blip r:embed="rId3">
            <a:extLst/>
          </a:blip>
          <a:srcRect l="0" t="3976" r="3976" b="0"/>
          <a:stretch>
            <a:fillRect/>
          </a:stretch>
        </p:blipFill>
        <p:spPr>
          <a:xfrm>
            <a:off x="5857795" y="-266701"/>
            <a:ext cx="7244786" cy="5675887"/>
          </a:xfrm>
          <a:prstGeom prst="rect">
            <a:avLst/>
          </a:prstGeom>
        </p:spPr>
      </p:pic>
      <p:pic>
        <p:nvPicPr>
          <p:cNvPr id="215" name="P1020591.JPG" descr="P1020591.JPG"/>
          <p:cNvPicPr>
            <a:picLocks noChangeAspect="1"/>
          </p:cNvPicPr>
          <p:nvPr>
            <p:ph type="pic" idx="15"/>
          </p:nvPr>
        </p:nvPicPr>
        <p:blipFill>
          <a:blip r:embed="rId4">
            <a:extLst/>
          </a:blip>
          <a:srcRect l="28469" t="0" r="21875" b="1379"/>
          <a:stretch>
            <a:fillRect/>
          </a:stretch>
        </p:blipFill>
        <p:spPr>
          <a:xfrm>
            <a:off x="0" y="67732"/>
            <a:ext cx="6502400" cy="968586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What can we do to support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700"/>
            </a:lvl1pPr>
          </a:lstStyle>
          <a:p>
            <a:pPr/>
            <a:r>
              <a:t>What can we do to support?</a:t>
            </a:r>
          </a:p>
        </p:txBody>
      </p:sp>
      <p:sp>
        <p:nvSpPr>
          <p:cNvPr id="218" name="Specific signage - safety recommendations/gear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Specific signage - safety recommendations/gear</a:t>
            </a:r>
          </a:p>
          <a:p>
            <a:pPr/>
            <a:r>
              <a:t>Sharing of videos - Cold water boot camp                 1min/10min/1hr</a:t>
            </a:r>
          </a:p>
          <a:p>
            <a:pPr/>
            <a:r>
              <a:t>PFD type education (type 3 vs 5 inflatables)</a:t>
            </a:r>
          </a:p>
          <a:p>
            <a:pPr/>
            <a:r>
              <a:t>Social media campaigns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4F4F4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The future of sup"/>
          <p:cNvSpPr txBox="1"/>
          <p:nvPr>
            <p:ph type="ctrTitle"/>
          </p:nvPr>
        </p:nvSpPr>
        <p:spPr>
          <a:xfrm>
            <a:off x="660400" y="7150100"/>
            <a:ext cx="11684000" cy="2222500"/>
          </a:xfrm>
          <a:prstGeom prst="rect">
            <a:avLst/>
          </a:prstGeom>
        </p:spPr>
        <p:txBody>
          <a:bodyPr/>
          <a:lstStyle>
            <a:lvl1pPr>
              <a:defRPr spc="900"/>
            </a:lvl1pPr>
          </a:lstStyle>
          <a:p>
            <a:pPr/>
            <a:r>
              <a:t>The future of sup</a:t>
            </a:r>
          </a:p>
        </p:txBody>
      </p:sp>
      <p:sp>
        <p:nvSpPr>
          <p:cNvPr id="221" name="Todd bishop"/>
          <p:cNvSpPr txBox="1"/>
          <p:nvPr>
            <p:ph type="subTitle" sz="quarter" idx="1"/>
          </p:nvPr>
        </p:nvSpPr>
        <p:spPr>
          <a:xfrm>
            <a:off x="660400" y="6286500"/>
            <a:ext cx="11684000" cy="889000"/>
          </a:xfrm>
          <a:prstGeom prst="rect">
            <a:avLst/>
          </a:prstGeom>
        </p:spPr>
        <p:txBody>
          <a:bodyPr/>
          <a:lstStyle>
            <a:lvl1pPr>
              <a:defRPr spc="300"/>
            </a:lvl1pPr>
          </a:lstStyle>
          <a:p>
            <a:pPr/>
            <a:r>
              <a:t>Todd bishop</a:t>
            </a:r>
          </a:p>
        </p:txBody>
      </p:sp>
      <p:pic>
        <p:nvPicPr>
          <p:cNvPr id="222" name="IMG_0502.JPG" descr="IMG_0502.JPG"/>
          <p:cNvPicPr>
            <a:picLocks noChangeAspect="1"/>
          </p:cNvPicPr>
          <p:nvPr/>
        </p:nvPicPr>
        <p:blipFill>
          <a:blip r:embed="rId2">
            <a:extLst/>
          </a:blip>
          <a:srcRect l="449" t="26628" r="448" b="24886"/>
          <a:stretch>
            <a:fillRect/>
          </a:stretch>
        </p:blipFill>
        <p:spPr>
          <a:xfrm>
            <a:off x="2443161" y="1265743"/>
            <a:ext cx="8118311" cy="39719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on the border.jpg" descr="on the border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1728" t="0" r="3270" b="0"/>
          <a:stretch>
            <a:fillRect/>
          </a:stretch>
        </p:blipFill>
        <p:spPr>
          <a:xfrm>
            <a:off x="6502400" y="4879052"/>
            <a:ext cx="6502400" cy="4876802"/>
          </a:xfrm>
          <a:prstGeom prst="rect">
            <a:avLst/>
          </a:prstGeom>
        </p:spPr>
      </p:pic>
      <p:pic>
        <p:nvPicPr>
          <p:cNvPr id="148" name="Bugby topside.JPG" descr="Bugby topside.JPG"/>
          <p:cNvPicPr>
            <a:picLocks noChangeAspect="1"/>
          </p:cNvPicPr>
          <p:nvPr>
            <p:ph type="pic" idx="14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7594600" y="0"/>
            <a:ext cx="6502400" cy="4876800"/>
          </a:xfrm>
          <a:prstGeom prst="rect">
            <a:avLst/>
          </a:prstGeom>
        </p:spPr>
      </p:pic>
      <p:pic>
        <p:nvPicPr>
          <p:cNvPr id="149" name="blue west.JPG" descr="blue west.JPG"/>
          <p:cNvPicPr>
            <a:picLocks noChangeAspect="1"/>
          </p:cNvPicPr>
          <p:nvPr>
            <p:ph type="pic" idx="15"/>
          </p:nvPr>
        </p:nvPicPr>
        <p:blipFill>
          <a:blip r:embed="rId4">
            <a:extLst/>
          </a:blip>
          <a:srcRect l="0" t="0" r="39286" b="0"/>
          <a:stretch>
            <a:fillRect/>
          </a:stretch>
        </p:blipFill>
        <p:spPr>
          <a:xfrm>
            <a:off x="-306166" y="2104001"/>
            <a:ext cx="7881816" cy="9736598"/>
          </a:xfrm>
          <a:prstGeom prst="rect">
            <a:avLst/>
          </a:prstGeom>
        </p:spPr>
      </p:pic>
      <p:sp>
        <p:nvSpPr>
          <p:cNvPr id="150" name="2010"/>
          <p:cNvSpPr txBox="1"/>
          <p:nvPr>
            <p:ph type="title" idx="4294967295"/>
          </p:nvPr>
        </p:nvSpPr>
        <p:spPr>
          <a:xfrm>
            <a:off x="139698" y="126999"/>
            <a:ext cx="3007621" cy="1121571"/>
          </a:xfrm>
          <a:prstGeom prst="rect">
            <a:avLst/>
          </a:prstGeom>
        </p:spPr>
        <p:txBody>
          <a:bodyPr/>
          <a:lstStyle>
            <a:lvl1pPr defTabSz="379729">
              <a:defRPr spc="400" sz="2900"/>
            </a:lvl1pPr>
          </a:lstStyle>
          <a:p>
            <a:pPr/>
            <a:r>
              <a:t>2010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TJ shoals.jpg" descr="TJ shoals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5218" t="0" r="5218" b="0"/>
          <a:stretch>
            <a:fillRect/>
          </a:stretch>
        </p:blipFill>
        <p:spPr>
          <a:xfrm>
            <a:off x="-1" y="325977"/>
            <a:ext cx="13004801" cy="9101646"/>
          </a:xfrm>
          <a:prstGeom prst="rect">
            <a:avLst/>
          </a:prstGeom>
        </p:spPr>
      </p:pic>
      <p:sp>
        <p:nvSpPr>
          <p:cNvPr id="153" name="Insert cool wave pic her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66673">
              <a:defRPr spc="300" sz="2300"/>
            </a:lvl1pPr>
          </a:lstStyle>
          <a:p>
            <a:pPr/>
            <a:r>
              <a:t>Insert cool wave pic here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Keith shoals bigun.jpg" descr="Keith shoals bigun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9423" r="0" b="9422"/>
          <a:stretch>
            <a:fillRect/>
          </a:stretch>
        </p:blipFill>
        <p:spPr>
          <a:xfrm>
            <a:off x="0" y="2717800"/>
            <a:ext cx="13004800" cy="7035801"/>
          </a:xfrm>
          <a:prstGeom prst="rect">
            <a:avLst/>
          </a:prstGeom>
        </p:spPr>
      </p:pic>
      <p:sp>
        <p:nvSpPr>
          <p:cNvPr id="156" name="Another on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66673">
              <a:defRPr spc="300" sz="2300"/>
            </a:lvl1pPr>
          </a:lstStyle>
          <a:p>
            <a:pPr/>
            <a:r>
              <a:t>Another one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–Alexander pop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pc="300"/>
            </a:lvl1pPr>
          </a:lstStyle>
          <a:p>
            <a:pPr/>
            <a:r>
              <a:t>–Alexander pope</a:t>
            </a:r>
          </a:p>
        </p:txBody>
      </p:sp>
      <p:sp>
        <p:nvSpPr>
          <p:cNvPr id="159" name="“To err is human”"/>
          <p:cNvSpPr txBox="1"/>
          <p:nvPr>
            <p:ph type="body" idx="13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0" indent="0" algn="ctr">
              <a:spcBef>
                <a:spcPts val="0"/>
              </a:spcBef>
              <a:buClrTx/>
              <a:buSzTx/>
              <a:buNone/>
            </a:lvl1pPr>
          </a:lstStyle>
          <a:p>
            <a:pPr/>
            <a:r>
              <a:t>“To err is human” </a:t>
            </a:r>
          </a:p>
        </p:txBody>
      </p:sp>
      <p:pic>
        <p:nvPicPr>
          <p:cNvPr id="160" name="Keith 8'0&quot; air 7 copy.png" descr="Keith 8'0&quot; air 7 copy.png"/>
          <p:cNvPicPr>
            <a:picLocks noChangeAspect="1"/>
          </p:cNvPicPr>
          <p:nvPr>
            <p:ph type="pic" idx="14"/>
          </p:nvPr>
        </p:nvPicPr>
        <p:blipFill>
          <a:blip r:embed="rId2">
            <a:extLst/>
          </a:blip>
          <a:srcRect l="0" t="1" r="0" b="1"/>
          <a:stretch>
            <a:fillRect/>
          </a:stretch>
        </p:blipFill>
        <p:spPr>
          <a:xfrm>
            <a:off x="-19050" y="3613150"/>
            <a:ext cx="13004800" cy="61341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Bamboo dance.png" descr="Bamboo dance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2199" t="0" r="12199" b="0"/>
          <a:stretch>
            <a:fillRect/>
          </a:stretch>
        </p:blipFill>
        <p:spPr>
          <a:xfrm>
            <a:off x="6743700" y="4876800"/>
            <a:ext cx="6502400" cy="4876800"/>
          </a:xfrm>
          <a:prstGeom prst="rect">
            <a:avLst/>
          </a:prstGeom>
        </p:spPr>
      </p:pic>
      <p:pic>
        <p:nvPicPr>
          <p:cNvPr id="163" name="China river bamboo.jpg" descr="China river bamboo.jpg"/>
          <p:cNvPicPr>
            <a:picLocks noChangeAspect="1"/>
          </p:cNvPicPr>
          <p:nvPr>
            <p:ph type="pic" idx="14"/>
          </p:nvPr>
        </p:nvPicPr>
        <p:blipFill>
          <a:blip r:embed="rId3">
            <a:extLst/>
          </a:blip>
          <a:srcRect l="18533" t="0" r="13200" b="0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64" name="Native SE Australia tribes.jpg" descr="Native SE Australia tribes.jpg"/>
          <p:cNvPicPr>
            <a:picLocks noChangeAspect="1"/>
          </p:cNvPicPr>
          <p:nvPr>
            <p:ph type="pic" idx="15"/>
          </p:nvPr>
        </p:nvPicPr>
        <p:blipFill>
          <a:blip r:embed="rId4">
            <a:extLst/>
          </a:blip>
          <a:srcRect l="18781" t="0" r="27893" b="0"/>
          <a:stretch>
            <a:fillRect/>
          </a:stretch>
        </p:blipFill>
        <p:spPr>
          <a:xfrm>
            <a:off x="0" y="0"/>
            <a:ext cx="6746579" cy="9753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Work bamboo raft.jpg" descr="Work bamboo raft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7357" t="6605" r="15495" b="6604"/>
          <a:stretch>
            <a:fillRect/>
          </a:stretch>
        </p:blipFill>
        <p:spPr>
          <a:xfrm>
            <a:off x="6502400" y="4879052"/>
            <a:ext cx="6502400" cy="4876802"/>
          </a:xfrm>
          <a:prstGeom prst="rect">
            <a:avLst/>
          </a:prstGeom>
        </p:spPr>
      </p:pic>
      <p:pic>
        <p:nvPicPr>
          <p:cNvPr id="167" name="historic US drawing.jpg" descr="historic US drawing.jpg"/>
          <p:cNvPicPr>
            <a:picLocks noChangeAspect="1"/>
          </p:cNvPicPr>
          <p:nvPr>
            <p:ph type="pic" idx="14"/>
          </p:nvPr>
        </p:nvPicPr>
        <p:blipFill>
          <a:blip r:embed="rId3">
            <a:extLst/>
          </a:blip>
          <a:srcRect l="0" t="16382" r="369" b="16382"/>
          <a:stretch>
            <a:fillRect/>
          </a:stretch>
        </p:blipFill>
        <p:spPr>
          <a:xfrm>
            <a:off x="7115557" y="-1"/>
            <a:ext cx="5889243" cy="4876802"/>
          </a:xfrm>
          <a:prstGeom prst="rect">
            <a:avLst/>
          </a:prstGeom>
        </p:spPr>
      </p:pic>
      <p:pic>
        <p:nvPicPr>
          <p:cNvPr id="168" name="com08120.jpg" descr="com08120.jpg"/>
          <p:cNvPicPr>
            <a:picLocks noChangeAspect="1"/>
          </p:cNvPicPr>
          <p:nvPr>
            <p:ph type="pic" idx="15"/>
          </p:nvPr>
        </p:nvPicPr>
        <p:blipFill>
          <a:blip r:embed="rId4">
            <a:extLst/>
          </a:blip>
          <a:srcRect l="25439" t="0" r="25439" b="0"/>
          <a:stretch>
            <a:fillRect/>
          </a:stretch>
        </p:blipFill>
        <p:spPr>
          <a:xfrm>
            <a:off x="0" y="17028"/>
            <a:ext cx="7233991" cy="971954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Hasake 3 up.jpg" descr="Hasake 3 up.jpg"/>
          <p:cNvPicPr>
            <a:picLocks noChangeAspect="1"/>
          </p:cNvPicPr>
          <p:nvPr>
            <p:ph type="pic" idx="14"/>
          </p:nvPr>
        </p:nvPicPr>
        <p:blipFill>
          <a:blip r:embed="rId2">
            <a:extLst/>
          </a:blip>
          <a:srcRect l="9994" t="23023" r="42917" b="29888"/>
          <a:stretch>
            <a:fillRect/>
          </a:stretch>
        </p:blipFill>
        <p:spPr>
          <a:xfrm>
            <a:off x="6210299" y="330200"/>
            <a:ext cx="6502401" cy="4876801"/>
          </a:xfrm>
          <a:prstGeom prst="rect">
            <a:avLst/>
          </a:prstGeom>
        </p:spPr>
      </p:pic>
      <p:pic>
        <p:nvPicPr>
          <p:cNvPr id="171" name="Florida everglade.jpg" descr="Florida everglade.jpg"/>
          <p:cNvPicPr>
            <a:picLocks noChangeAspect="1"/>
          </p:cNvPicPr>
          <p:nvPr>
            <p:ph type="pic" idx="13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398365" y="3836789"/>
            <a:ext cx="6491789" cy="560156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New_Template1">
  <a:themeElements>
    <a:clrScheme name="New_Template1">
      <a:dk1>
        <a:srgbClr val="000000"/>
      </a:dk1>
      <a:lt1>
        <a:srgbClr val="000000"/>
      </a:lt1>
      <a:dk2>
        <a:srgbClr val="A7A7A7"/>
      </a:dk2>
      <a:lt2>
        <a:srgbClr val="535353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venir Light"/>
            <a:ea typeface="Avenir Light"/>
            <a:cs typeface="Avenir Light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venir Light"/>
            <a:ea typeface="Avenir Light"/>
            <a:cs typeface="Avenir Light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1">
  <a:themeElements>
    <a:clrScheme name="New_Template1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venir Light"/>
            <a:ea typeface="Avenir Light"/>
            <a:cs typeface="Avenir Light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venir Light"/>
            <a:ea typeface="Avenir Light"/>
            <a:cs typeface="Avenir Light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