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59" r:id="rId6"/>
    <p:sldMasterId id="2147483660" r:id="rId7"/>
  </p:sldMasterIdLst>
  <p:notesMasterIdLst>
    <p:notesMasterId r:id="rId41"/>
  </p:notesMasterIdLst>
  <p:sldIdLst>
    <p:sldId id="256" r:id="rId8"/>
    <p:sldId id="257" r:id="rId9"/>
    <p:sldId id="263" r:id="rId10"/>
    <p:sldId id="264" r:id="rId11"/>
    <p:sldId id="280" r:id="rId12"/>
    <p:sldId id="265" r:id="rId13"/>
    <p:sldId id="279" r:id="rId14"/>
    <p:sldId id="278" r:id="rId15"/>
    <p:sldId id="266" r:id="rId16"/>
    <p:sldId id="283" r:id="rId17"/>
    <p:sldId id="284" r:id="rId18"/>
    <p:sldId id="285" r:id="rId19"/>
    <p:sldId id="286" r:id="rId20"/>
    <p:sldId id="267" r:id="rId21"/>
    <p:sldId id="281" r:id="rId22"/>
    <p:sldId id="268" r:id="rId23"/>
    <p:sldId id="269" r:id="rId24"/>
    <p:sldId id="270" r:id="rId25"/>
    <p:sldId id="282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71" r:id="rId34"/>
    <p:sldId id="272" r:id="rId35"/>
    <p:sldId id="273" r:id="rId36"/>
    <p:sldId id="274" r:id="rId37"/>
    <p:sldId id="275" r:id="rId38"/>
    <p:sldId id="276" r:id="rId39"/>
    <p:sldId id="277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Fahrne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7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A9E63-C49A-4873-BFA2-0196E8438D4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04FC5-0169-47C2-A5E6-BFC989796134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 is brought to the attention of the elected official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E10BB5-B8B1-4F51-A1C1-319EAD6F389E}" type="parTrans" cxnId="{E460B1A1-3BA4-4DA1-B03D-B498CC65BADB}">
      <dgm:prSet/>
      <dgm:spPr/>
      <dgm:t>
        <a:bodyPr/>
        <a:lstStyle/>
        <a:p>
          <a:endParaRPr lang="en-US"/>
        </a:p>
      </dgm:t>
    </dgm:pt>
    <dgm:pt modelId="{D7836157-AD2D-44F8-BE8D-0CC66CDF930A}" type="sibTrans" cxnId="{E460B1A1-3BA4-4DA1-B03D-B498CC65BADB}">
      <dgm:prSet/>
      <dgm:spPr/>
      <dgm:t>
        <a:bodyPr/>
        <a:lstStyle/>
        <a:p>
          <a:endParaRPr lang="en-US"/>
        </a:p>
      </dgm:t>
    </dgm:pt>
    <dgm:pt modelId="{47DCF4EA-490F-4208-8D34-37EC2636506A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Drafted into Bill/Legislation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1A9006-2956-4AFD-A794-36C9BB5A41E9}" type="parTrans" cxnId="{20A697A0-CF44-4DA5-A005-94EC20C831AB}">
      <dgm:prSet/>
      <dgm:spPr/>
      <dgm:t>
        <a:bodyPr/>
        <a:lstStyle/>
        <a:p>
          <a:endParaRPr lang="en-US"/>
        </a:p>
      </dgm:t>
    </dgm:pt>
    <dgm:pt modelId="{9B0CBAD2-4AED-401E-ACF6-E3500677981E}" type="sibTrans" cxnId="{20A697A0-CF44-4DA5-A005-94EC20C831AB}">
      <dgm:prSet/>
      <dgm:spPr/>
      <dgm:t>
        <a:bodyPr/>
        <a:lstStyle/>
        <a:p>
          <a:endParaRPr lang="en-US"/>
        </a:p>
      </dgm:t>
    </dgm:pt>
    <dgm:pt modelId="{35F508BC-83F1-4D51-8638-C71B3A82649B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Either Chamber can file a Bill –however a Companion Bill is very helpful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0634B5-4ED8-4F93-9749-A3A0375BFE01}" type="parTrans" cxnId="{D53B0A6A-D954-4AD5-93C6-E00800C87853}">
      <dgm:prSet/>
      <dgm:spPr/>
      <dgm:t>
        <a:bodyPr/>
        <a:lstStyle/>
        <a:p>
          <a:endParaRPr lang="en-US"/>
        </a:p>
      </dgm:t>
    </dgm:pt>
    <dgm:pt modelId="{78FAB38F-1EFA-4B9E-880D-82DBB29DA6AE}" type="sibTrans" cxnId="{D53B0A6A-D954-4AD5-93C6-E00800C87853}">
      <dgm:prSet/>
      <dgm:spPr/>
      <dgm:t>
        <a:bodyPr/>
        <a:lstStyle/>
        <a:p>
          <a:endParaRPr lang="en-US"/>
        </a:p>
      </dgm:t>
    </dgm:pt>
    <dgm:pt modelId="{13016C36-DED0-4572-A994-3FBF105A6F16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Proposed Bill is amended/debated through Committee(s)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EAE897-6546-48BB-A2C4-D5FC34C0BA89}" type="parTrans" cxnId="{A86CF0D8-5B50-4226-93D8-821C1794138D}">
      <dgm:prSet/>
      <dgm:spPr/>
      <dgm:t>
        <a:bodyPr/>
        <a:lstStyle/>
        <a:p>
          <a:endParaRPr lang="en-US"/>
        </a:p>
      </dgm:t>
    </dgm:pt>
    <dgm:pt modelId="{EDDC5622-3F7C-4D55-8675-39A427842AB6}" type="sibTrans" cxnId="{A86CF0D8-5B50-4226-93D8-821C1794138D}">
      <dgm:prSet/>
      <dgm:spPr/>
      <dgm:t>
        <a:bodyPr/>
        <a:lstStyle/>
        <a:p>
          <a:endParaRPr lang="en-US"/>
        </a:p>
      </dgm:t>
    </dgm:pt>
    <dgm:pt modelId="{560EB19A-34ED-440D-A2DE-05AFDC431879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Companion Bill is going through same process – if only filed in one Chamber them must go through the process again in second Chamber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5D1230-053E-4693-8F9B-80EA4EE240DA}" type="parTrans" cxnId="{F1BFF0FE-223E-4E0E-8AEE-2A20E621E77D}">
      <dgm:prSet/>
      <dgm:spPr/>
      <dgm:t>
        <a:bodyPr/>
        <a:lstStyle/>
        <a:p>
          <a:endParaRPr lang="en-US"/>
        </a:p>
      </dgm:t>
    </dgm:pt>
    <dgm:pt modelId="{2B218492-7AB5-404C-BAA2-218BFD94242B}" type="sibTrans" cxnId="{F1BFF0FE-223E-4E0E-8AEE-2A20E621E77D}">
      <dgm:prSet/>
      <dgm:spPr/>
      <dgm:t>
        <a:bodyPr/>
        <a:lstStyle/>
        <a:p>
          <a:endParaRPr lang="en-US"/>
        </a:p>
      </dgm:t>
    </dgm:pt>
    <dgm:pt modelId="{80350938-5E2B-41B4-ABEF-EA5F1429D3B8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Goes between Chambers until consensus is reached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23467A-B9DF-429B-B578-100B0DC17132}" type="parTrans" cxnId="{C9A2DD0D-8C16-4282-916C-8C4516143C0E}">
      <dgm:prSet/>
      <dgm:spPr/>
      <dgm:t>
        <a:bodyPr/>
        <a:lstStyle/>
        <a:p>
          <a:endParaRPr lang="en-US"/>
        </a:p>
      </dgm:t>
    </dgm:pt>
    <dgm:pt modelId="{A8813735-049B-44E6-B319-81CC4A4967D0}" type="sibTrans" cxnId="{C9A2DD0D-8C16-4282-916C-8C4516143C0E}">
      <dgm:prSet/>
      <dgm:spPr/>
      <dgm:t>
        <a:bodyPr/>
        <a:lstStyle/>
        <a:p>
          <a:endParaRPr lang="en-US"/>
        </a:p>
      </dgm:t>
    </dgm:pt>
    <dgm:pt modelId="{B669C56B-DC6D-4E4B-B994-EE1299846F44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Once identical Bills are passed in both House and Senate then goes to Executive Branch for signature (can be vetoed)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9D63C88-5823-41E1-8C5B-EE45109BA72D}" type="parTrans" cxnId="{1AFF0BCA-F312-4F49-98F0-AE80F86596CA}">
      <dgm:prSet/>
      <dgm:spPr/>
      <dgm:t>
        <a:bodyPr/>
        <a:lstStyle/>
        <a:p>
          <a:endParaRPr lang="en-US"/>
        </a:p>
      </dgm:t>
    </dgm:pt>
    <dgm:pt modelId="{3E0ADF62-EDAB-4687-80FA-8C392DEBC62D}" type="sibTrans" cxnId="{1AFF0BCA-F312-4F49-98F0-AE80F86596CA}">
      <dgm:prSet/>
      <dgm:spPr/>
      <dgm:t>
        <a:bodyPr/>
        <a:lstStyle/>
        <a:p>
          <a:endParaRPr lang="en-US"/>
        </a:p>
      </dgm:t>
    </dgm:pt>
    <dgm:pt modelId="{CB4422FB-3A3E-4684-A78F-58A8ED60B542}" type="pres">
      <dgm:prSet presAssocID="{2C3A9E63-C49A-4873-BFA2-0196E8438D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895333-7264-433D-B2DD-024D9AA388D1}" type="pres">
      <dgm:prSet presAssocID="{AD604FC5-0169-47C2-A5E6-BFC989796134}" presName="root" presStyleCnt="0"/>
      <dgm:spPr/>
    </dgm:pt>
    <dgm:pt modelId="{2A6D0B45-A704-4E09-9A38-D7347946AF4F}" type="pres">
      <dgm:prSet presAssocID="{AD604FC5-0169-47C2-A5E6-BFC989796134}" presName="rootComposite" presStyleCnt="0"/>
      <dgm:spPr/>
    </dgm:pt>
    <dgm:pt modelId="{522AD210-F628-49E6-B97F-DA520530DFAF}" type="pres">
      <dgm:prSet presAssocID="{AD604FC5-0169-47C2-A5E6-BFC989796134}" presName="rootText" presStyleLbl="node1" presStyleIdx="0" presStyleCnt="4"/>
      <dgm:spPr/>
      <dgm:t>
        <a:bodyPr/>
        <a:lstStyle/>
        <a:p>
          <a:endParaRPr lang="en-US"/>
        </a:p>
      </dgm:t>
    </dgm:pt>
    <dgm:pt modelId="{909D84E0-1AC3-4740-ABEB-E906A6266219}" type="pres">
      <dgm:prSet presAssocID="{AD604FC5-0169-47C2-A5E6-BFC989796134}" presName="rootConnector" presStyleLbl="node1" presStyleIdx="0" presStyleCnt="4"/>
      <dgm:spPr/>
      <dgm:t>
        <a:bodyPr/>
        <a:lstStyle/>
        <a:p>
          <a:endParaRPr lang="en-US"/>
        </a:p>
      </dgm:t>
    </dgm:pt>
    <dgm:pt modelId="{A2B1F172-DCDC-44A6-9780-20BF5EE5CBA1}" type="pres">
      <dgm:prSet presAssocID="{AD604FC5-0169-47C2-A5E6-BFC989796134}" presName="childShape" presStyleCnt="0"/>
      <dgm:spPr/>
    </dgm:pt>
    <dgm:pt modelId="{C2A522DE-DBBF-4E68-9C68-1C7DBDA2D8F9}" type="pres">
      <dgm:prSet presAssocID="{47DCF4EA-490F-4208-8D34-37EC2636506A}" presName="root" presStyleCnt="0"/>
      <dgm:spPr/>
    </dgm:pt>
    <dgm:pt modelId="{37765B7D-A4D1-404E-ACC2-288EC34B613A}" type="pres">
      <dgm:prSet presAssocID="{47DCF4EA-490F-4208-8D34-37EC2636506A}" presName="rootComposite" presStyleCnt="0"/>
      <dgm:spPr/>
    </dgm:pt>
    <dgm:pt modelId="{38B84E85-3BA5-4B40-8A1E-F028ED5357BE}" type="pres">
      <dgm:prSet presAssocID="{47DCF4EA-490F-4208-8D34-37EC2636506A}" presName="rootText" presStyleLbl="node1" presStyleIdx="1" presStyleCnt="4"/>
      <dgm:spPr/>
      <dgm:t>
        <a:bodyPr/>
        <a:lstStyle/>
        <a:p>
          <a:endParaRPr lang="en-US"/>
        </a:p>
      </dgm:t>
    </dgm:pt>
    <dgm:pt modelId="{C1823AF6-77B3-4F5D-A1B2-787890A6566B}" type="pres">
      <dgm:prSet presAssocID="{47DCF4EA-490F-4208-8D34-37EC2636506A}" presName="rootConnector" presStyleLbl="node1" presStyleIdx="1" presStyleCnt="4"/>
      <dgm:spPr/>
      <dgm:t>
        <a:bodyPr/>
        <a:lstStyle/>
        <a:p>
          <a:endParaRPr lang="en-US"/>
        </a:p>
      </dgm:t>
    </dgm:pt>
    <dgm:pt modelId="{B987EB41-8BF8-4D88-B896-121CBD22B569}" type="pres">
      <dgm:prSet presAssocID="{47DCF4EA-490F-4208-8D34-37EC2636506A}" presName="childShape" presStyleCnt="0"/>
      <dgm:spPr/>
    </dgm:pt>
    <dgm:pt modelId="{487330C0-2AB0-42E1-9F07-78017A66DF59}" type="pres">
      <dgm:prSet presAssocID="{E50634B5-4ED8-4F93-9749-A3A0375BFE01}" presName="Name13" presStyleLbl="parChTrans1D2" presStyleIdx="0" presStyleCnt="3"/>
      <dgm:spPr/>
      <dgm:t>
        <a:bodyPr/>
        <a:lstStyle/>
        <a:p>
          <a:endParaRPr lang="en-US"/>
        </a:p>
      </dgm:t>
    </dgm:pt>
    <dgm:pt modelId="{0180A0C4-CA81-4566-9BA3-EC722F997F84}" type="pres">
      <dgm:prSet presAssocID="{35F508BC-83F1-4D51-8638-C71B3A82649B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D5130-2BC2-48E7-BA10-CD48B76110BA}" type="pres">
      <dgm:prSet presAssocID="{13016C36-DED0-4572-A994-3FBF105A6F16}" presName="root" presStyleCnt="0"/>
      <dgm:spPr/>
    </dgm:pt>
    <dgm:pt modelId="{4B2F831E-1B02-4A3E-B9D1-DA6276C802BD}" type="pres">
      <dgm:prSet presAssocID="{13016C36-DED0-4572-A994-3FBF105A6F16}" presName="rootComposite" presStyleCnt="0"/>
      <dgm:spPr/>
    </dgm:pt>
    <dgm:pt modelId="{F7695616-5DFE-443B-B6D9-DFBB97772046}" type="pres">
      <dgm:prSet presAssocID="{13016C36-DED0-4572-A994-3FBF105A6F16}" presName="rootText" presStyleLbl="node1" presStyleIdx="2" presStyleCnt="4"/>
      <dgm:spPr/>
      <dgm:t>
        <a:bodyPr/>
        <a:lstStyle/>
        <a:p>
          <a:endParaRPr lang="en-US"/>
        </a:p>
      </dgm:t>
    </dgm:pt>
    <dgm:pt modelId="{8B859228-C7D5-4666-AAB5-6A91B6AA2E1C}" type="pres">
      <dgm:prSet presAssocID="{13016C36-DED0-4572-A994-3FBF105A6F16}" presName="rootConnector" presStyleLbl="node1" presStyleIdx="2" presStyleCnt="4"/>
      <dgm:spPr/>
      <dgm:t>
        <a:bodyPr/>
        <a:lstStyle/>
        <a:p>
          <a:endParaRPr lang="en-US"/>
        </a:p>
      </dgm:t>
    </dgm:pt>
    <dgm:pt modelId="{E309DB6C-C24A-4AF7-84CD-99741638F794}" type="pres">
      <dgm:prSet presAssocID="{13016C36-DED0-4572-A994-3FBF105A6F16}" presName="childShape" presStyleCnt="0"/>
      <dgm:spPr/>
    </dgm:pt>
    <dgm:pt modelId="{AD003CDE-0B97-4BF5-A009-F74E5651B9EA}" type="pres">
      <dgm:prSet presAssocID="{315D1230-053E-4693-8F9B-80EA4EE240D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002D65D7-E6FA-43F0-BA45-0B72E8656A8B}" type="pres">
      <dgm:prSet presAssocID="{560EB19A-34ED-440D-A2DE-05AFDC43187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DA5CF-B681-48EA-BDEB-020E535758DD}" type="pres">
      <dgm:prSet presAssocID="{6A23467A-B9DF-429B-B578-100B0DC17132}" presName="Name13" presStyleLbl="parChTrans1D2" presStyleIdx="2" presStyleCnt="3"/>
      <dgm:spPr/>
      <dgm:t>
        <a:bodyPr/>
        <a:lstStyle/>
        <a:p>
          <a:endParaRPr lang="en-US"/>
        </a:p>
      </dgm:t>
    </dgm:pt>
    <dgm:pt modelId="{847905AE-D09A-4AD0-A029-C4AEA4D15A02}" type="pres">
      <dgm:prSet presAssocID="{80350938-5E2B-41B4-ABEF-EA5F1429D3B8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0CC3A-0099-4046-9CE0-9479B02A8443}" type="pres">
      <dgm:prSet presAssocID="{B669C56B-DC6D-4E4B-B994-EE1299846F44}" presName="root" presStyleCnt="0"/>
      <dgm:spPr/>
    </dgm:pt>
    <dgm:pt modelId="{98CC1816-F5CD-44FD-95EE-559375682936}" type="pres">
      <dgm:prSet presAssocID="{B669C56B-DC6D-4E4B-B994-EE1299846F44}" presName="rootComposite" presStyleCnt="0"/>
      <dgm:spPr/>
    </dgm:pt>
    <dgm:pt modelId="{23E464E9-8A28-4428-BAC4-E308323C0701}" type="pres">
      <dgm:prSet presAssocID="{B669C56B-DC6D-4E4B-B994-EE1299846F44}" presName="rootText" presStyleLbl="node1" presStyleIdx="3" presStyleCnt="4"/>
      <dgm:spPr/>
      <dgm:t>
        <a:bodyPr/>
        <a:lstStyle/>
        <a:p>
          <a:endParaRPr lang="en-US"/>
        </a:p>
      </dgm:t>
    </dgm:pt>
    <dgm:pt modelId="{0DC9FDCB-D848-469A-85ED-CC77E4B89099}" type="pres">
      <dgm:prSet presAssocID="{B669C56B-DC6D-4E4B-B994-EE1299846F44}" presName="rootConnector" presStyleLbl="node1" presStyleIdx="3" presStyleCnt="4"/>
      <dgm:spPr/>
      <dgm:t>
        <a:bodyPr/>
        <a:lstStyle/>
        <a:p>
          <a:endParaRPr lang="en-US"/>
        </a:p>
      </dgm:t>
    </dgm:pt>
    <dgm:pt modelId="{CFACE6DF-DC79-4242-8A47-25E76614A45D}" type="pres">
      <dgm:prSet presAssocID="{B669C56B-DC6D-4E4B-B994-EE1299846F44}" presName="childShape" presStyleCnt="0"/>
      <dgm:spPr/>
    </dgm:pt>
  </dgm:ptLst>
  <dgm:cxnLst>
    <dgm:cxn modelId="{D53B0A6A-D954-4AD5-93C6-E00800C87853}" srcId="{47DCF4EA-490F-4208-8D34-37EC2636506A}" destId="{35F508BC-83F1-4D51-8638-C71B3A82649B}" srcOrd="0" destOrd="0" parTransId="{E50634B5-4ED8-4F93-9749-A3A0375BFE01}" sibTransId="{78FAB38F-1EFA-4B9E-880D-82DBB29DA6AE}"/>
    <dgm:cxn modelId="{C9A2DD0D-8C16-4282-916C-8C4516143C0E}" srcId="{13016C36-DED0-4572-A994-3FBF105A6F16}" destId="{80350938-5E2B-41B4-ABEF-EA5F1429D3B8}" srcOrd="1" destOrd="0" parTransId="{6A23467A-B9DF-429B-B578-100B0DC17132}" sibTransId="{A8813735-049B-44E6-B319-81CC4A4967D0}"/>
    <dgm:cxn modelId="{A86CF0D8-5B50-4226-93D8-821C1794138D}" srcId="{2C3A9E63-C49A-4873-BFA2-0196E8438D47}" destId="{13016C36-DED0-4572-A994-3FBF105A6F16}" srcOrd="2" destOrd="0" parTransId="{C4EAE897-6546-48BB-A2C4-D5FC34C0BA89}" sibTransId="{EDDC5622-3F7C-4D55-8675-39A427842AB6}"/>
    <dgm:cxn modelId="{F8D4AEEB-4E3A-430F-B90C-01107A1E4BD2}" type="presOf" srcId="{E50634B5-4ED8-4F93-9749-A3A0375BFE01}" destId="{487330C0-2AB0-42E1-9F07-78017A66DF59}" srcOrd="0" destOrd="0" presId="urn:microsoft.com/office/officeart/2005/8/layout/hierarchy3"/>
    <dgm:cxn modelId="{38E25BCB-7E27-46FD-9853-E18A617DE04B}" type="presOf" srcId="{80350938-5E2B-41B4-ABEF-EA5F1429D3B8}" destId="{847905AE-D09A-4AD0-A029-C4AEA4D15A02}" srcOrd="0" destOrd="0" presId="urn:microsoft.com/office/officeart/2005/8/layout/hierarchy3"/>
    <dgm:cxn modelId="{28527F56-9AE1-441F-AEC8-A43295F783ED}" type="presOf" srcId="{35F508BC-83F1-4D51-8638-C71B3A82649B}" destId="{0180A0C4-CA81-4566-9BA3-EC722F997F84}" srcOrd="0" destOrd="0" presId="urn:microsoft.com/office/officeart/2005/8/layout/hierarchy3"/>
    <dgm:cxn modelId="{DAF90269-0499-4A0A-B1FC-9F0508896879}" type="presOf" srcId="{6A23467A-B9DF-429B-B578-100B0DC17132}" destId="{334DA5CF-B681-48EA-BDEB-020E535758DD}" srcOrd="0" destOrd="0" presId="urn:microsoft.com/office/officeart/2005/8/layout/hierarchy3"/>
    <dgm:cxn modelId="{923CCA0E-2A42-41EF-8216-FA41FF53A32B}" type="presOf" srcId="{AD604FC5-0169-47C2-A5E6-BFC989796134}" destId="{522AD210-F628-49E6-B97F-DA520530DFAF}" srcOrd="0" destOrd="0" presId="urn:microsoft.com/office/officeart/2005/8/layout/hierarchy3"/>
    <dgm:cxn modelId="{94B5918D-ED9A-4676-A710-FB2AE50CF2F4}" type="presOf" srcId="{B669C56B-DC6D-4E4B-B994-EE1299846F44}" destId="{0DC9FDCB-D848-469A-85ED-CC77E4B89099}" srcOrd="1" destOrd="0" presId="urn:microsoft.com/office/officeart/2005/8/layout/hierarchy3"/>
    <dgm:cxn modelId="{30F29C69-C8B4-40E0-A671-E9EED09AF003}" type="presOf" srcId="{47DCF4EA-490F-4208-8D34-37EC2636506A}" destId="{38B84E85-3BA5-4B40-8A1E-F028ED5357BE}" srcOrd="0" destOrd="0" presId="urn:microsoft.com/office/officeart/2005/8/layout/hierarchy3"/>
    <dgm:cxn modelId="{6C27E0D0-36B6-48B1-BEFE-807582DF71C6}" type="presOf" srcId="{13016C36-DED0-4572-A994-3FBF105A6F16}" destId="{8B859228-C7D5-4666-AAB5-6A91B6AA2E1C}" srcOrd="1" destOrd="0" presId="urn:microsoft.com/office/officeart/2005/8/layout/hierarchy3"/>
    <dgm:cxn modelId="{E15C1593-9121-462D-B53F-AE89E09DD245}" type="presOf" srcId="{AD604FC5-0169-47C2-A5E6-BFC989796134}" destId="{909D84E0-1AC3-4740-ABEB-E906A6266219}" srcOrd="1" destOrd="0" presId="urn:microsoft.com/office/officeart/2005/8/layout/hierarchy3"/>
    <dgm:cxn modelId="{1AFF0BCA-F312-4F49-98F0-AE80F86596CA}" srcId="{2C3A9E63-C49A-4873-BFA2-0196E8438D47}" destId="{B669C56B-DC6D-4E4B-B994-EE1299846F44}" srcOrd="3" destOrd="0" parTransId="{39D63C88-5823-41E1-8C5B-EE45109BA72D}" sibTransId="{3E0ADF62-EDAB-4687-80FA-8C392DEBC62D}"/>
    <dgm:cxn modelId="{EC6222D5-8768-4DCA-829C-5652015023AF}" type="presOf" srcId="{315D1230-053E-4693-8F9B-80EA4EE240DA}" destId="{AD003CDE-0B97-4BF5-A009-F74E5651B9EA}" srcOrd="0" destOrd="0" presId="urn:microsoft.com/office/officeart/2005/8/layout/hierarchy3"/>
    <dgm:cxn modelId="{F4354A0C-4080-4CA4-8AEC-C9E1D22229DD}" type="presOf" srcId="{2C3A9E63-C49A-4873-BFA2-0196E8438D47}" destId="{CB4422FB-3A3E-4684-A78F-58A8ED60B542}" srcOrd="0" destOrd="0" presId="urn:microsoft.com/office/officeart/2005/8/layout/hierarchy3"/>
    <dgm:cxn modelId="{E460B1A1-3BA4-4DA1-B03D-B498CC65BADB}" srcId="{2C3A9E63-C49A-4873-BFA2-0196E8438D47}" destId="{AD604FC5-0169-47C2-A5E6-BFC989796134}" srcOrd="0" destOrd="0" parTransId="{61E10BB5-B8B1-4F51-A1C1-319EAD6F389E}" sibTransId="{D7836157-AD2D-44F8-BE8D-0CC66CDF930A}"/>
    <dgm:cxn modelId="{20A697A0-CF44-4DA5-A005-94EC20C831AB}" srcId="{2C3A9E63-C49A-4873-BFA2-0196E8438D47}" destId="{47DCF4EA-490F-4208-8D34-37EC2636506A}" srcOrd="1" destOrd="0" parTransId="{8C1A9006-2956-4AFD-A794-36C9BB5A41E9}" sibTransId="{9B0CBAD2-4AED-401E-ACF6-E3500677981E}"/>
    <dgm:cxn modelId="{F1BFF0FE-223E-4E0E-8AEE-2A20E621E77D}" srcId="{13016C36-DED0-4572-A994-3FBF105A6F16}" destId="{560EB19A-34ED-440D-A2DE-05AFDC431879}" srcOrd="0" destOrd="0" parTransId="{315D1230-053E-4693-8F9B-80EA4EE240DA}" sibTransId="{2B218492-7AB5-404C-BAA2-218BFD94242B}"/>
    <dgm:cxn modelId="{3679B8E4-0BD2-4A59-BC3D-C08D00269119}" type="presOf" srcId="{560EB19A-34ED-440D-A2DE-05AFDC431879}" destId="{002D65D7-E6FA-43F0-BA45-0B72E8656A8B}" srcOrd="0" destOrd="0" presId="urn:microsoft.com/office/officeart/2005/8/layout/hierarchy3"/>
    <dgm:cxn modelId="{0277F5CF-F439-447A-A767-BFF77DD6F570}" type="presOf" srcId="{B669C56B-DC6D-4E4B-B994-EE1299846F44}" destId="{23E464E9-8A28-4428-BAC4-E308323C0701}" srcOrd="0" destOrd="0" presId="urn:microsoft.com/office/officeart/2005/8/layout/hierarchy3"/>
    <dgm:cxn modelId="{AFC5243E-B31B-4DAD-B541-D85FEE4D860D}" type="presOf" srcId="{13016C36-DED0-4572-A994-3FBF105A6F16}" destId="{F7695616-5DFE-443B-B6D9-DFBB97772046}" srcOrd="0" destOrd="0" presId="urn:microsoft.com/office/officeart/2005/8/layout/hierarchy3"/>
    <dgm:cxn modelId="{9A14DF12-7F2C-439F-A7BF-8E768FCCC2FA}" type="presOf" srcId="{47DCF4EA-490F-4208-8D34-37EC2636506A}" destId="{C1823AF6-77B3-4F5D-A1B2-787890A6566B}" srcOrd="1" destOrd="0" presId="urn:microsoft.com/office/officeart/2005/8/layout/hierarchy3"/>
    <dgm:cxn modelId="{57673FAC-68A5-4AA5-9BE3-A8EF68CE7968}" type="presParOf" srcId="{CB4422FB-3A3E-4684-A78F-58A8ED60B542}" destId="{30895333-7264-433D-B2DD-024D9AA388D1}" srcOrd="0" destOrd="0" presId="urn:microsoft.com/office/officeart/2005/8/layout/hierarchy3"/>
    <dgm:cxn modelId="{2A8BD3A7-14D9-4465-B7FA-2A23702692BA}" type="presParOf" srcId="{30895333-7264-433D-B2DD-024D9AA388D1}" destId="{2A6D0B45-A704-4E09-9A38-D7347946AF4F}" srcOrd="0" destOrd="0" presId="urn:microsoft.com/office/officeart/2005/8/layout/hierarchy3"/>
    <dgm:cxn modelId="{C3B3DE06-3426-4B4F-99A6-D9D32F7B8B53}" type="presParOf" srcId="{2A6D0B45-A704-4E09-9A38-D7347946AF4F}" destId="{522AD210-F628-49E6-B97F-DA520530DFAF}" srcOrd="0" destOrd="0" presId="urn:microsoft.com/office/officeart/2005/8/layout/hierarchy3"/>
    <dgm:cxn modelId="{DC50C76B-92DB-415A-A87E-97A13E46950F}" type="presParOf" srcId="{2A6D0B45-A704-4E09-9A38-D7347946AF4F}" destId="{909D84E0-1AC3-4740-ABEB-E906A6266219}" srcOrd="1" destOrd="0" presId="urn:microsoft.com/office/officeart/2005/8/layout/hierarchy3"/>
    <dgm:cxn modelId="{BCD29FE0-4755-4F31-81A9-6CDB5DEAC84E}" type="presParOf" srcId="{30895333-7264-433D-B2DD-024D9AA388D1}" destId="{A2B1F172-DCDC-44A6-9780-20BF5EE5CBA1}" srcOrd="1" destOrd="0" presId="urn:microsoft.com/office/officeart/2005/8/layout/hierarchy3"/>
    <dgm:cxn modelId="{EF536954-144C-4647-83AC-B1A001B22CD0}" type="presParOf" srcId="{CB4422FB-3A3E-4684-A78F-58A8ED60B542}" destId="{C2A522DE-DBBF-4E68-9C68-1C7DBDA2D8F9}" srcOrd="1" destOrd="0" presId="urn:microsoft.com/office/officeart/2005/8/layout/hierarchy3"/>
    <dgm:cxn modelId="{7470F8EE-4D35-4E77-9F8C-16A1D1A51AE7}" type="presParOf" srcId="{C2A522DE-DBBF-4E68-9C68-1C7DBDA2D8F9}" destId="{37765B7D-A4D1-404E-ACC2-288EC34B613A}" srcOrd="0" destOrd="0" presId="urn:microsoft.com/office/officeart/2005/8/layout/hierarchy3"/>
    <dgm:cxn modelId="{EDBB51FD-E577-4980-918B-2BB670863230}" type="presParOf" srcId="{37765B7D-A4D1-404E-ACC2-288EC34B613A}" destId="{38B84E85-3BA5-4B40-8A1E-F028ED5357BE}" srcOrd="0" destOrd="0" presId="urn:microsoft.com/office/officeart/2005/8/layout/hierarchy3"/>
    <dgm:cxn modelId="{86C00981-EF34-4E63-9753-E46DEE5DBEE4}" type="presParOf" srcId="{37765B7D-A4D1-404E-ACC2-288EC34B613A}" destId="{C1823AF6-77B3-4F5D-A1B2-787890A6566B}" srcOrd="1" destOrd="0" presId="urn:microsoft.com/office/officeart/2005/8/layout/hierarchy3"/>
    <dgm:cxn modelId="{994D5406-2C1A-409D-AF80-B589BE25970A}" type="presParOf" srcId="{C2A522DE-DBBF-4E68-9C68-1C7DBDA2D8F9}" destId="{B987EB41-8BF8-4D88-B896-121CBD22B569}" srcOrd="1" destOrd="0" presId="urn:microsoft.com/office/officeart/2005/8/layout/hierarchy3"/>
    <dgm:cxn modelId="{3707FA79-C2E3-4B3B-AFED-D83FCDE45722}" type="presParOf" srcId="{B987EB41-8BF8-4D88-B896-121CBD22B569}" destId="{487330C0-2AB0-42E1-9F07-78017A66DF59}" srcOrd="0" destOrd="0" presId="urn:microsoft.com/office/officeart/2005/8/layout/hierarchy3"/>
    <dgm:cxn modelId="{79542EA7-E124-42DB-8F47-813BDA7A3017}" type="presParOf" srcId="{B987EB41-8BF8-4D88-B896-121CBD22B569}" destId="{0180A0C4-CA81-4566-9BA3-EC722F997F84}" srcOrd="1" destOrd="0" presId="urn:microsoft.com/office/officeart/2005/8/layout/hierarchy3"/>
    <dgm:cxn modelId="{5AD8DBB3-A182-40EF-9EF2-BBA3A066F6CA}" type="presParOf" srcId="{CB4422FB-3A3E-4684-A78F-58A8ED60B542}" destId="{07BD5130-2BC2-48E7-BA10-CD48B76110BA}" srcOrd="2" destOrd="0" presId="urn:microsoft.com/office/officeart/2005/8/layout/hierarchy3"/>
    <dgm:cxn modelId="{D468EECA-6CE0-4191-B4F1-A8908C51CF04}" type="presParOf" srcId="{07BD5130-2BC2-48E7-BA10-CD48B76110BA}" destId="{4B2F831E-1B02-4A3E-B9D1-DA6276C802BD}" srcOrd="0" destOrd="0" presId="urn:microsoft.com/office/officeart/2005/8/layout/hierarchy3"/>
    <dgm:cxn modelId="{5B6578FD-D861-436A-9407-384349A35BC8}" type="presParOf" srcId="{4B2F831E-1B02-4A3E-B9D1-DA6276C802BD}" destId="{F7695616-5DFE-443B-B6D9-DFBB97772046}" srcOrd="0" destOrd="0" presId="urn:microsoft.com/office/officeart/2005/8/layout/hierarchy3"/>
    <dgm:cxn modelId="{4BC1F51C-15B7-4C7F-824D-5D006E572E26}" type="presParOf" srcId="{4B2F831E-1B02-4A3E-B9D1-DA6276C802BD}" destId="{8B859228-C7D5-4666-AAB5-6A91B6AA2E1C}" srcOrd="1" destOrd="0" presId="urn:microsoft.com/office/officeart/2005/8/layout/hierarchy3"/>
    <dgm:cxn modelId="{2EEF324C-21E4-46C0-9C0B-7A0E16428760}" type="presParOf" srcId="{07BD5130-2BC2-48E7-BA10-CD48B76110BA}" destId="{E309DB6C-C24A-4AF7-84CD-99741638F794}" srcOrd="1" destOrd="0" presId="urn:microsoft.com/office/officeart/2005/8/layout/hierarchy3"/>
    <dgm:cxn modelId="{89D21456-2E47-4755-A246-7FACF8181695}" type="presParOf" srcId="{E309DB6C-C24A-4AF7-84CD-99741638F794}" destId="{AD003CDE-0B97-4BF5-A009-F74E5651B9EA}" srcOrd="0" destOrd="0" presId="urn:microsoft.com/office/officeart/2005/8/layout/hierarchy3"/>
    <dgm:cxn modelId="{A8A20F24-B7CC-47DA-81BF-A5D4245D26CA}" type="presParOf" srcId="{E309DB6C-C24A-4AF7-84CD-99741638F794}" destId="{002D65D7-E6FA-43F0-BA45-0B72E8656A8B}" srcOrd="1" destOrd="0" presId="urn:microsoft.com/office/officeart/2005/8/layout/hierarchy3"/>
    <dgm:cxn modelId="{BB1A1490-AE28-45E2-BFFE-3B2395199C82}" type="presParOf" srcId="{E309DB6C-C24A-4AF7-84CD-99741638F794}" destId="{334DA5CF-B681-48EA-BDEB-020E535758DD}" srcOrd="2" destOrd="0" presId="urn:microsoft.com/office/officeart/2005/8/layout/hierarchy3"/>
    <dgm:cxn modelId="{BB888696-7B25-4BF0-8116-E7E284469A27}" type="presParOf" srcId="{E309DB6C-C24A-4AF7-84CD-99741638F794}" destId="{847905AE-D09A-4AD0-A029-C4AEA4D15A02}" srcOrd="3" destOrd="0" presId="urn:microsoft.com/office/officeart/2005/8/layout/hierarchy3"/>
    <dgm:cxn modelId="{EB7770D0-4BA0-474C-898E-D1F793379885}" type="presParOf" srcId="{CB4422FB-3A3E-4684-A78F-58A8ED60B542}" destId="{2DE0CC3A-0099-4046-9CE0-9479B02A8443}" srcOrd="3" destOrd="0" presId="urn:microsoft.com/office/officeart/2005/8/layout/hierarchy3"/>
    <dgm:cxn modelId="{797A380D-DE89-433A-9293-E4BD82A90A0F}" type="presParOf" srcId="{2DE0CC3A-0099-4046-9CE0-9479B02A8443}" destId="{98CC1816-F5CD-44FD-95EE-559375682936}" srcOrd="0" destOrd="0" presId="urn:microsoft.com/office/officeart/2005/8/layout/hierarchy3"/>
    <dgm:cxn modelId="{F402ACAA-09F3-41C8-954A-D7AAFB021400}" type="presParOf" srcId="{98CC1816-F5CD-44FD-95EE-559375682936}" destId="{23E464E9-8A28-4428-BAC4-E308323C0701}" srcOrd="0" destOrd="0" presId="urn:microsoft.com/office/officeart/2005/8/layout/hierarchy3"/>
    <dgm:cxn modelId="{6D6B6278-5983-49EC-A6C7-1904665DFF8C}" type="presParOf" srcId="{98CC1816-F5CD-44FD-95EE-559375682936}" destId="{0DC9FDCB-D848-469A-85ED-CC77E4B89099}" srcOrd="1" destOrd="0" presId="urn:microsoft.com/office/officeart/2005/8/layout/hierarchy3"/>
    <dgm:cxn modelId="{791BB529-6EFC-4744-8481-A2F6B939C50F}" type="presParOf" srcId="{2DE0CC3A-0099-4046-9CE0-9479B02A8443}" destId="{CFACE6DF-DC79-4242-8A47-25E76614A4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2EFDD-A89F-4B4B-B7C4-9EE541BB9D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642EA-0D1F-4E58-BDBF-E1D4A66CA03E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Lobby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083579-CCBF-4704-A6C7-3AAE584DC069}" type="parTrans" cxnId="{975F73C8-852C-4C58-B19B-653E0F892DB8}">
      <dgm:prSet/>
      <dgm:spPr/>
      <dgm:t>
        <a:bodyPr/>
        <a:lstStyle/>
        <a:p>
          <a:endParaRPr lang="en-US"/>
        </a:p>
      </dgm:t>
    </dgm:pt>
    <dgm:pt modelId="{4E3B6A24-5A45-4C09-8BBD-A9AB009F42DC}" type="sibTrans" cxnId="{975F73C8-852C-4C58-B19B-653E0F892DB8}">
      <dgm:prSet/>
      <dgm:spPr/>
      <dgm:t>
        <a:bodyPr/>
        <a:lstStyle/>
        <a:p>
          <a:endParaRPr lang="en-US"/>
        </a:p>
      </dgm:t>
    </dgm:pt>
    <dgm:pt modelId="{9A1DFBB2-A8DA-473A-AD6E-2FD397E2018B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Advocacy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4AE2AA-8D9F-4AA3-ADBE-7877706EE730}" type="parTrans" cxnId="{AF795546-2421-42D4-87D9-1D7173F6B5D9}">
      <dgm:prSet/>
      <dgm:spPr/>
      <dgm:t>
        <a:bodyPr/>
        <a:lstStyle/>
        <a:p>
          <a:endParaRPr lang="en-US"/>
        </a:p>
      </dgm:t>
    </dgm:pt>
    <dgm:pt modelId="{E89633F0-63D8-4444-A680-1DD5CF514DA4}" type="sibTrans" cxnId="{AF795546-2421-42D4-87D9-1D7173F6B5D9}">
      <dgm:prSet/>
      <dgm:spPr/>
      <dgm:t>
        <a:bodyPr/>
        <a:lstStyle/>
        <a:p>
          <a:endParaRPr lang="en-US"/>
        </a:p>
      </dgm:t>
    </dgm:pt>
    <dgm:pt modelId="{83342A7C-60D8-43A6-960F-44D325E103F9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Attempt to influence a public official on an issue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2B0A41-A0CE-4D41-A311-303D2BD9DCBF}" type="parTrans" cxnId="{1C27BB3D-4066-4442-9EEA-884274A1E52B}">
      <dgm:prSet/>
      <dgm:spPr/>
      <dgm:t>
        <a:bodyPr/>
        <a:lstStyle/>
        <a:p>
          <a:endParaRPr lang="en-US"/>
        </a:p>
      </dgm:t>
    </dgm:pt>
    <dgm:pt modelId="{4FB0EE2B-FB50-4A2A-8646-D87498DA8F22}" type="sibTrans" cxnId="{1C27BB3D-4066-4442-9EEA-884274A1E52B}">
      <dgm:prSet/>
      <dgm:spPr/>
      <dgm:t>
        <a:bodyPr/>
        <a:lstStyle/>
        <a:p>
          <a:endParaRPr lang="en-US"/>
        </a:p>
      </dgm:t>
    </dgm:pt>
    <dgm:pt modelId="{414FBBB5-8E5E-4EFE-8C23-AD72FFDEC62C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Asking for something specific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262CA1-44EB-43A1-8081-8D755C1F2983}" type="parTrans" cxnId="{54097215-464F-4819-9B4F-605040BAC099}">
      <dgm:prSet/>
      <dgm:spPr/>
      <dgm:t>
        <a:bodyPr/>
        <a:lstStyle/>
        <a:p>
          <a:endParaRPr lang="en-US"/>
        </a:p>
      </dgm:t>
    </dgm:pt>
    <dgm:pt modelId="{952CDF23-A772-4637-9CD8-0B6A67F85D64}" type="sibTrans" cxnId="{54097215-464F-4819-9B4F-605040BAC099}">
      <dgm:prSet/>
      <dgm:spPr/>
      <dgm:t>
        <a:bodyPr/>
        <a:lstStyle/>
        <a:p>
          <a:endParaRPr lang="en-US"/>
        </a:p>
      </dgm:t>
    </dgm:pt>
    <dgm:pt modelId="{7BF3A7E9-261F-4ACB-BBE4-F6FD01D7C44A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Their vote on a Bill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C71742-B4C1-4C16-AB8D-1B947D32AC42}" type="parTrans" cxnId="{6276DF6F-3AD0-400E-B1B4-95C4506EFAA0}">
      <dgm:prSet/>
      <dgm:spPr/>
      <dgm:t>
        <a:bodyPr/>
        <a:lstStyle/>
        <a:p>
          <a:endParaRPr lang="en-US"/>
        </a:p>
      </dgm:t>
    </dgm:pt>
    <dgm:pt modelId="{7A7F7C5F-6D4F-4AF0-AF20-24D523CCDE72}" type="sibTrans" cxnId="{6276DF6F-3AD0-400E-B1B4-95C4506EFAA0}">
      <dgm:prSet/>
      <dgm:spPr/>
      <dgm:t>
        <a:bodyPr/>
        <a:lstStyle/>
        <a:p>
          <a:endParaRPr lang="en-US"/>
        </a:p>
      </dgm:t>
    </dgm:pt>
    <dgm:pt modelId="{8EA00511-AA14-4EFD-BC44-7EDB77C5C578}">
      <dgm:prSet phldrT="[Text]"/>
      <dgm:spPr/>
      <dgm:t>
        <a:bodyPr/>
        <a:lstStyle/>
        <a:p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Emailing members of a group asking them to contact an official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562446-BD8A-447F-AFCD-507E5B5D803A}" type="parTrans" cxnId="{98D91729-3454-49E6-AE6B-9CD0A2123A7D}">
      <dgm:prSet/>
      <dgm:spPr/>
      <dgm:t>
        <a:bodyPr/>
        <a:lstStyle/>
        <a:p>
          <a:endParaRPr lang="en-US"/>
        </a:p>
      </dgm:t>
    </dgm:pt>
    <dgm:pt modelId="{99D6EAF4-8A68-458C-AE25-78BD23610EDC}" type="sibTrans" cxnId="{98D91729-3454-49E6-AE6B-9CD0A2123A7D}">
      <dgm:prSet/>
      <dgm:spPr/>
      <dgm:t>
        <a:bodyPr/>
        <a:lstStyle/>
        <a:p>
          <a:endParaRPr lang="en-US"/>
        </a:p>
      </dgm:t>
    </dgm:pt>
    <dgm:pt modelId="{36BFBE12-103C-4175-A683-A26DDA6B9005}">
      <dgm:prSet/>
      <dgm:spPr/>
      <dgm:t>
        <a:bodyPr/>
        <a:lstStyle/>
        <a:p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Generating petition</a:t>
          </a:r>
          <a:endParaRPr lang="en-US" b="0" i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16B160-5A04-44E3-8FB2-80A7746D17AA}" type="parTrans" cxnId="{DC0A51CF-AECF-48C1-80C9-A613A9847A95}">
      <dgm:prSet/>
      <dgm:spPr/>
      <dgm:t>
        <a:bodyPr/>
        <a:lstStyle/>
        <a:p>
          <a:endParaRPr lang="en-US"/>
        </a:p>
      </dgm:t>
    </dgm:pt>
    <dgm:pt modelId="{DB59ABA2-B1D6-495E-88A0-C290E99B91E2}" type="sibTrans" cxnId="{DC0A51CF-AECF-48C1-80C9-A613A9847A95}">
      <dgm:prSet/>
      <dgm:spPr/>
      <dgm:t>
        <a:bodyPr/>
        <a:lstStyle/>
        <a:p>
          <a:endParaRPr lang="en-US"/>
        </a:p>
      </dgm:t>
    </dgm:pt>
    <dgm:pt modelId="{1D0B54F1-6EEA-4B67-A74D-7CBD4386D8CE}">
      <dgm:prSet phldrT="[Text]"/>
      <dgm:spPr/>
      <dgm:t>
        <a:bodyPr/>
        <a:lstStyle/>
        <a:p>
          <a:r>
            <a:rPr lang="en-US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Arguing in favor of a cause or idea that have an effect people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FBC24-BEAD-4539-A8B6-EB3849B7C13D}" type="parTrans" cxnId="{3D60AC8C-1A6D-4D9F-B387-ABD9A94B6CAC}">
      <dgm:prSet/>
      <dgm:spPr/>
      <dgm:t>
        <a:bodyPr/>
        <a:lstStyle/>
        <a:p>
          <a:endParaRPr lang="en-US"/>
        </a:p>
      </dgm:t>
    </dgm:pt>
    <dgm:pt modelId="{E83DDD07-D247-468F-B483-EFC7851EE7D8}" type="sibTrans" cxnId="{3D60AC8C-1A6D-4D9F-B387-ABD9A94B6CAC}">
      <dgm:prSet/>
      <dgm:spPr/>
      <dgm:t>
        <a:bodyPr/>
        <a:lstStyle/>
        <a:p>
          <a:endParaRPr lang="en-US"/>
        </a:p>
      </dgm:t>
    </dgm:pt>
    <dgm:pt modelId="{610172C7-79AF-4A19-AEF3-7B8D63D2DF56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Educating a political official on a specific issue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A3C4AF5-99B9-48C7-9E70-F65CFD8168E9}" type="parTrans" cxnId="{337D2E51-CA9C-4CE3-AFA2-A4BFF4A7855A}">
      <dgm:prSet/>
      <dgm:spPr/>
      <dgm:t>
        <a:bodyPr/>
        <a:lstStyle/>
        <a:p>
          <a:endParaRPr lang="en-US"/>
        </a:p>
      </dgm:t>
    </dgm:pt>
    <dgm:pt modelId="{17D6B2B7-8F8D-49E8-882F-9D24E01EC1F0}" type="sibTrans" cxnId="{337D2E51-CA9C-4CE3-AFA2-A4BFF4A7855A}">
      <dgm:prSet/>
      <dgm:spPr/>
      <dgm:t>
        <a:bodyPr/>
        <a:lstStyle/>
        <a:p>
          <a:endParaRPr lang="en-US"/>
        </a:p>
      </dgm:t>
    </dgm:pt>
    <dgm:pt modelId="{BED00ED2-584D-4E74-9CC0-1082C346FD21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“Educate to Legislate”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001053-C4DB-4D87-AF38-4C55527E15F2}" type="parTrans" cxnId="{BC5D8FAD-A29A-4E2B-A17B-A42182B6F904}">
      <dgm:prSet/>
      <dgm:spPr/>
      <dgm:t>
        <a:bodyPr/>
        <a:lstStyle/>
        <a:p>
          <a:endParaRPr lang="en-US"/>
        </a:p>
      </dgm:t>
    </dgm:pt>
    <dgm:pt modelId="{AA0A14DE-0AAB-4D54-B63C-B794D1E2E083}" type="sibTrans" cxnId="{BC5D8FAD-A29A-4E2B-A17B-A42182B6F904}">
      <dgm:prSet/>
      <dgm:spPr/>
      <dgm:t>
        <a:bodyPr/>
        <a:lstStyle/>
        <a:p>
          <a:endParaRPr lang="en-US"/>
        </a:p>
      </dgm:t>
    </dgm:pt>
    <dgm:pt modelId="{9C3B15E3-058B-48D1-A03D-0D083EAA7B9F}" type="pres">
      <dgm:prSet presAssocID="{D922EFDD-A89F-4B4B-B7C4-9EE541BB9D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F8447D-E5B4-4571-99FB-6E8CA886ACCB}" type="pres">
      <dgm:prSet presAssocID="{5CD642EA-0D1F-4E58-BDBF-E1D4A66CA03E}" presName="composite" presStyleCnt="0"/>
      <dgm:spPr/>
      <dgm:t>
        <a:bodyPr/>
        <a:lstStyle/>
        <a:p>
          <a:endParaRPr lang="en-US"/>
        </a:p>
      </dgm:t>
    </dgm:pt>
    <dgm:pt modelId="{21ABE54E-618F-457F-AFAD-3570F8177219}" type="pres">
      <dgm:prSet presAssocID="{5CD642EA-0D1F-4E58-BDBF-E1D4A66CA03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C2D4E-A593-4B39-8C21-DF8533062AA0}" type="pres">
      <dgm:prSet presAssocID="{5CD642EA-0D1F-4E58-BDBF-E1D4A66CA03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D96D-172B-40B2-BC16-DBA61389FB4C}" type="pres">
      <dgm:prSet presAssocID="{4E3B6A24-5A45-4C09-8BBD-A9AB009F42DC}" presName="space" presStyleCnt="0"/>
      <dgm:spPr/>
      <dgm:t>
        <a:bodyPr/>
        <a:lstStyle/>
        <a:p>
          <a:endParaRPr lang="en-US"/>
        </a:p>
      </dgm:t>
    </dgm:pt>
    <dgm:pt modelId="{74D9F86E-D59D-4E27-9CAA-0EFA85651F7B}" type="pres">
      <dgm:prSet presAssocID="{9A1DFBB2-A8DA-473A-AD6E-2FD397E2018B}" presName="composite" presStyleCnt="0"/>
      <dgm:spPr/>
      <dgm:t>
        <a:bodyPr/>
        <a:lstStyle/>
        <a:p>
          <a:endParaRPr lang="en-US"/>
        </a:p>
      </dgm:t>
    </dgm:pt>
    <dgm:pt modelId="{66CAC3CD-5C2F-4CE5-A9EB-7015C3DB4E57}" type="pres">
      <dgm:prSet presAssocID="{9A1DFBB2-A8DA-473A-AD6E-2FD397E2018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D8651-7EAE-4529-A30F-0AD65D5B4846}" type="pres">
      <dgm:prSet presAssocID="{9A1DFBB2-A8DA-473A-AD6E-2FD397E2018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F73C8-852C-4C58-B19B-653E0F892DB8}" srcId="{D922EFDD-A89F-4B4B-B7C4-9EE541BB9D42}" destId="{5CD642EA-0D1F-4E58-BDBF-E1D4A66CA03E}" srcOrd="0" destOrd="0" parTransId="{74083579-CCBF-4704-A6C7-3AAE584DC069}" sibTransId="{4E3B6A24-5A45-4C09-8BBD-A9AB009F42DC}"/>
    <dgm:cxn modelId="{DC0A51CF-AECF-48C1-80C9-A613A9847A95}" srcId="{414FBBB5-8E5E-4EFE-8C23-AD72FFDEC62C}" destId="{36BFBE12-103C-4175-A683-A26DDA6B9005}" srcOrd="2" destOrd="0" parTransId="{2916B160-5A04-44E3-8FB2-80A7746D17AA}" sibTransId="{DB59ABA2-B1D6-495E-88A0-C290E99B91E2}"/>
    <dgm:cxn modelId="{BC5D8FAD-A29A-4E2B-A17B-A42182B6F904}" srcId="{9A1DFBB2-A8DA-473A-AD6E-2FD397E2018B}" destId="{BED00ED2-584D-4E74-9CC0-1082C346FD21}" srcOrd="2" destOrd="0" parTransId="{38001053-C4DB-4D87-AF38-4C55527E15F2}" sibTransId="{AA0A14DE-0AAB-4D54-B63C-B794D1E2E083}"/>
    <dgm:cxn modelId="{010089F4-2F2E-4238-B328-543F899AD1CF}" type="presOf" srcId="{8EA00511-AA14-4EFD-BC44-7EDB77C5C578}" destId="{FE1C2D4E-A593-4B39-8C21-DF8533062AA0}" srcOrd="0" destOrd="3" presId="urn:microsoft.com/office/officeart/2005/8/layout/hList1"/>
    <dgm:cxn modelId="{28D40F6E-C674-45E6-890C-62D8AC4938C1}" type="presOf" srcId="{7BF3A7E9-261F-4ACB-BBE4-F6FD01D7C44A}" destId="{FE1C2D4E-A593-4B39-8C21-DF8533062AA0}" srcOrd="0" destOrd="2" presId="urn:microsoft.com/office/officeart/2005/8/layout/hList1"/>
    <dgm:cxn modelId="{1C27BB3D-4066-4442-9EEA-884274A1E52B}" srcId="{5CD642EA-0D1F-4E58-BDBF-E1D4A66CA03E}" destId="{83342A7C-60D8-43A6-960F-44D325E103F9}" srcOrd="0" destOrd="0" parTransId="{3F2B0A41-A0CE-4D41-A311-303D2BD9DCBF}" sibTransId="{4FB0EE2B-FB50-4A2A-8646-D87498DA8F22}"/>
    <dgm:cxn modelId="{46E7D7A0-39CB-409A-A714-E3EFDEEE1ABE}" type="presOf" srcId="{BED00ED2-584D-4E74-9CC0-1082C346FD21}" destId="{96BD8651-7EAE-4529-A30F-0AD65D5B4846}" srcOrd="0" destOrd="2" presId="urn:microsoft.com/office/officeart/2005/8/layout/hList1"/>
    <dgm:cxn modelId="{9456A6EB-9089-4046-B874-9F1BBE776346}" type="presOf" srcId="{610172C7-79AF-4A19-AEF3-7B8D63D2DF56}" destId="{96BD8651-7EAE-4529-A30F-0AD65D5B4846}" srcOrd="0" destOrd="1" presId="urn:microsoft.com/office/officeart/2005/8/layout/hList1"/>
    <dgm:cxn modelId="{AF795546-2421-42D4-87D9-1D7173F6B5D9}" srcId="{D922EFDD-A89F-4B4B-B7C4-9EE541BB9D42}" destId="{9A1DFBB2-A8DA-473A-AD6E-2FD397E2018B}" srcOrd="1" destOrd="0" parTransId="{7F4AE2AA-8D9F-4AA3-ADBE-7877706EE730}" sibTransId="{E89633F0-63D8-4444-A680-1DD5CF514DA4}"/>
    <dgm:cxn modelId="{54097215-464F-4819-9B4F-605040BAC099}" srcId="{83342A7C-60D8-43A6-960F-44D325E103F9}" destId="{414FBBB5-8E5E-4EFE-8C23-AD72FFDEC62C}" srcOrd="0" destOrd="0" parTransId="{B7262CA1-44EB-43A1-8081-8D755C1F2983}" sibTransId="{952CDF23-A772-4637-9CD8-0B6A67F85D64}"/>
    <dgm:cxn modelId="{666D1CF0-9A69-4DF2-88B9-17F6E16FF3FE}" type="presOf" srcId="{36BFBE12-103C-4175-A683-A26DDA6B9005}" destId="{FE1C2D4E-A593-4B39-8C21-DF8533062AA0}" srcOrd="0" destOrd="4" presId="urn:microsoft.com/office/officeart/2005/8/layout/hList1"/>
    <dgm:cxn modelId="{809271DB-796E-49EC-8A80-F463C193363A}" type="presOf" srcId="{414FBBB5-8E5E-4EFE-8C23-AD72FFDEC62C}" destId="{FE1C2D4E-A593-4B39-8C21-DF8533062AA0}" srcOrd="0" destOrd="1" presId="urn:microsoft.com/office/officeart/2005/8/layout/hList1"/>
    <dgm:cxn modelId="{B25A8293-AA1A-4F9F-AE66-933A800CAD6E}" type="presOf" srcId="{83342A7C-60D8-43A6-960F-44D325E103F9}" destId="{FE1C2D4E-A593-4B39-8C21-DF8533062AA0}" srcOrd="0" destOrd="0" presId="urn:microsoft.com/office/officeart/2005/8/layout/hList1"/>
    <dgm:cxn modelId="{85BE05AD-83DE-4721-83C5-84B1ECDB1687}" type="presOf" srcId="{9A1DFBB2-A8DA-473A-AD6E-2FD397E2018B}" destId="{66CAC3CD-5C2F-4CE5-A9EB-7015C3DB4E57}" srcOrd="0" destOrd="0" presId="urn:microsoft.com/office/officeart/2005/8/layout/hList1"/>
    <dgm:cxn modelId="{66FA89A5-2A70-414D-8044-B0CB50EFE5CF}" type="presOf" srcId="{1D0B54F1-6EEA-4B67-A74D-7CBD4386D8CE}" destId="{96BD8651-7EAE-4529-A30F-0AD65D5B4846}" srcOrd="0" destOrd="0" presId="urn:microsoft.com/office/officeart/2005/8/layout/hList1"/>
    <dgm:cxn modelId="{98D91729-3454-49E6-AE6B-9CD0A2123A7D}" srcId="{414FBBB5-8E5E-4EFE-8C23-AD72FFDEC62C}" destId="{8EA00511-AA14-4EFD-BC44-7EDB77C5C578}" srcOrd="1" destOrd="0" parTransId="{D5562446-BD8A-447F-AFCD-507E5B5D803A}" sibTransId="{99D6EAF4-8A68-458C-AE25-78BD23610EDC}"/>
    <dgm:cxn modelId="{C8ECFCCE-E3D2-4595-9FF6-831FE9DEDE1C}" type="presOf" srcId="{D922EFDD-A89F-4B4B-B7C4-9EE541BB9D42}" destId="{9C3B15E3-058B-48D1-A03D-0D083EAA7B9F}" srcOrd="0" destOrd="0" presId="urn:microsoft.com/office/officeart/2005/8/layout/hList1"/>
    <dgm:cxn modelId="{3D60AC8C-1A6D-4D9F-B387-ABD9A94B6CAC}" srcId="{9A1DFBB2-A8DA-473A-AD6E-2FD397E2018B}" destId="{1D0B54F1-6EEA-4B67-A74D-7CBD4386D8CE}" srcOrd="0" destOrd="0" parTransId="{F74FBC24-BEAD-4539-A8B6-EB3849B7C13D}" sibTransId="{E83DDD07-D247-468F-B483-EFC7851EE7D8}"/>
    <dgm:cxn modelId="{337D2E51-CA9C-4CE3-AFA2-A4BFF4A7855A}" srcId="{9A1DFBB2-A8DA-473A-AD6E-2FD397E2018B}" destId="{610172C7-79AF-4A19-AEF3-7B8D63D2DF56}" srcOrd="1" destOrd="0" parTransId="{5A3C4AF5-99B9-48C7-9E70-F65CFD8168E9}" sibTransId="{17D6B2B7-8F8D-49E8-882F-9D24E01EC1F0}"/>
    <dgm:cxn modelId="{FDB787E2-0416-4AD4-8283-45876434B1F1}" type="presOf" srcId="{5CD642EA-0D1F-4E58-BDBF-E1D4A66CA03E}" destId="{21ABE54E-618F-457F-AFAD-3570F8177219}" srcOrd="0" destOrd="0" presId="urn:microsoft.com/office/officeart/2005/8/layout/hList1"/>
    <dgm:cxn modelId="{6276DF6F-3AD0-400E-B1B4-95C4506EFAA0}" srcId="{414FBBB5-8E5E-4EFE-8C23-AD72FFDEC62C}" destId="{7BF3A7E9-261F-4ACB-BBE4-F6FD01D7C44A}" srcOrd="0" destOrd="0" parTransId="{CBC71742-B4C1-4C16-AB8D-1B947D32AC42}" sibTransId="{7A7F7C5F-6D4F-4AF0-AF20-24D523CCDE72}"/>
    <dgm:cxn modelId="{71A3D74C-11B4-41A6-9D53-00422F2BA64D}" type="presParOf" srcId="{9C3B15E3-058B-48D1-A03D-0D083EAA7B9F}" destId="{C7F8447D-E5B4-4571-99FB-6E8CA886ACCB}" srcOrd="0" destOrd="0" presId="urn:microsoft.com/office/officeart/2005/8/layout/hList1"/>
    <dgm:cxn modelId="{1EFCD7DA-6320-441D-BF04-7D21E9390DFB}" type="presParOf" srcId="{C7F8447D-E5B4-4571-99FB-6E8CA886ACCB}" destId="{21ABE54E-618F-457F-AFAD-3570F8177219}" srcOrd="0" destOrd="0" presId="urn:microsoft.com/office/officeart/2005/8/layout/hList1"/>
    <dgm:cxn modelId="{E2C91A14-BBD6-4B76-AC4C-274705C0F09A}" type="presParOf" srcId="{C7F8447D-E5B4-4571-99FB-6E8CA886ACCB}" destId="{FE1C2D4E-A593-4B39-8C21-DF8533062AA0}" srcOrd="1" destOrd="0" presId="urn:microsoft.com/office/officeart/2005/8/layout/hList1"/>
    <dgm:cxn modelId="{8B87B1AF-83D0-4AD8-BBF1-7C7194D691A6}" type="presParOf" srcId="{9C3B15E3-058B-48D1-A03D-0D083EAA7B9F}" destId="{2F7ED96D-172B-40B2-BC16-DBA61389FB4C}" srcOrd="1" destOrd="0" presId="urn:microsoft.com/office/officeart/2005/8/layout/hList1"/>
    <dgm:cxn modelId="{11065BE2-07DF-41DA-BDAC-F6B2ECEF8CFA}" type="presParOf" srcId="{9C3B15E3-058B-48D1-A03D-0D083EAA7B9F}" destId="{74D9F86E-D59D-4E27-9CAA-0EFA85651F7B}" srcOrd="2" destOrd="0" presId="urn:microsoft.com/office/officeart/2005/8/layout/hList1"/>
    <dgm:cxn modelId="{97F9C9F2-12A4-45F1-ACF6-F007DE0710A4}" type="presParOf" srcId="{74D9F86E-D59D-4E27-9CAA-0EFA85651F7B}" destId="{66CAC3CD-5C2F-4CE5-A9EB-7015C3DB4E57}" srcOrd="0" destOrd="0" presId="urn:microsoft.com/office/officeart/2005/8/layout/hList1"/>
    <dgm:cxn modelId="{359CD4C2-ABBE-43AB-A41C-1D89CB8346A5}" type="presParOf" srcId="{74D9F86E-D59D-4E27-9CAA-0EFA85651F7B}" destId="{96BD8651-7EAE-4529-A30F-0AD65D5B48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CC72A-0ED3-4ADC-9A19-85215BCBAB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C02A9-9B01-4AD3-A899-33B81899F35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Finding your Representatives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20A4E1-BEB5-4518-A8FB-52B3AD84C1F9}" type="parTrans" cxnId="{297B2AAB-9F04-47FD-B281-E0A19648E176}">
      <dgm:prSet/>
      <dgm:spPr/>
      <dgm:t>
        <a:bodyPr/>
        <a:lstStyle/>
        <a:p>
          <a:endParaRPr lang="en-US"/>
        </a:p>
      </dgm:t>
    </dgm:pt>
    <dgm:pt modelId="{1A9C66E6-D069-49FE-8044-3791CC3AE00A}" type="sibTrans" cxnId="{297B2AAB-9F04-47FD-B281-E0A19648E176}">
      <dgm:prSet/>
      <dgm:spPr/>
      <dgm:t>
        <a:bodyPr/>
        <a:lstStyle/>
        <a:p>
          <a:endParaRPr lang="en-US"/>
        </a:p>
      </dgm:t>
    </dgm:pt>
    <dgm:pt modelId="{643ABC50-04F4-4C3F-A325-65B7CF0B652D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 the representatives where you live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F8DA5C-4998-44CC-AFB5-5C8917266737}" type="parTrans" cxnId="{93CD32F4-D4D5-4285-9D31-B1F1975E195D}">
      <dgm:prSet/>
      <dgm:spPr/>
      <dgm:t>
        <a:bodyPr/>
        <a:lstStyle/>
        <a:p>
          <a:endParaRPr lang="en-US"/>
        </a:p>
      </dgm:t>
    </dgm:pt>
    <dgm:pt modelId="{07E59957-7BB1-4E35-B72E-36763AD26DA7}" type="sibTrans" cxnId="{93CD32F4-D4D5-4285-9D31-B1F1975E195D}">
      <dgm:prSet/>
      <dgm:spPr/>
      <dgm:t>
        <a:bodyPr/>
        <a:lstStyle/>
        <a:p>
          <a:endParaRPr lang="en-US"/>
        </a:p>
      </dgm:t>
    </dgm:pt>
    <dgm:pt modelId="{2D1CF2EF-C6CD-4B12-8A70-13EB32799FF1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 the representatives where you work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7A82888-6C7C-482C-BB73-AE381ABAF7D8}" type="parTrans" cxnId="{75C15252-DB1C-4464-8715-4B695D313C85}">
      <dgm:prSet/>
      <dgm:spPr/>
      <dgm:t>
        <a:bodyPr/>
        <a:lstStyle/>
        <a:p>
          <a:endParaRPr lang="en-US"/>
        </a:p>
      </dgm:t>
    </dgm:pt>
    <dgm:pt modelId="{C219ABDD-1E7F-4A0B-A17E-24108CBBACF6}" type="sibTrans" cxnId="{75C15252-DB1C-4464-8715-4B695D313C85}">
      <dgm:prSet/>
      <dgm:spPr/>
      <dgm:t>
        <a:bodyPr/>
        <a:lstStyle/>
        <a:p>
          <a:endParaRPr lang="en-US"/>
        </a:p>
      </dgm:t>
    </dgm:pt>
    <dgm:pt modelId="{4649635F-E38B-4AD7-90F1-DDF6E021B54C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www.commoncause.org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9CCC3EB-10D0-42F0-A80A-F32EF22B54A6}" type="parTrans" cxnId="{1E9C2695-D18D-43CB-97E5-090780684DBA}">
      <dgm:prSet/>
      <dgm:spPr/>
      <dgm:t>
        <a:bodyPr/>
        <a:lstStyle/>
        <a:p>
          <a:endParaRPr lang="en-US"/>
        </a:p>
      </dgm:t>
    </dgm:pt>
    <dgm:pt modelId="{E279A008-0D13-471D-A640-A05366F41234}" type="sibTrans" cxnId="{1E9C2695-D18D-43CB-97E5-090780684DBA}">
      <dgm:prSet/>
      <dgm:spPr/>
      <dgm:t>
        <a:bodyPr/>
        <a:lstStyle/>
        <a:p>
          <a:endParaRPr lang="en-US"/>
        </a:p>
      </dgm:t>
    </dgm:pt>
    <dgm:pt modelId="{7B859A04-366C-4C0E-8FE8-F54868F16008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www.house.gov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84E73F-40E6-4AF8-98B7-D9A98E114B0C}" type="parTrans" cxnId="{8FF42751-D14F-4BF9-90E2-B29CDF2ABA00}">
      <dgm:prSet/>
      <dgm:spPr/>
      <dgm:t>
        <a:bodyPr/>
        <a:lstStyle/>
        <a:p>
          <a:endParaRPr lang="en-US"/>
        </a:p>
      </dgm:t>
    </dgm:pt>
    <dgm:pt modelId="{FA459C7D-A55A-47CF-92B6-839A3A782AF4}" type="sibTrans" cxnId="{8FF42751-D14F-4BF9-90E2-B29CDF2ABA00}">
      <dgm:prSet/>
      <dgm:spPr/>
      <dgm:t>
        <a:bodyPr/>
        <a:lstStyle/>
        <a:p>
          <a:endParaRPr lang="en-US"/>
        </a:p>
      </dgm:t>
    </dgm:pt>
    <dgm:pt modelId="{0A320F8C-5B32-47B8-9D5E-9B784C9BB7F2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www.senate.gov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D428B6-EC85-439A-8BD4-2DB0EC4BAE8D}" type="parTrans" cxnId="{C196707D-BFFC-4262-8DED-5E7E5E112DC5}">
      <dgm:prSet/>
      <dgm:spPr/>
      <dgm:t>
        <a:bodyPr/>
        <a:lstStyle/>
        <a:p>
          <a:endParaRPr lang="en-US"/>
        </a:p>
      </dgm:t>
    </dgm:pt>
    <dgm:pt modelId="{E6561913-86CC-442A-A393-E5716E66E580}" type="sibTrans" cxnId="{C196707D-BFFC-4262-8DED-5E7E5E112DC5}">
      <dgm:prSet/>
      <dgm:spPr/>
      <dgm:t>
        <a:bodyPr/>
        <a:lstStyle/>
        <a:p>
          <a:endParaRPr lang="en-US"/>
        </a:p>
      </dgm:t>
    </dgm:pt>
    <dgm:pt modelId="{94AE5DA1-DC8E-483B-BBB9-7B990B282EC2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Learn about them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4D177B-30F4-4ED3-95AD-6753146B2639}" type="parTrans" cxnId="{70D6E848-721C-4697-B0AD-DBDA68A75766}">
      <dgm:prSet/>
      <dgm:spPr/>
      <dgm:t>
        <a:bodyPr/>
        <a:lstStyle/>
        <a:p>
          <a:endParaRPr lang="en-US"/>
        </a:p>
      </dgm:t>
    </dgm:pt>
    <dgm:pt modelId="{42FC5A91-586A-4E8F-B3FF-78AAFA4D658A}" type="sibTrans" cxnId="{70D6E848-721C-4697-B0AD-DBDA68A75766}">
      <dgm:prSet/>
      <dgm:spPr/>
      <dgm:t>
        <a:bodyPr/>
        <a:lstStyle/>
        <a:p>
          <a:endParaRPr lang="en-US"/>
        </a:p>
      </dgm:t>
    </dgm:pt>
    <dgm:pt modelId="{881941A1-F6DA-4E96-AECA-AF4A708A8C8B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their major platforms?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9A1096-A664-43C1-AC38-B6BBEE375042}" type="parTrans" cxnId="{B291B9B8-21F3-49E1-A9F4-919D7FAED943}">
      <dgm:prSet/>
      <dgm:spPr/>
      <dgm:t>
        <a:bodyPr/>
        <a:lstStyle/>
        <a:p>
          <a:endParaRPr lang="en-US"/>
        </a:p>
      </dgm:t>
    </dgm:pt>
    <dgm:pt modelId="{F0E8B922-0618-4698-9D19-3B196F72E1AB}" type="sibTrans" cxnId="{B291B9B8-21F3-49E1-A9F4-919D7FAED943}">
      <dgm:prSet/>
      <dgm:spPr/>
      <dgm:t>
        <a:bodyPr/>
        <a:lstStyle/>
        <a:p>
          <a:endParaRPr lang="en-US"/>
        </a:p>
      </dgm:t>
    </dgm:pt>
    <dgm:pt modelId="{C3363135-1197-44DE-98E1-C20DA8CD5350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Committees are they on?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B7BF31-A16E-4DE3-AA3C-0FAC17433C21}" type="parTrans" cxnId="{8549BC26-6B39-4514-9307-13C23ACB2295}">
      <dgm:prSet/>
      <dgm:spPr/>
      <dgm:t>
        <a:bodyPr/>
        <a:lstStyle/>
        <a:p>
          <a:endParaRPr lang="en-US"/>
        </a:p>
      </dgm:t>
    </dgm:pt>
    <dgm:pt modelId="{258F9C52-6AE5-4410-8709-BF6E378512BB}" type="sibTrans" cxnId="{8549BC26-6B39-4514-9307-13C23ACB2295}">
      <dgm:prSet/>
      <dgm:spPr/>
      <dgm:t>
        <a:bodyPr/>
        <a:lstStyle/>
        <a:p>
          <a:endParaRPr lang="en-US"/>
        </a:p>
      </dgm:t>
    </dgm:pt>
    <dgm:pt modelId="{2BBAAE99-C1A9-497C-9682-32DC2C9996A6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previous legislation have they filed/sponsored?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20F521-7C5E-43C8-B99B-1F859E41F21D}" type="parTrans" cxnId="{D5E0D6EA-5DF4-458C-AC1D-3C01390E18B1}">
      <dgm:prSet/>
      <dgm:spPr/>
      <dgm:t>
        <a:bodyPr/>
        <a:lstStyle/>
        <a:p>
          <a:endParaRPr lang="en-US"/>
        </a:p>
      </dgm:t>
    </dgm:pt>
    <dgm:pt modelId="{542E357A-A7BD-4C07-8528-FBD0B0CAA9FD}" type="sibTrans" cxnId="{D5E0D6EA-5DF4-458C-AC1D-3C01390E18B1}">
      <dgm:prSet/>
      <dgm:spPr/>
      <dgm:t>
        <a:bodyPr/>
        <a:lstStyle/>
        <a:p>
          <a:endParaRPr lang="en-US"/>
        </a:p>
      </dgm:t>
    </dgm:pt>
    <dgm:pt modelId="{45BCE9F1-2586-4323-9B1C-AB1A33C2868F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do they enjoy in their personal life?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FA81C5-8D18-4022-A8BD-ABDB20F03FB6}" type="parTrans" cxnId="{CD0B75C5-B125-4562-80BF-C7F042C71C58}">
      <dgm:prSet/>
      <dgm:spPr/>
      <dgm:t>
        <a:bodyPr/>
        <a:lstStyle/>
        <a:p>
          <a:endParaRPr lang="en-US"/>
        </a:p>
      </dgm:t>
    </dgm:pt>
    <dgm:pt modelId="{D61D211D-78D9-478D-B819-0D42DD89C9A6}" type="sibTrans" cxnId="{CD0B75C5-B125-4562-80BF-C7F042C71C58}">
      <dgm:prSet/>
      <dgm:spPr/>
      <dgm:t>
        <a:bodyPr/>
        <a:lstStyle/>
        <a:p>
          <a:endParaRPr lang="en-US"/>
        </a:p>
      </dgm:t>
    </dgm:pt>
    <dgm:pt modelId="{DE3EF2A0-7DA5-4843-8565-2180637430E3}">
      <dgm:prSet phldrT="[Text]"/>
      <dgm:spPr/>
      <dgm:t>
        <a:bodyPr/>
        <a:lstStyle/>
        <a:p>
          <a:r>
            <a: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type of activities/industry is impacted in their District/State?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A91548-2594-4712-AB34-36573B679C9B}" type="parTrans" cxnId="{16067480-0F22-45E9-AE3B-A28DC7867ADE}">
      <dgm:prSet/>
      <dgm:spPr/>
      <dgm:t>
        <a:bodyPr/>
        <a:lstStyle/>
        <a:p>
          <a:endParaRPr lang="en-US"/>
        </a:p>
      </dgm:t>
    </dgm:pt>
    <dgm:pt modelId="{2E033AD7-04C7-4658-96EC-0BD430B19838}" type="sibTrans" cxnId="{16067480-0F22-45E9-AE3B-A28DC7867ADE}">
      <dgm:prSet/>
      <dgm:spPr/>
      <dgm:t>
        <a:bodyPr/>
        <a:lstStyle/>
        <a:p>
          <a:endParaRPr lang="en-US"/>
        </a:p>
      </dgm:t>
    </dgm:pt>
    <dgm:pt modelId="{5B8B90F8-FA9D-4486-AD69-D25C58C8E038}" type="pres">
      <dgm:prSet presAssocID="{F5DCC72A-0ED3-4ADC-9A19-85215BCBAB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4B2344-F80B-46DC-B0E7-584C757044F9}" type="pres">
      <dgm:prSet presAssocID="{328C02A9-9B01-4AD3-A899-33B81899F354}" presName="linNode" presStyleCnt="0"/>
      <dgm:spPr/>
    </dgm:pt>
    <dgm:pt modelId="{460C01BC-5694-4EA8-81DC-CCCB27BD2F70}" type="pres">
      <dgm:prSet presAssocID="{328C02A9-9B01-4AD3-A899-33B81899F35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29863-C5B2-4BF0-8DD2-D5222013A21E}" type="pres">
      <dgm:prSet presAssocID="{328C02A9-9B01-4AD3-A899-33B81899F3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1081-0A33-4771-9EE8-869FBCB646F8}" type="pres">
      <dgm:prSet presAssocID="{1A9C66E6-D069-49FE-8044-3791CC3AE00A}" presName="sp" presStyleCnt="0"/>
      <dgm:spPr/>
    </dgm:pt>
    <dgm:pt modelId="{54DB7F15-90EB-4B61-9AC4-A4BD58575710}" type="pres">
      <dgm:prSet presAssocID="{94AE5DA1-DC8E-483B-BBB9-7B990B282EC2}" presName="linNode" presStyleCnt="0"/>
      <dgm:spPr/>
    </dgm:pt>
    <dgm:pt modelId="{D7E454AA-C43B-462B-88B8-621885CD5D1C}" type="pres">
      <dgm:prSet presAssocID="{94AE5DA1-DC8E-483B-BBB9-7B990B282EC2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30AF0-2936-45FE-A47F-16F2FA218745}" type="pres">
      <dgm:prSet presAssocID="{94AE5DA1-DC8E-483B-BBB9-7B990B282EC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B75C5-B125-4562-80BF-C7F042C71C58}" srcId="{94AE5DA1-DC8E-483B-BBB9-7B990B282EC2}" destId="{45BCE9F1-2586-4323-9B1C-AB1A33C2868F}" srcOrd="3" destOrd="0" parTransId="{D0FA81C5-8D18-4022-A8BD-ABDB20F03FB6}" sibTransId="{D61D211D-78D9-478D-B819-0D42DD89C9A6}"/>
    <dgm:cxn modelId="{4F5CB341-1137-4683-9EE1-40AF64D431A2}" type="presOf" srcId="{45BCE9F1-2586-4323-9B1C-AB1A33C2868F}" destId="{27530AF0-2936-45FE-A47F-16F2FA218745}" srcOrd="0" destOrd="3" presId="urn:microsoft.com/office/officeart/2005/8/layout/vList5"/>
    <dgm:cxn modelId="{16067480-0F22-45E9-AE3B-A28DC7867ADE}" srcId="{94AE5DA1-DC8E-483B-BBB9-7B990B282EC2}" destId="{DE3EF2A0-7DA5-4843-8565-2180637430E3}" srcOrd="4" destOrd="0" parTransId="{CBA91548-2594-4712-AB34-36573B679C9B}" sibTransId="{2E033AD7-04C7-4658-96EC-0BD430B19838}"/>
    <dgm:cxn modelId="{B291B9B8-21F3-49E1-A9F4-919D7FAED943}" srcId="{94AE5DA1-DC8E-483B-BBB9-7B990B282EC2}" destId="{881941A1-F6DA-4E96-AECA-AF4A708A8C8B}" srcOrd="0" destOrd="0" parTransId="{5B9A1096-A664-43C1-AC38-B6BBEE375042}" sibTransId="{F0E8B922-0618-4698-9D19-3B196F72E1AB}"/>
    <dgm:cxn modelId="{93CD32F4-D4D5-4285-9D31-B1F1975E195D}" srcId="{328C02A9-9B01-4AD3-A899-33B81899F354}" destId="{643ABC50-04F4-4C3F-A325-65B7CF0B652D}" srcOrd="0" destOrd="0" parTransId="{DAF8DA5C-4998-44CC-AFB5-5C8917266737}" sibTransId="{07E59957-7BB1-4E35-B72E-36763AD26DA7}"/>
    <dgm:cxn modelId="{E6A18B12-B10B-495E-AF8A-AFFC628BF5FA}" type="presOf" srcId="{7B859A04-366C-4C0E-8FE8-F54868F16008}" destId="{DB529863-C5B2-4BF0-8DD2-D5222013A21E}" srcOrd="0" destOrd="3" presId="urn:microsoft.com/office/officeart/2005/8/layout/vList5"/>
    <dgm:cxn modelId="{054617F2-7854-47DA-9B56-3F89E8C1CF70}" type="presOf" srcId="{2D1CF2EF-C6CD-4B12-8A70-13EB32799FF1}" destId="{DB529863-C5B2-4BF0-8DD2-D5222013A21E}" srcOrd="0" destOrd="1" presId="urn:microsoft.com/office/officeart/2005/8/layout/vList5"/>
    <dgm:cxn modelId="{8FF42751-D14F-4BF9-90E2-B29CDF2ABA00}" srcId="{328C02A9-9B01-4AD3-A899-33B81899F354}" destId="{7B859A04-366C-4C0E-8FE8-F54868F16008}" srcOrd="3" destOrd="0" parTransId="{6284E73F-40E6-4AF8-98B7-D9A98E114B0C}" sibTransId="{FA459C7D-A55A-47CF-92B6-839A3A782AF4}"/>
    <dgm:cxn modelId="{8549BC26-6B39-4514-9307-13C23ACB2295}" srcId="{94AE5DA1-DC8E-483B-BBB9-7B990B282EC2}" destId="{C3363135-1197-44DE-98E1-C20DA8CD5350}" srcOrd="1" destOrd="0" parTransId="{45B7BF31-A16E-4DE3-AA3C-0FAC17433C21}" sibTransId="{258F9C52-6AE5-4410-8709-BF6E378512BB}"/>
    <dgm:cxn modelId="{B2324278-EA52-4D19-965E-29FCEA8F2885}" type="presOf" srcId="{DE3EF2A0-7DA5-4843-8565-2180637430E3}" destId="{27530AF0-2936-45FE-A47F-16F2FA218745}" srcOrd="0" destOrd="4" presId="urn:microsoft.com/office/officeart/2005/8/layout/vList5"/>
    <dgm:cxn modelId="{75C15252-DB1C-4464-8715-4B695D313C85}" srcId="{328C02A9-9B01-4AD3-A899-33B81899F354}" destId="{2D1CF2EF-C6CD-4B12-8A70-13EB32799FF1}" srcOrd="1" destOrd="0" parTransId="{17A82888-6C7C-482C-BB73-AE381ABAF7D8}" sibTransId="{C219ABDD-1E7F-4A0B-A17E-24108CBBACF6}"/>
    <dgm:cxn modelId="{5A885DF7-5596-4A68-8E4E-6A1E586BE19F}" type="presOf" srcId="{328C02A9-9B01-4AD3-A899-33B81899F354}" destId="{460C01BC-5694-4EA8-81DC-CCCB27BD2F70}" srcOrd="0" destOrd="0" presId="urn:microsoft.com/office/officeart/2005/8/layout/vList5"/>
    <dgm:cxn modelId="{640183AE-6275-44F2-94EB-3E56D8798D61}" type="presOf" srcId="{94AE5DA1-DC8E-483B-BBB9-7B990B282EC2}" destId="{D7E454AA-C43B-462B-88B8-621885CD5D1C}" srcOrd="0" destOrd="0" presId="urn:microsoft.com/office/officeart/2005/8/layout/vList5"/>
    <dgm:cxn modelId="{1EAB4462-B125-4250-AFA3-59697F8DD62B}" type="presOf" srcId="{C3363135-1197-44DE-98E1-C20DA8CD5350}" destId="{27530AF0-2936-45FE-A47F-16F2FA218745}" srcOrd="0" destOrd="1" presId="urn:microsoft.com/office/officeart/2005/8/layout/vList5"/>
    <dgm:cxn modelId="{81AA6667-E3CE-47DE-85B1-9AF10311F55A}" type="presOf" srcId="{643ABC50-04F4-4C3F-A325-65B7CF0B652D}" destId="{DB529863-C5B2-4BF0-8DD2-D5222013A21E}" srcOrd="0" destOrd="0" presId="urn:microsoft.com/office/officeart/2005/8/layout/vList5"/>
    <dgm:cxn modelId="{343BBB66-28A3-4A0A-9E29-7B7C5171A6C9}" type="presOf" srcId="{2BBAAE99-C1A9-497C-9682-32DC2C9996A6}" destId="{27530AF0-2936-45FE-A47F-16F2FA218745}" srcOrd="0" destOrd="2" presId="urn:microsoft.com/office/officeart/2005/8/layout/vList5"/>
    <dgm:cxn modelId="{CD18E3AB-F693-43CD-A173-A728020AF928}" type="presOf" srcId="{881941A1-F6DA-4E96-AECA-AF4A708A8C8B}" destId="{27530AF0-2936-45FE-A47F-16F2FA218745}" srcOrd="0" destOrd="0" presId="urn:microsoft.com/office/officeart/2005/8/layout/vList5"/>
    <dgm:cxn modelId="{740B84B6-8F9E-4FA4-9F62-3183C2B19476}" type="presOf" srcId="{4649635F-E38B-4AD7-90F1-DDF6E021B54C}" destId="{DB529863-C5B2-4BF0-8DD2-D5222013A21E}" srcOrd="0" destOrd="2" presId="urn:microsoft.com/office/officeart/2005/8/layout/vList5"/>
    <dgm:cxn modelId="{1E9C2695-D18D-43CB-97E5-090780684DBA}" srcId="{328C02A9-9B01-4AD3-A899-33B81899F354}" destId="{4649635F-E38B-4AD7-90F1-DDF6E021B54C}" srcOrd="2" destOrd="0" parTransId="{B9CCC3EB-10D0-42F0-A80A-F32EF22B54A6}" sibTransId="{E279A008-0D13-471D-A640-A05366F41234}"/>
    <dgm:cxn modelId="{D5E0D6EA-5DF4-458C-AC1D-3C01390E18B1}" srcId="{94AE5DA1-DC8E-483B-BBB9-7B990B282EC2}" destId="{2BBAAE99-C1A9-497C-9682-32DC2C9996A6}" srcOrd="2" destOrd="0" parTransId="{7920F521-7C5E-43C8-B99B-1F859E41F21D}" sibTransId="{542E357A-A7BD-4C07-8528-FBD0B0CAA9FD}"/>
    <dgm:cxn modelId="{C196707D-BFFC-4262-8DED-5E7E5E112DC5}" srcId="{328C02A9-9B01-4AD3-A899-33B81899F354}" destId="{0A320F8C-5B32-47B8-9D5E-9B784C9BB7F2}" srcOrd="4" destOrd="0" parTransId="{79D428B6-EC85-439A-8BD4-2DB0EC4BAE8D}" sibTransId="{E6561913-86CC-442A-A393-E5716E66E580}"/>
    <dgm:cxn modelId="{297B2AAB-9F04-47FD-B281-E0A19648E176}" srcId="{F5DCC72A-0ED3-4ADC-9A19-85215BCBAB93}" destId="{328C02A9-9B01-4AD3-A899-33B81899F354}" srcOrd="0" destOrd="0" parTransId="{9920A4E1-BEB5-4518-A8FB-52B3AD84C1F9}" sibTransId="{1A9C66E6-D069-49FE-8044-3791CC3AE00A}"/>
    <dgm:cxn modelId="{6742B6E5-2D6E-4322-8DCB-F9A6464F2834}" type="presOf" srcId="{F5DCC72A-0ED3-4ADC-9A19-85215BCBAB93}" destId="{5B8B90F8-FA9D-4486-AD69-D25C58C8E038}" srcOrd="0" destOrd="0" presId="urn:microsoft.com/office/officeart/2005/8/layout/vList5"/>
    <dgm:cxn modelId="{7434A7BD-3E50-4873-BCE1-439A0AEDE833}" type="presOf" srcId="{0A320F8C-5B32-47B8-9D5E-9B784C9BB7F2}" destId="{DB529863-C5B2-4BF0-8DD2-D5222013A21E}" srcOrd="0" destOrd="4" presId="urn:microsoft.com/office/officeart/2005/8/layout/vList5"/>
    <dgm:cxn modelId="{70D6E848-721C-4697-B0AD-DBDA68A75766}" srcId="{F5DCC72A-0ED3-4ADC-9A19-85215BCBAB93}" destId="{94AE5DA1-DC8E-483B-BBB9-7B990B282EC2}" srcOrd="1" destOrd="0" parTransId="{834D177B-30F4-4ED3-95AD-6753146B2639}" sibTransId="{42FC5A91-586A-4E8F-B3FF-78AAFA4D658A}"/>
    <dgm:cxn modelId="{E02C7C72-8B8D-410C-BED3-5CD62BF70FA3}" type="presParOf" srcId="{5B8B90F8-FA9D-4486-AD69-D25C58C8E038}" destId="{104B2344-F80B-46DC-B0E7-584C757044F9}" srcOrd="0" destOrd="0" presId="urn:microsoft.com/office/officeart/2005/8/layout/vList5"/>
    <dgm:cxn modelId="{FC34B484-640B-4DFC-84D7-CDC0D469BF97}" type="presParOf" srcId="{104B2344-F80B-46DC-B0E7-584C757044F9}" destId="{460C01BC-5694-4EA8-81DC-CCCB27BD2F70}" srcOrd="0" destOrd="0" presId="urn:microsoft.com/office/officeart/2005/8/layout/vList5"/>
    <dgm:cxn modelId="{1DD642AA-201E-45E8-99C7-237B525C9E9D}" type="presParOf" srcId="{104B2344-F80B-46DC-B0E7-584C757044F9}" destId="{DB529863-C5B2-4BF0-8DD2-D5222013A21E}" srcOrd="1" destOrd="0" presId="urn:microsoft.com/office/officeart/2005/8/layout/vList5"/>
    <dgm:cxn modelId="{361A829A-D962-4C9A-9355-E6EEF55F1D8D}" type="presParOf" srcId="{5B8B90F8-FA9D-4486-AD69-D25C58C8E038}" destId="{443D1081-0A33-4771-9EE8-869FBCB646F8}" srcOrd="1" destOrd="0" presId="urn:microsoft.com/office/officeart/2005/8/layout/vList5"/>
    <dgm:cxn modelId="{51A922CC-5DE7-48A7-A0D8-A9E239AD9AC0}" type="presParOf" srcId="{5B8B90F8-FA9D-4486-AD69-D25C58C8E038}" destId="{54DB7F15-90EB-4B61-9AC4-A4BD58575710}" srcOrd="2" destOrd="0" presId="urn:microsoft.com/office/officeart/2005/8/layout/vList5"/>
    <dgm:cxn modelId="{44879770-8FA4-46BB-88A9-FC06B4C9B704}" type="presParOf" srcId="{54DB7F15-90EB-4B61-9AC4-A4BD58575710}" destId="{D7E454AA-C43B-462B-88B8-621885CD5D1C}" srcOrd="0" destOrd="0" presId="urn:microsoft.com/office/officeart/2005/8/layout/vList5"/>
    <dgm:cxn modelId="{FB84B83D-D4EF-4814-9F9A-F5A6B5A3F526}" type="presParOf" srcId="{54DB7F15-90EB-4B61-9AC4-A4BD58575710}" destId="{27530AF0-2936-45FE-A47F-16F2FA2187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15CCD2-3591-4225-9FBC-7B47E069272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4DC7CF-78F0-455B-9C93-C3C643BDC4C6}">
      <dgm:prSet phldrT="[Text]"/>
      <dgm:spPr/>
      <dgm:t>
        <a:bodyPr/>
        <a:lstStyle/>
        <a:p>
          <a:r>
            <a:rPr lang="en-US" dirty="0" smtClean="0"/>
            <a:t>Letters</a:t>
          </a:r>
          <a:endParaRPr lang="en-US" dirty="0"/>
        </a:p>
      </dgm:t>
    </dgm:pt>
    <dgm:pt modelId="{C09B483C-C18D-4E73-848A-FE21136A8B89}" type="parTrans" cxnId="{5A33F4E4-BBD3-4BB2-A70E-8A16F684C7C1}">
      <dgm:prSet/>
      <dgm:spPr/>
      <dgm:t>
        <a:bodyPr/>
        <a:lstStyle/>
        <a:p>
          <a:endParaRPr lang="en-US"/>
        </a:p>
      </dgm:t>
    </dgm:pt>
    <dgm:pt modelId="{C2D33EBF-85C7-4B29-B425-29D6A9CE74F0}" type="sibTrans" cxnId="{5A33F4E4-BBD3-4BB2-A70E-8A16F684C7C1}">
      <dgm:prSet/>
      <dgm:spPr/>
      <dgm:t>
        <a:bodyPr/>
        <a:lstStyle/>
        <a:p>
          <a:endParaRPr lang="en-US"/>
        </a:p>
      </dgm:t>
    </dgm:pt>
    <dgm:pt modelId="{44304A97-A784-46B6-B5A2-099FB50C1AF5}">
      <dgm:prSet phldrT="[Text]"/>
      <dgm:spPr/>
      <dgm:t>
        <a:bodyPr/>
        <a:lstStyle/>
        <a:p>
          <a:r>
            <a:rPr lang="en-US" dirty="0" smtClean="0"/>
            <a:t>Phone Calls</a:t>
          </a:r>
          <a:endParaRPr lang="en-US" dirty="0"/>
        </a:p>
      </dgm:t>
    </dgm:pt>
    <dgm:pt modelId="{8C30C226-33E9-4B0C-8668-D998AE710803}" type="parTrans" cxnId="{A3C29F78-A136-4C40-8128-5D0C703924CC}">
      <dgm:prSet/>
      <dgm:spPr/>
      <dgm:t>
        <a:bodyPr/>
        <a:lstStyle/>
        <a:p>
          <a:endParaRPr lang="en-US"/>
        </a:p>
      </dgm:t>
    </dgm:pt>
    <dgm:pt modelId="{087B298E-262C-4BCF-9510-BF6F97DDF058}" type="sibTrans" cxnId="{A3C29F78-A136-4C40-8128-5D0C703924CC}">
      <dgm:prSet/>
      <dgm:spPr/>
      <dgm:t>
        <a:bodyPr/>
        <a:lstStyle/>
        <a:p>
          <a:endParaRPr lang="en-US"/>
        </a:p>
      </dgm:t>
    </dgm:pt>
    <dgm:pt modelId="{47D72DA4-E07A-437E-85DE-2F626348214F}">
      <dgm:prSet phldrT="[Text]"/>
      <dgm:spPr/>
      <dgm:t>
        <a:bodyPr/>
        <a:lstStyle/>
        <a:p>
          <a:r>
            <a:rPr lang="en-US" dirty="0" smtClean="0"/>
            <a:t>Public Meetings/Committee Hearings</a:t>
          </a:r>
          <a:endParaRPr lang="en-US" dirty="0"/>
        </a:p>
      </dgm:t>
    </dgm:pt>
    <dgm:pt modelId="{E1E5F2A2-1C55-4B60-BD7C-F177FFE5D356}" type="parTrans" cxnId="{DB99CE52-4D5C-439B-8277-C2CF007F62D7}">
      <dgm:prSet/>
      <dgm:spPr/>
      <dgm:t>
        <a:bodyPr/>
        <a:lstStyle/>
        <a:p>
          <a:endParaRPr lang="en-US"/>
        </a:p>
      </dgm:t>
    </dgm:pt>
    <dgm:pt modelId="{3947213D-51D4-4FF8-81E5-ACDBFF2DDB13}" type="sibTrans" cxnId="{DB99CE52-4D5C-439B-8277-C2CF007F62D7}">
      <dgm:prSet/>
      <dgm:spPr/>
      <dgm:t>
        <a:bodyPr/>
        <a:lstStyle/>
        <a:p>
          <a:endParaRPr lang="en-US"/>
        </a:p>
      </dgm:t>
    </dgm:pt>
    <dgm:pt modelId="{5D6A7D5D-AD2A-41D1-8230-8C7B4F69E10E}">
      <dgm:prSet phldrT="[Text]"/>
      <dgm:spPr/>
      <dgm:t>
        <a:bodyPr/>
        <a:lstStyle/>
        <a:p>
          <a:r>
            <a:rPr lang="en-US" dirty="0" smtClean="0"/>
            <a:t>Summer Advocacy </a:t>
          </a:r>
          <a:endParaRPr lang="en-US" dirty="0"/>
        </a:p>
      </dgm:t>
    </dgm:pt>
    <dgm:pt modelId="{476B3739-165B-4BFF-B309-F04716965A83}" type="parTrans" cxnId="{DD8A3ACB-D7FC-4466-8A4E-F1E7F92453BB}">
      <dgm:prSet/>
      <dgm:spPr/>
      <dgm:t>
        <a:bodyPr/>
        <a:lstStyle/>
        <a:p>
          <a:endParaRPr lang="en-US"/>
        </a:p>
      </dgm:t>
    </dgm:pt>
    <dgm:pt modelId="{9C4825E5-0C12-4CBA-A206-A9B19F03C937}" type="sibTrans" cxnId="{DD8A3ACB-D7FC-4466-8A4E-F1E7F92453BB}">
      <dgm:prSet/>
      <dgm:spPr/>
      <dgm:t>
        <a:bodyPr/>
        <a:lstStyle/>
        <a:p>
          <a:endParaRPr lang="en-US"/>
        </a:p>
      </dgm:t>
    </dgm:pt>
    <dgm:pt modelId="{F962DE48-FB86-439D-AC46-58F97D376167}">
      <dgm:prSet phldrT="[Text]"/>
      <dgm:spPr/>
      <dgm:t>
        <a:bodyPr/>
        <a:lstStyle/>
        <a:p>
          <a:r>
            <a:rPr lang="en-US" dirty="0" smtClean="0"/>
            <a:t>Advocacy Days</a:t>
          </a:r>
          <a:endParaRPr lang="en-US" dirty="0"/>
        </a:p>
      </dgm:t>
    </dgm:pt>
    <dgm:pt modelId="{61F2DD67-79E0-4703-A441-F0C4FD3359E3}" type="parTrans" cxnId="{3ACEFCA4-5643-4C8C-AC2E-9E21725F928C}">
      <dgm:prSet/>
      <dgm:spPr/>
      <dgm:t>
        <a:bodyPr/>
        <a:lstStyle/>
        <a:p>
          <a:endParaRPr lang="en-US"/>
        </a:p>
      </dgm:t>
    </dgm:pt>
    <dgm:pt modelId="{92C0BB62-2B5D-4580-A64C-8E58CD664D1A}" type="sibTrans" cxnId="{3ACEFCA4-5643-4C8C-AC2E-9E21725F928C}">
      <dgm:prSet/>
      <dgm:spPr/>
      <dgm:t>
        <a:bodyPr/>
        <a:lstStyle/>
        <a:p>
          <a:endParaRPr lang="en-US"/>
        </a:p>
      </dgm:t>
    </dgm:pt>
    <dgm:pt modelId="{A11CC50B-49A4-430F-BFE1-5C7B30720F1D}">
      <dgm:prSet phldrT="[Text]"/>
      <dgm:spPr/>
      <dgm:t>
        <a:bodyPr/>
        <a:lstStyle/>
        <a:p>
          <a:r>
            <a:rPr lang="en-US" dirty="0" smtClean="0"/>
            <a:t>Roundtable Discussions</a:t>
          </a:r>
          <a:endParaRPr lang="en-US" dirty="0"/>
        </a:p>
      </dgm:t>
    </dgm:pt>
    <dgm:pt modelId="{7984AA06-5D70-4A43-9889-B71ADA12FF70}" type="parTrans" cxnId="{040168C9-4B22-4BAE-A884-B9FF92E3DD67}">
      <dgm:prSet/>
      <dgm:spPr/>
      <dgm:t>
        <a:bodyPr/>
        <a:lstStyle/>
        <a:p>
          <a:endParaRPr lang="en-US"/>
        </a:p>
      </dgm:t>
    </dgm:pt>
    <dgm:pt modelId="{9659E8BD-BFE6-4401-A201-A376EF66A115}" type="sibTrans" cxnId="{040168C9-4B22-4BAE-A884-B9FF92E3DD67}">
      <dgm:prSet/>
      <dgm:spPr/>
      <dgm:t>
        <a:bodyPr/>
        <a:lstStyle/>
        <a:p>
          <a:endParaRPr lang="en-US"/>
        </a:p>
      </dgm:t>
    </dgm:pt>
    <dgm:pt modelId="{D24AA4B7-7B16-4EB5-8B2D-99ECA2E4795F}">
      <dgm:prSet phldrT="[Text]"/>
      <dgm:spPr/>
      <dgm:t>
        <a:bodyPr/>
        <a:lstStyle/>
        <a:p>
          <a:r>
            <a:rPr lang="en-US" dirty="0" smtClean="0"/>
            <a:t>Site Visits</a:t>
          </a:r>
          <a:endParaRPr lang="en-US" dirty="0"/>
        </a:p>
      </dgm:t>
    </dgm:pt>
    <dgm:pt modelId="{5594286B-9BF2-432D-9FD5-6A78217AB6FF}" type="parTrans" cxnId="{E9231A00-8412-4E61-B2C6-4B2E969063B1}">
      <dgm:prSet/>
      <dgm:spPr/>
      <dgm:t>
        <a:bodyPr/>
        <a:lstStyle/>
        <a:p>
          <a:endParaRPr lang="en-US"/>
        </a:p>
      </dgm:t>
    </dgm:pt>
    <dgm:pt modelId="{A78988B1-AC4B-4564-8941-E4CB5EE7DCB3}" type="sibTrans" cxnId="{E9231A00-8412-4E61-B2C6-4B2E969063B1}">
      <dgm:prSet/>
      <dgm:spPr/>
      <dgm:t>
        <a:bodyPr/>
        <a:lstStyle/>
        <a:p>
          <a:endParaRPr lang="en-US"/>
        </a:p>
      </dgm:t>
    </dgm:pt>
    <dgm:pt modelId="{F16CE3C8-C5E9-4F6B-8977-0D399BFA5514}">
      <dgm:prSet phldrT="[Text]"/>
      <dgm:spPr/>
      <dgm:t>
        <a:bodyPr/>
        <a:lstStyle/>
        <a:p>
          <a:r>
            <a:rPr lang="en-US" dirty="0" smtClean="0"/>
            <a:t>Attending Local Meetings</a:t>
          </a:r>
          <a:endParaRPr lang="en-US" dirty="0"/>
        </a:p>
      </dgm:t>
    </dgm:pt>
    <dgm:pt modelId="{AA403C56-31E6-4B93-B2DF-059209CA9477}" type="parTrans" cxnId="{FD893A3C-6C35-48A4-9B58-BE005892BF5B}">
      <dgm:prSet/>
      <dgm:spPr/>
      <dgm:t>
        <a:bodyPr/>
        <a:lstStyle/>
        <a:p>
          <a:endParaRPr lang="en-US"/>
        </a:p>
      </dgm:t>
    </dgm:pt>
    <dgm:pt modelId="{BA370CE2-14E8-4ABB-8596-0D982C3F1070}" type="sibTrans" cxnId="{FD893A3C-6C35-48A4-9B58-BE005892BF5B}">
      <dgm:prSet/>
      <dgm:spPr/>
      <dgm:t>
        <a:bodyPr/>
        <a:lstStyle/>
        <a:p>
          <a:endParaRPr lang="en-US"/>
        </a:p>
      </dgm:t>
    </dgm:pt>
    <dgm:pt modelId="{D7E44682-23A2-482E-88CC-364E0398A861}" type="pres">
      <dgm:prSet presAssocID="{8B15CCD2-3591-4225-9FBC-7B47E069272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5DF252-1CA9-4694-81D2-4CB79BDC808E}" type="pres">
      <dgm:prSet presAssocID="{F44DC7CF-78F0-455B-9C93-C3C643BDC4C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FF774-76DF-46B6-8AE8-F61F846BD581}" type="pres">
      <dgm:prSet presAssocID="{C2D33EBF-85C7-4B29-B425-29D6A9CE74F0}" presName="sibTrans" presStyleCnt="0"/>
      <dgm:spPr/>
    </dgm:pt>
    <dgm:pt modelId="{B9E55200-D2DA-406F-86FC-2A71CB27555D}" type="pres">
      <dgm:prSet presAssocID="{44304A97-A784-46B6-B5A2-099FB50C1AF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24236-C458-451C-808C-D1F4C5DB5C72}" type="pres">
      <dgm:prSet presAssocID="{087B298E-262C-4BCF-9510-BF6F97DDF058}" presName="sibTrans" presStyleCnt="0"/>
      <dgm:spPr/>
    </dgm:pt>
    <dgm:pt modelId="{0AB6A93B-8084-4CFA-B25F-A159321C4FFC}" type="pres">
      <dgm:prSet presAssocID="{47D72DA4-E07A-437E-85DE-2F626348214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FA0FC-028E-470B-8F8B-28B7B71C3831}" type="pres">
      <dgm:prSet presAssocID="{3947213D-51D4-4FF8-81E5-ACDBFF2DDB13}" presName="sibTrans" presStyleCnt="0"/>
      <dgm:spPr/>
    </dgm:pt>
    <dgm:pt modelId="{5E027C74-9877-4BB0-997A-DEF1F0AE7031}" type="pres">
      <dgm:prSet presAssocID="{5D6A7D5D-AD2A-41D1-8230-8C7B4F69E10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263D6-44FB-42A8-AA86-5650078BABDE}" type="pres">
      <dgm:prSet presAssocID="{9C4825E5-0C12-4CBA-A206-A9B19F03C937}" presName="sibTrans" presStyleCnt="0"/>
      <dgm:spPr/>
    </dgm:pt>
    <dgm:pt modelId="{D5EE61E7-C3DF-4EA0-811B-6E0B7CC24139}" type="pres">
      <dgm:prSet presAssocID="{F962DE48-FB86-439D-AC46-58F97D37616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2A628-4780-4C54-9F92-2CDB08237A82}" type="pres">
      <dgm:prSet presAssocID="{92C0BB62-2B5D-4580-A64C-8E58CD664D1A}" presName="sibTrans" presStyleCnt="0"/>
      <dgm:spPr/>
    </dgm:pt>
    <dgm:pt modelId="{1D2DB738-B57B-43DC-86C5-7598D7B5F931}" type="pres">
      <dgm:prSet presAssocID="{A11CC50B-49A4-430F-BFE1-5C7B30720F1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CDD5F-A75D-4C47-8F23-8E20C0178CD4}" type="pres">
      <dgm:prSet presAssocID="{9659E8BD-BFE6-4401-A201-A376EF66A115}" presName="sibTrans" presStyleCnt="0"/>
      <dgm:spPr/>
    </dgm:pt>
    <dgm:pt modelId="{09C1521E-ED60-4FEB-8CFA-7A75E71C1372}" type="pres">
      <dgm:prSet presAssocID="{D24AA4B7-7B16-4EB5-8B2D-99ECA2E4795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6E341-4999-4701-8ED5-6E13A3F34468}" type="pres">
      <dgm:prSet presAssocID="{A78988B1-AC4B-4564-8941-E4CB5EE7DCB3}" presName="sibTrans" presStyleCnt="0"/>
      <dgm:spPr/>
    </dgm:pt>
    <dgm:pt modelId="{0E1E81C7-133A-4EFF-B647-B10E2FC19ACB}" type="pres">
      <dgm:prSet presAssocID="{F16CE3C8-C5E9-4F6B-8977-0D399BFA551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5CB65-7591-486A-8AF8-D01BD860271A}" type="presOf" srcId="{44304A97-A784-46B6-B5A2-099FB50C1AF5}" destId="{B9E55200-D2DA-406F-86FC-2A71CB27555D}" srcOrd="0" destOrd="0" presId="urn:microsoft.com/office/officeart/2005/8/layout/default"/>
    <dgm:cxn modelId="{6780A27B-8CD3-4884-AF75-1E1F4C068072}" type="presOf" srcId="{5D6A7D5D-AD2A-41D1-8230-8C7B4F69E10E}" destId="{5E027C74-9877-4BB0-997A-DEF1F0AE7031}" srcOrd="0" destOrd="0" presId="urn:microsoft.com/office/officeart/2005/8/layout/default"/>
    <dgm:cxn modelId="{A3C29F78-A136-4C40-8128-5D0C703924CC}" srcId="{8B15CCD2-3591-4225-9FBC-7B47E069272E}" destId="{44304A97-A784-46B6-B5A2-099FB50C1AF5}" srcOrd="1" destOrd="0" parTransId="{8C30C226-33E9-4B0C-8668-D998AE710803}" sibTransId="{087B298E-262C-4BCF-9510-BF6F97DDF058}"/>
    <dgm:cxn modelId="{040168C9-4B22-4BAE-A884-B9FF92E3DD67}" srcId="{8B15CCD2-3591-4225-9FBC-7B47E069272E}" destId="{A11CC50B-49A4-430F-BFE1-5C7B30720F1D}" srcOrd="5" destOrd="0" parTransId="{7984AA06-5D70-4A43-9889-B71ADA12FF70}" sibTransId="{9659E8BD-BFE6-4401-A201-A376EF66A115}"/>
    <dgm:cxn modelId="{765458C1-C831-4B87-A909-6DC1C44B5968}" type="presOf" srcId="{47D72DA4-E07A-437E-85DE-2F626348214F}" destId="{0AB6A93B-8084-4CFA-B25F-A159321C4FFC}" srcOrd="0" destOrd="0" presId="urn:microsoft.com/office/officeart/2005/8/layout/default"/>
    <dgm:cxn modelId="{FD893A3C-6C35-48A4-9B58-BE005892BF5B}" srcId="{8B15CCD2-3591-4225-9FBC-7B47E069272E}" destId="{F16CE3C8-C5E9-4F6B-8977-0D399BFA5514}" srcOrd="7" destOrd="0" parTransId="{AA403C56-31E6-4B93-B2DF-059209CA9477}" sibTransId="{BA370CE2-14E8-4ABB-8596-0D982C3F1070}"/>
    <dgm:cxn modelId="{3ACEFCA4-5643-4C8C-AC2E-9E21725F928C}" srcId="{8B15CCD2-3591-4225-9FBC-7B47E069272E}" destId="{F962DE48-FB86-439D-AC46-58F97D376167}" srcOrd="4" destOrd="0" parTransId="{61F2DD67-79E0-4703-A441-F0C4FD3359E3}" sibTransId="{92C0BB62-2B5D-4580-A64C-8E58CD664D1A}"/>
    <dgm:cxn modelId="{63D66244-AD21-4C01-A8D9-54E015229381}" type="presOf" srcId="{8B15CCD2-3591-4225-9FBC-7B47E069272E}" destId="{D7E44682-23A2-482E-88CC-364E0398A861}" srcOrd="0" destOrd="0" presId="urn:microsoft.com/office/officeart/2005/8/layout/default"/>
    <dgm:cxn modelId="{CFEDD9DB-2E34-4F33-98A0-BF5A20C82D90}" type="presOf" srcId="{D24AA4B7-7B16-4EB5-8B2D-99ECA2E4795F}" destId="{09C1521E-ED60-4FEB-8CFA-7A75E71C1372}" srcOrd="0" destOrd="0" presId="urn:microsoft.com/office/officeart/2005/8/layout/default"/>
    <dgm:cxn modelId="{36E7AEB4-B7C4-48AA-81BB-656F82B572FE}" type="presOf" srcId="{F16CE3C8-C5E9-4F6B-8977-0D399BFA5514}" destId="{0E1E81C7-133A-4EFF-B647-B10E2FC19ACB}" srcOrd="0" destOrd="0" presId="urn:microsoft.com/office/officeart/2005/8/layout/default"/>
    <dgm:cxn modelId="{E0F1EAA4-706E-4097-8106-48171D8EC0D0}" type="presOf" srcId="{A11CC50B-49A4-430F-BFE1-5C7B30720F1D}" destId="{1D2DB738-B57B-43DC-86C5-7598D7B5F931}" srcOrd="0" destOrd="0" presId="urn:microsoft.com/office/officeart/2005/8/layout/default"/>
    <dgm:cxn modelId="{E9231A00-8412-4E61-B2C6-4B2E969063B1}" srcId="{8B15CCD2-3591-4225-9FBC-7B47E069272E}" destId="{D24AA4B7-7B16-4EB5-8B2D-99ECA2E4795F}" srcOrd="6" destOrd="0" parTransId="{5594286B-9BF2-432D-9FD5-6A78217AB6FF}" sibTransId="{A78988B1-AC4B-4564-8941-E4CB5EE7DCB3}"/>
    <dgm:cxn modelId="{2D07D209-67DC-4A3F-B567-A638881A4061}" type="presOf" srcId="{F962DE48-FB86-439D-AC46-58F97D376167}" destId="{D5EE61E7-C3DF-4EA0-811B-6E0B7CC24139}" srcOrd="0" destOrd="0" presId="urn:microsoft.com/office/officeart/2005/8/layout/default"/>
    <dgm:cxn modelId="{DD8A3ACB-D7FC-4466-8A4E-F1E7F92453BB}" srcId="{8B15CCD2-3591-4225-9FBC-7B47E069272E}" destId="{5D6A7D5D-AD2A-41D1-8230-8C7B4F69E10E}" srcOrd="3" destOrd="0" parTransId="{476B3739-165B-4BFF-B309-F04716965A83}" sibTransId="{9C4825E5-0C12-4CBA-A206-A9B19F03C937}"/>
    <dgm:cxn modelId="{DB99CE52-4D5C-439B-8277-C2CF007F62D7}" srcId="{8B15CCD2-3591-4225-9FBC-7B47E069272E}" destId="{47D72DA4-E07A-437E-85DE-2F626348214F}" srcOrd="2" destOrd="0" parTransId="{E1E5F2A2-1C55-4B60-BD7C-F177FFE5D356}" sibTransId="{3947213D-51D4-4FF8-81E5-ACDBFF2DDB13}"/>
    <dgm:cxn modelId="{7C0447A7-8BE6-4210-8677-159AF9396D1D}" type="presOf" srcId="{F44DC7CF-78F0-455B-9C93-C3C643BDC4C6}" destId="{155DF252-1CA9-4694-81D2-4CB79BDC808E}" srcOrd="0" destOrd="0" presId="urn:microsoft.com/office/officeart/2005/8/layout/default"/>
    <dgm:cxn modelId="{5A33F4E4-BBD3-4BB2-A70E-8A16F684C7C1}" srcId="{8B15CCD2-3591-4225-9FBC-7B47E069272E}" destId="{F44DC7CF-78F0-455B-9C93-C3C643BDC4C6}" srcOrd="0" destOrd="0" parTransId="{C09B483C-C18D-4E73-848A-FE21136A8B89}" sibTransId="{C2D33EBF-85C7-4B29-B425-29D6A9CE74F0}"/>
    <dgm:cxn modelId="{10EE85B5-F615-45F5-AA20-8F431D081C7D}" type="presParOf" srcId="{D7E44682-23A2-482E-88CC-364E0398A861}" destId="{155DF252-1CA9-4694-81D2-4CB79BDC808E}" srcOrd="0" destOrd="0" presId="urn:microsoft.com/office/officeart/2005/8/layout/default"/>
    <dgm:cxn modelId="{CD2F24E2-F56D-465E-8505-0E71D4513285}" type="presParOf" srcId="{D7E44682-23A2-482E-88CC-364E0398A861}" destId="{E65FF774-76DF-46B6-8AE8-F61F846BD581}" srcOrd="1" destOrd="0" presId="urn:microsoft.com/office/officeart/2005/8/layout/default"/>
    <dgm:cxn modelId="{3B65AE15-5109-4DD2-9911-9BA9527C8353}" type="presParOf" srcId="{D7E44682-23A2-482E-88CC-364E0398A861}" destId="{B9E55200-D2DA-406F-86FC-2A71CB27555D}" srcOrd="2" destOrd="0" presId="urn:microsoft.com/office/officeart/2005/8/layout/default"/>
    <dgm:cxn modelId="{83FDA7C6-01DA-409C-9D92-CF36A264170B}" type="presParOf" srcId="{D7E44682-23A2-482E-88CC-364E0398A861}" destId="{E2F24236-C458-451C-808C-D1F4C5DB5C72}" srcOrd="3" destOrd="0" presId="urn:microsoft.com/office/officeart/2005/8/layout/default"/>
    <dgm:cxn modelId="{3AB42A87-5B5D-4983-BE94-99A0EEF02FD0}" type="presParOf" srcId="{D7E44682-23A2-482E-88CC-364E0398A861}" destId="{0AB6A93B-8084-4CFA-B25F-A159321C4FFC}" srcOrd="4" destOrd="0" presId="urn:microsoft.com/office/officeart/2005/8/layout/default"/>
    <dgm:cxn modelId="{9EA3BAE9-0A7E-4F5E-85D2-83B1F195F26D}" type="presParOf" srcId="{D7E44682-23A2-482E-88CC-364E0398A861}" destId="{C6FFA0FC-028E-470B-8F8B-28B7B71C3831}" srcOrd="5" destOrd="0" presId="urn:microsoft.com/office/officeart/2005/8/layout/default"/>
    <dgm:cxn modelId="{EA92B7DD-803B-41B3-B94B-10B9E2FA9F20}" type="presParOf" srcId="{D7E44682-23A2-482E-88CC-364E0398A861}" destId="{5E027C74-9877-4BB0-997A-DEF1F0AE7031}" srcOrd="6" destOrd="0" presId="urn:microsoft.com/office/officeart/2005/8/layout/default"/>
    <dgm:cxn modelId="{67034711-254F-499C-AD64-C9580F793A8B}" type="presParOf" srcId="{D7E44682-23A2-482E-88CC-364E0398A861}" destId="{069263D6-44FB-42A8-AA86-5650078BABDE}" srcOrd="7" destOrd="0" presId="urn:microsoft.com/office/officeart/2005/8/layout/default"/>
    <dgm:cxn modelId="{30869545-F7C3-44E6-919D-068FBF858E98}" type="presParOf" srcId="{D7E44682-23A2-482E-88CC-364E0398A861}" destId="{D5EE61E7-C3DF-4EA0-811B-6E0B7CC24139}" srcOrd="8" destOrd="0" presId="urn:microsoft.com/office/officeart/2005/8/layout/default"/>
    <dgm:cxn modelId="{12984F50-A17D-40D0-ADB8-C404868758DD}" type="presParOf" srcId="{D7E44682-23A2-482E-88CC-364E0398A861}" destId="{6362A628-4780-4C54-9F92-2CDB08237A82}" srcOrd="9" destOrd="0" presId="urn:microsoft.com/office/officeart/2005/8/layout/default"/>
    <dgm:cxn modelId="{37038384-5466-4A9E-8D00-25FB607E2CEA}" type="presParOf" srcId="{D7E44682-23A2-482E-88CC-364E0398A861}" destId="{1D2DB738-B57B-43DC-86C5-7598D7B5F931}" srcOrd="10" destOrd="0" presId="urn:microsoft.com/office/officeart/2005/8/layout/default"/>
    <dgm:cxn modelId="{1205D025-0DE6-481A-8949-7492A85A33BE}" type="presParOf" srcId="{D7E44682-23A2-482E-88CC-364E0398A861}" destId="{F51CDD5F-A75D-4C47-8F23-8E20C0178CD4}" srcOrd="11" destOrd="0" presId="urn:microsoft.com/office/officeart/2005/8/layout/default"/>
    <dgm:cxn modelId="{762AC4EF-8469-4D9E-826A-D5BE953C23B5}" type="presParOf" srcId="{D7E44682-23A2-482E-88CC-364E0398A861}" destId="{09C1521E-ED60-4FEB-8CFA-7A75E71C1372}" srcOrd="12" destOrd="0" presId="urn:microsoft.com/office/officeart/2005/8/layout/default"/>
    <dgm:cxn modelId="{26B9B9CC-832F-4A25-A7C4-E527442ACD28}" type="presParOf" srcId="{D7E44682-23A2-482E-88CC-364E0398A861}" destId="{4336E341-4999-4701-8ED5-6E13A3F34468}" srcOrd="13" destOrd="0" presId="urn:microsoft.com/office/officeart/2005/8/layout/default"/>
    <dgm:cxn modelId="{0804C467-4CED-4905-9947-34E94C8902C9}" type="presParOf" srcId="{D7E44682-23A2-482E-88CC-364E0398A861}" destId="{0E1E81C7-133A-4EFF-B647-B10E2FC19AC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AD210-F628-49E6-B97F-DA520530DFAF}">
      <dsp:nvSpPr>
        <dsp:cNvPr id="0" name=""/>
        <dsp:cNvSpPr/>
      </dsp:nvSpPr>
      <dsp:spPr>
        <a:xfrm>
          <a:off x="1618" y="269153"/>
          <a:ext cx="1860105" cy="9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Idea is brought to the attention of the elected official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858" y="296393"/>
        <a:ext cx="1805625" cy="875572"/>
      </dsp:txXfrm>
    </dsp:sp>
    <dsp:sp modelId="{38B84E85-3BA5-4B40-8A1E-F028ED5357BE}">
      <dsp:nvSpPr>
        <dsp:cNvPr id="0" name=""/>
        <dsp:cNvSpPr/>
      </dsp:nvSpPr>
      <dsp:spPr>
        <a:xfrm>
          <a:off x="2326750" y="269153"/>
          <a:ext cx="1860105" cy="9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Drafted into Bill/Legislation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53990" y="296393"/>
        <a:ext cx="1805625" cy="875572"/>
      </dsp:txXfrm>
    </dsp:sp>
    <dsp:sp modelId="{487330C0-2AB0-42E1-9F07-78017A66DF59}">
      <dsp:nvSpPr>
        <dsp:cNvPr id="0" name=""/>
        <dsp:cNvSpPr/>
      </dsp:nvSpPr>
      <dsp:spPr>
        <a:xfrm>
          <a:off x="2512761" y="1199206"/>
          <a:ext cx="186010" cy="69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539"/>
              </a:lnTo>
              <a:lnTo>
                <a:pt x="186010" y="697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0A0C4-CA81-4566-9BA3-EC722F997F84}">
      <dsp:nvSpPr>
        <dsp:cNvPr id="0" name=""/>
        <dsp:cNvSpPr/>
      </dsp:nvSpPr>
      <dsp:spPr>
        <a:xfrm>
          <a:off x="2698771" y="1431720"/>
          <a:ext cx="1488084" cy="93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Either Chamber can file a Bill –however a Companion Bill is very helpful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26011" y="1458960"/>
        <a:ext cx="1433604" cy="875572"/>
      </dsp:txXfrm>
    </dsp:sp>
    <dsp:sp modelId="{F7695616-5DFE-443B-B6D9-DFBB97772046}">
      <dsp:nvSpPr>
        <dsp:cNvPr id="0" name=""/>
        <dsp:cNvSpPr/>
      </dsp:nvSpPr>
      <dsp:spPr>
        <a:xfrm>
          <a:off x="4651882" y="269153"/>
          <a:ext cx="1860105" cy="9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Proposed Bill is amended/debated through Committee(s)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679122" y="296393"/>
        <a:ext cx="1805625" cy="875572"/>
      </dsp:txXfrm>
    </dsp:sp>
    <dsp:sp modelId="{AD003CDE-0B97-4BF5-A009-F74E5651B9EA}">
      <dsp:nvSpPr>
        <dsp:cNvPr id="0" name=""/>
        <dsp:cNvSpPr/>
      </dsp:nvSpPr>
      <dsp:spPr>
        <a:xfrm>
          <a:off x="4837893" y="1199206"/>
          <a:ext cx="186010" cy="697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539"/>
              </a:lnTo>
              <a:lnTo>
                <a:pt x="186010" y="697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D65D7-E6FA-43F0-BA45-0B72E8656A8B}">
      <dsp:nvSpPr>
        <dsp:cNvPr id="0" name=""/>
        <dsp:cNvSpPr/>
      </dsp:nvSpPr>
      <dsp:spPr>
        <a:xfrm>
          <a:off x="5023903" y="1431720"/>
          <a:ext cx="1488084" cy="93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Companion Bill is going through same process – if only filed in one Chamber them must go through the process again in second Chamber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51143" y="1458960"/>
        <a:ext cx="1433604" cy="875572"/>
      </dsp:txXfrm>
    </dsp:sp>
    <dsp:sp modelId="{334DA5CF-B681-48EA-BDEB-020E535758DD}">
      <dsp:nvSpPr>
        <dsp:cNvPr id="0" name=""/>
        <dsp:cNvSpPr/>
      </dsp:nvSpPr>
      <dsp:spPr>
        <a:xfrm>
          <a:off x="4837893" y="1199206"/>
          <a:ext cx="186010" cy="1860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105"/>
              </a:lnTo>
              <a:lnTo>
                <a:pt x="186010" y="18601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905AE-D09A-4AD0-A029-C4AEA4D15A02}">
      <dsp:nvSpPr>
        <dsp:cNvPr id="0" name=""/>
        <dsp:cNvSpPr/>
      </dsp:nvSpPr>
      <dsp:spPr>
        <a:xfrm>
          <a:off x="5023903" y="2594286"/>
          <a:ext cx="1488084" cy="930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Goes between Chambers until consensus is reached</a:t>
          </a:r>
          <a:endParaRPr lang="en-US" sz="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51143" y="2621526"/>
        <a:ext cx="1433604" cy="875572"/>
      </dsp:txXfrm>
    </dsp:sp>
    <dsp:sp modelId="{23E464E9-8A28-4428-BAC4-E308323C0701}">
      <dsp:nvSpPr>
        <dsp:cNvPr id="0" name=""/>
        <dsp:cNvSpPr/>
      </dsp:nvSpPr>
      <dsp:spPr>
        <a:xfrm>
          <a:off x="6977014" y="269153"/>
          <a:ext cx="1860105" cy="930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Once identical Bills are passed in both House and Senate then goes to Executive Branch for signature (can be vetoed)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004254" y="296393"/>
        <a:ext cx="1805625" cy="875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BE54E-618F-457F-AFAD-3570F8177219}">
      <dsp:nvSpPr>
        <dsp:cNvPr id="0" name=""/>
        <dsp:cNvSpPr/>
      </dsp:nvSpPr>
      <dsp:spPr>
        <a:xfrm>
          <a:off x="36" y="128492"/>
          <a:ext cx="350489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Lobby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" y="128492"/>
        <a:ext cx="3504896" cy="576000"/>
      </dsp:txXfrm>
    </dsp:sp>
    <dsp:sp modelId="{FE1C2D4E-A593-4B39-8C21-DF8533062AA0}">
      <dsp:nvSpPr>
        <dsp:cNvPr id="0" name=""/>
        <dsp:cNvSpPr/>
      </dsp:nvSpPr>
      <dsp:spPr>
        <a:xfrm>
          <a:off x="36" y="704492"/>
          <a:ext cx="3504896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Attempt to influence a public official on an issue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Asking for something specific 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Their vote on a Bill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Emailing members of a group asking them to contact an official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Generating petition</a:t>
          </a:r>
          <a:endParaRPr lang="en-US" sz="2000" b="0" i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" y="704492"/>
        <a:ext cx="3504896" cy="3513600"/>
      </dsp:txXfrm>
    </dsp:sp>
    <dsp:sp modelId="{66CAC3CD-5C2F-4CE5-A9EB-7015C3DB4E57}">
      <dsp:nvSpPr>
        <dsp:cNvPr id="0" name=""/>
        <dsp:cNvSpPr/>
      </dsp:nvSpPr>
      <dsp:spPr>
        <a:xfrm>
          <a:off x="3995618" y="128492"/>
          <a:ext cx="350489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Advocacy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95618" y="128492"/>
        <a:ext cx="3504896" cy="576000"/>
      </dsp:txXfrm>
    </dsp:sp>
    <dsp:sp modelId="{96BD8651-7EAE-4529-A30F-0AD65D5B4846}">
      <dsp:nvSpPr>
        <dsp:cNvPr id="0" name=""/>
        <dsp:cNvSpPr/>
      </dsp:nvSpPr>
      <dsp:spPr>
        <a:xfrm>
          <a:off x="3995618" y="704492"/>
          <a:ext cx="3504896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Arguing in favor of a cause or idea that have an effect people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Educating a political official on a specific issue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“Educate to Legislate”</a:t>
          </a:r>
          <a:endParaRPr lang="en-US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95618" y="704492"/>
        <a:ext cx="3504896" cy="3513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29863-C5B2-4BF0-8DD2-D5222013A21E}">
      <dsp:nvSpPr>
        <dsp:cNvPr id="0" name=""/>
        <dsp:cNvSpPr/>
      </dsp:nvSpPr>
      <dsp:spPr>
        <a:xfrm rot="5400000">
          <a:off x="4713892" y="-1568056"/>
          <a:ext cx="1668422" cy="5221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 the representatives where you live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Know the representatives where you work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www.commoncause.org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www.house.gov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www.senate.gov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2937231" y="290051"/>
        <a:ext cx="5140298" cy="1505530"/>
      </dsp:txXfrm>
    </dsp:sp>
    <dsp:sp modelId="{460C01BC-5694-4EA8-81DC-CCCB27BD2F70}">
      <dsp:nvSpPr>
        <dsp:cNvPr id="0" name=""/>
        <dsp:cNvSpPr/>
      </dsp:nvSpPr>
      <dsp:spPr>
        <a:xfrm>
          <a:off x="0" y="52"/>
          <a:ext cx="2937231" cy="2085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Finding your Representatives</a:t>
          </a:r>
          <a:endParaRPr lang="en-US" sz="24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1807" y="101859"/>
        <a:ext cx="2733617" cy="1881913"/>
      </dsp:txXfrm>
    </dsp:sp>
    <dsp:sp modelId="{27530AF0-2936-45FE-A47F-16F2FA218745}">
      <dsp:nvSpPr>
        <dsp:cNvPr id="0" name=""/>
        <dsp:cNvSpPr/>
      </dsp:nvSpPr>
      <dsp:spPr>
        <a:xfrm rot="5400000">
          <a:off x="4713892" y="621747"/>
          <a:ext cx="1668422" cy="5221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their major platforms?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Committees are they on?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previous legislation have they filed/sponsored?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do they enjoy in their personal life?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type of activities/industry is impacted in their District/State?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2937231" y="2479854"/>
        <a:ext cx="5140298" cy="1505530"/>
      </dsp:txXfrm>
    </dsp:sp>
    <dsp:sp modelId="{D7E454AA-C43B-462B-88B8-621885CD5D1C}">
      <dsp:nvSpPr>
        <dsp:cNvPr id="0" name=""/>
        <dsp:cNvSpPr/>
      </dsp:nvSpPr>
      <dsp:spPr>
        <a:xfrm>
          <a:off x="0" y="2189856"/>
          <a:ext cx="2937231" cy="20855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Learn about them</a:t>
          </a:r>
          <a:endParaRPr lang="en-US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1807" y="2291663"/>
        <a:ext cx="2733617" cy="1881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DF252-1CA9-4694-81D2-4CB79BDC808E}">
      <dsp:nvSpPr>
        <dsp:cNvPr id="0" name=""/>
        <dsp:cNvSpPr/>
      </dsp:nvSpPr>
      <dsp:spPr>
        <a:xfrm>
          <a:off x="2453" y="452463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Letters</a:t>
          </a:r>
          <a:endParaRPr lang="en-US" sz="1500" kern="1200" dirty="0"/>
        </a:p>
      </dsp:txBody>
      <dsp:txXfrm>
        <a:off x="2453" y="452463"/>
        <a:ext cx="1946347" cy="1167808"/>
      </dsp:txXfrm>
    </dsp:sp>
    <dsp:sp modelId="{B9E55200-D2DA-406F-86FC-2A71CB27555D}">
      <dsp:nvSpPr>
        <dsp:cNvPr id="0" name=""/>
        <dsp:cNvSpPr/>
      </dsp:nvSpPr>
      <dsp:spPr>
        <a:xfrm>
          <a:off x="2143435" y="452463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Phone Calls</a:t>
          </a:r>
          <a:endParaRPr lang="en-US" sz="1500" kern="1200" dirty="0"/>
        </a:p>
      </dsp:txBody>
      <dsp:txXfrm>
        <a:off x="2143435" y="452463"/>
        <a:ext cx="1946347" cy="1167808"/>
      </dsp:txXfrm>
    </dsp:sp>
    <dsp:sp modelId="{0AB6A93B-8084-4CFA-B25F-A159321C4FFC}">
      <dsp:nvSpPr>
        <dsp:cNvPr id="0" name=""/>
        <dsp:cNvSpPr/>
      </dsp:nvSpPr>
      <dsp:spPr>
        <a:xfrm>
          <a:off x="4284416" y="452463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Public Meetings/Committee Hearings</a:t>
          </a:r>
          <a:endParaRPr lang="en-US" sz="1500" kern="1200" dirty="0"/>
        </a:p>
      </dsp:txBody>
      <dsp:txXfrm>
        <a:off x="4284416" y="452463"/>
        <a:ext cx="1946347" cy="1167808"/>
      </dsp:txXfrm>
    </dsp:sp>
    <dsp:sp modelId="{5E027C74-9877-4BB0-997A-DEF1F0AE7031}">
      <dsp:nvSpPr>
        <dsp:cNvPr id="0" name=""/>
        <dsp:cNvSpPr/>
      </dsp:nvSpPr>
      <dsp:spPr>
        <a:xfrm>
          <a:off x="6425398" y="452463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Summer Advocacy </a:t>
          </a:r>
          <a:endParaRPr lang="en-US" sz="1500" kern="1200" dirty="0"/>
        </a:p>
      </dsp:txBody>
      <dsp:txXfrm>
        <a:off x="6425398" y="452463"/>
        <a:ext cx="1946347" cy="1167808"/>
      </dsp:txXfrm>
    </dsp:sp>
    <dsp:sp modelId="{D5EE61E7-C3DF-4EA0-811B-6E0B7CC24139}">
      <dsp:nvSpPr>
        <dsp:cNvPr id="0" name=""/>
        <dsp:cNvSpPr/>
      </dsp:nvSpPr>
      <dsp:spPr>
        <a:xfrm>
          <a:off x="2453" y="1814906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Advocacy Days</a:t>
          </a:r>
          <a:endParaRPr lang="en-US" sz="1500" kern="1200" dirty="0"/>
        </a:p>
      </dsp:txBody>
      <dsp:txXfrm>
        <a:off x="2453" y="1814906"/>
        <a:ext cx="1946347" cy="1167808"/>
      </dsp:txXfrm>
    </dsp:sp>
    <dsp:sp modelId="{1D2DB738-B57B-43DC-86C5-7598D7B5F931}">
      <dsp:nvSpPr>
        <dsp:cNvPr id="0" name=""/>
        <dsp:cNvSpPr/>
      </dsp:nvSpPr>
      <dsp:spPr>
        <a:xfrm>
          <a:off x="2143435" y="1814906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Roundtable Discussions</a:t>
          </a:r>
          <a:endParaRPr lang="en-US" sz="1500" kern="1200" dirty="0"/>
        </a:p>
      </dsp:txBody>
      <dsp:txXfrm>
        <a:off x="2143435" y="1814906"/>
        <a:ext cx="1946347" cy="1167808"/>
      </dsp:txXfrm>
    </dsp:sp>
    <dsp:sp modelId="{09C1521E-ED60-4FEB-8CFA-7A75E71C1372}">
      <dsp:nvSpPr>
        <dsp:cNvPr id="0" name=""/>
        <dsp:cNvSpPr/>
      </dsp:nvSpPr>
      <dsp:spPr>
        <a:xfrm>
          <a:off x="4284416" y="1814906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Site Visits</a:t>
          </a:r>
          <a:endParaRPr lang="en-US" sz="1500" kern="1200" dirty="0"/>
        </a:p>
      </dsp:txBody>
      <dsp:txXfrm>
        <a:off x="4284416" y="1814906"/>
        <a:ext cx="1946347" cy="1167808"/>
      </dsp:txXfrm>
    </dsp:sp>
    <dsp:sp modelId="{0E1E81C7-133A-4EFF-B647-B10E2FC19ACB}">
      <dsp:nvSpPr>
        <dsp:cNvPr id="0" name=""/>
        <dsp:cNvSpPr/>
      </dsp:nvSpPr>
      <dsp:spPr>
        <a:xfrm>
          <a:off x="6425398" y="1814906"/>
          <a:ext cx="1946347" cy="1167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Attending Local Meetings</a:t>
          </a:r>
          <a:endParaRPr lang="en-US" sz="1500" kern="1200" dirty="0"/>
        </a:p>
      </dsp:txBody>
      <dsp:txXfrm>
        <a:off x="6425398" y="1814906"/>
        <a:ext cx="1946347" cy="1167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e5d9f76b5_0_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e5d9f76b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5d9f76b5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1e5d9f76b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5d9f76b5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e5d9f76b5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e5d9f76b5_0_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e5d9f76b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5d9f76b5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e5d9f76b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e5d9f76b5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e5d9f76b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5d9f76b5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e5d9f76b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e5d9f76b5_0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e5d9f76b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5d9f76b5_0_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e5d9f76b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5d9f76b5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e5d9f76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5d9f76b5_0_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e5d9f76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5d9f76b5_0_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e5d9f76b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db53d00c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700" cy="346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1db53d00cf_0_6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db53d00cf_0_63:notes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39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e5d9f76b5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e5d9f76b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5d9f76b5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e5d9f76b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8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5d9f76b5_0_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e5d9f76b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all_bold">
  <p:cSld name="Title Slide AF_all_bol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Divider 2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68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294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ith Name">
  <p:cSld name="Thank You with Name">
    <p:bg>
      <p:bgPr>
        <a:solidFill>
          <a:schemeClr val="accen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76225" y="4467225"/>
            <a:ext cx="70485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336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 or Agenda">
  <p:cSld name="Divider 1 or Agenda"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AutoNum type="arabicPeriod"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Char char="–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036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1760"/>
              <a:buFont typeface="Verdana"/>
              <a:buChar char="•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Char char="–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2893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354013" y="1739900"/>
            <a:ext cx="4092575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0519" algn="l" rtl="0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Verdana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598988" y="1739900"/>
            <a:ext cx="4094162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4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0519" algn="l" rtl="0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Verdana"/>
              <a:buChar char="•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696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Verdana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1600" b="1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0988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Verdana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–"/>
              <a:defRPr sz="1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297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06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70840" algn="l" rtl="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Char char="–"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erdana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96022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3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25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None/>
              <a:defRPr sz="9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8922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 rot="5400000">
            <a:off x="2336006" y="-242094"/>
            <a:ext cx="4375150" cy="833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226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all_bold">
  <p:cSld name="Title Slide AF_all_bol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63294" y="2175669"/>
            <a:ext cx="5786437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00063" y="157163"/>
            <a:ext cx="5786437" cy="612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7006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Youth">
  <p:cSld name="Title Slide AF_Youth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725" y="1068388"/>
            <a:ext cx="169227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4864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Healthy">
  <p:cSld name="Title Slide AF_Health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65900" y="1068388"/>
            <a:ext cx="1692275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2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Social">
  <p:cSld name="Title Slide AF_Socia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5900" y="1068388"/>
            <a:ext cx="169227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488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144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44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76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 or Agenda">
  <p:cSld name="Divider 1 or Agend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AutoNum type="arabicPeriod"/>
              <a:defRPr sz="2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Char char="–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036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1760"/>
              <a:buFont typeface="Verdana"/>
              <a:buChar char="•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 rtl="0">
              <a:spcBef>
                <a:spcPts val="528"/>
              </a:spcBef>
              <a:spcAft>
                <a:spcPts val="0"/>
              </a:spcAft>
              <a:buClr>
                <a:schemeClr val="lt1"/>
              </a:buClr>
              <a:buSzPts val="2200"/>
              <a:buFont typeface="Verdana"/>
              <a:buChar char="–"/>
              <a:defRPr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350837" y="6356350"/>
            <a:ext cx="40957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Divider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2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ith Name">
  <p:cSld name="Thank You with Nam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276225" y="4467225"/>
            <a:ext cx="70485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Verdana"/>
              <a:buChar char="•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Char char="–"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F_all_bold">
  <p:cSld name="Title Slide AF_all_bold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2725" y="1068388"/>
            <a:ext cx="169227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223838" marR="0" lvl="1" indent="-223838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693738" marR="0" lvl="2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0775" marR="0" lvl="3" indent="-231775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08138" marR="0" lvl="4" indent="-236537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065338" marR="0" lvl="5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522538" marR="0" lvl="6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979738" marR="0" lvl="7" indent="-236538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436938" marR="0" lvl="8" indent="-236537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356616" y="4325112"/>
            <a:ext cx="1901825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771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637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2725" y="1068387"/>
            <a:ext cx="169227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462" y="466725"/>
            <a:ext cx="1374775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00" cy="4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278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350837" y="6356350"/>
            <a:ext cx="40957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278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7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278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12" y="466725"/>
            <a:ext cx="1376362" cy="105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54012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062" cy="84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9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0040" algn="l" rtl="0"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0039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Verdana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4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350838" y="6356350"/>
            <a:ext cx="409575" cy="21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68325" y="6356350"/>
            <a:ext cx="8137525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26759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Lschmidt@ymcaspbc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295275" y="1840947"/>
            <a:ext cx="8697900" cy="20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 sz="4800" dirty="0" smtClean="0">
                <a:solidFill>
                  <a:srgbClr val="92278F"/>
                </a:solidFill>
              </a:rPr>
              <a:t>Engaging with Public Officials in Water Safety</a:t>
            </a:r>
            <a:endParaRPr sz="4800"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295275" y="3311611"/>
            <a:ext cx="5771892" cy="88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dirty="0"/>
              <a:t>Creating Opportunities for Advocacy</a:t>
            </a:r>
            <a:endParaRPr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b="1" dirty="0" smtClean="0"/>
              <a:t>Liz Schmidt, Director of Community Water Safety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b="1" dirty="0" smtClean="0"/>
              <a:t>YMCA of South Palm Beach County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200" dirty="0" smtClean="0"/>
              <a:t>MY JOURNEY IN ADVOCACY </a:t>
            </a:r>
            <a:endParaRPr sz="6200" dirty="0"/>
          </a:p>
        </p:txBody>
      </p:sp>
    </p:spTree>
    <p:extLst>
      <p:ext uri="{BB962C8B-B14F-4D97-AF65-F5344CB8AC3E}">
        <p14:creationId xmlns:p14="http://schemas.microsoft.com/office/powerpoint/2010/main" val="199581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WaterSmart Palm Beach County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WaterSmart Broward Influence</a:t>
            </a:r>
          </a:p>
          <a:p>
            <a:r>
              <a:rPr lang="en-US" dirty="0" smtClean="0"/>
              <a:t>Local community buy-in</a:t>
            </a:r>
          </a:p>
          <a:p>
            <a:r>
              <a:rPr lang="en-US" dirty="0" smtClean="0"/>
              <a:t>Small wins and successes</a:t>
            </a:r>
          </a:p>
          <a:p>
            <a:r>
              <a:rPr lang="en-US" dirty="0" smtClean="0"/>
              <a:t>Setting Goals</a:t>
            </a:r>
          </a:p>
          <a:p>
            <a:r>
              <a:rPr lang="en-US" dirty="0" smtClean="0"/>
              <a:t>Strategic Plan and Operational Plan</a:t>
            </a:r>
          </a:p>
          <a:p>
            <a:r>
              <a:rPr lang="en-US" dirty="0" smtClean="0"/>
              <a:t>Sharing our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6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WaterSmart FL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a coalition</a:t>
            </a:r>
          </a:p>
          <a:p>
            <a:r>
              <a:rPr lang="en-US" dirty="0" smtClean="0"/>
              <a:t>Best Practices and Lessons Learned</a:t>
            </a:r>
          </a:p>
          <a:p>
            <a:r>
              <a:rPr lang="en-US" dirty="0" smtClean="0"/>
              <a:t>Same work, larger scale</a:t>
            </a:r>
          </a:p>
          <a:p>
            <a:r>
              <a:rPr lang="en-US" dirty="0" smtClean="0"/>
              <a:t>Sharing progress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Congressional Hearing on Water 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Partnerships, Partnerships, Partnership</a:t>
            </a:r>
          </a:p>
          <a:p>
            <a:r>
              <a:rPr lang="en-US" dirty="0" smtClean="0"/>
              <a:t>Who is the constituent and making the most of it</a:t>
            </a:r>
          </a:p>
          <a:p>
            <a:r>
              <a:rPr lang="en-US" dirty="0" smtClean="0"/>
              <a:t>Have a plan/agenda</a:t>
            </a:r>
          </a:p>
          <a:p>
            <a:r>
              <a:rPr lang="en-US" dirty="0" smtClean="0"/>
              <a:t>Have a clear message</a:t>
            </a:r>
          </a:p>
          <a:p>
            <a:r>
              <a:rPr lang="en-US" dirty="0" smtClean="0"/>
              <a:t>Working as a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200"/>
              <a:t>UNDERSTANDING THE LEGISLATOR’S WORLD</a:t>
            </a:r>
            <a:endParaRPr sz="6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Who are your representatives &amp; how do you find them?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329215"/>
              </p:ext>
            </p:extLst>
          </p:nvPr>
        </p:nvGraphicFramePr>
        <p:xfrm>
          <a:off x="543698" y="1729947"/>
          <a:ext cx="8158976" cy="427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1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UNDERSTANDING THE LEGISLATOR’S WORLD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54000" y="1363600"/>
            <a:ext cx="8339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89D0"/>
                </a:solidFill>
              </a:rPr>
              <a:t>Legislators are Neighbors</a:t>
            </a:r>
            <a:endParaRPr b="1">
              <a:solidFill>
                <a:srgbClr val="0089D0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You or someone you know probably has personal connection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Discover common interests and values you both share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Make an effort to build on them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89D0"/>
                </a:solidFill>
              </a:rPr>
              <a:t>Complexity of a Legislator’s Job </a:t>
            </a:r>
            <a:endParaRPr b="1">
              <a:solidFill>
                <a:srgbClr val="0089D0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Represents a community with varying interests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They live in a world of COMPROMISE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They are expected to know something about everything 	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Constituent’s goals vs. personal values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Loyalty to political party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Personal friendships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Varying perceptions on a complex issue</a:t>
            </a:r>
            <a:endParaRPr>
              <a:solidFill>
                <a:schemeClr val="dk1"/>
              </a:solidFill>
            </a:endParaRPr>
          </a:p>
          <a:p>
            <a:pPr marL="45720" lvl="0" indent="-761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89D0"/>
                </a:solidFill>
              </a:rPr>
              <a:t>Demands on Time</a:t>
            </a:r>
            <a:endParaRPr b="1">
              <a:solidFill>
                <a:srgbClr val="0089D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In high demand</a:t>
            </a:r>
            <a:endParaRPr>
              <a:solidFill>
                <a:srgbClr val="6C6C6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Career in addition to legislating</a:t>
            </a:r>
            <a:endParaRPr>
              <a:solidFill>
                <a:srgbClr val="6C6C6C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Family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16</a:t>
            </a:fld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200"/>
              <a:t>BUILDING RELATIONSHIPS</a:t>
            </a:r>
            <a:endParaRPr sz="6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UNDERSTANDING THE LEGISLATOR’S WORLD</a:t>
            </a: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54000" y="1363600"/>
            <a:ext cx="8339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Understand the legislator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Understand the district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Be familiar with the legislator’s record and position in the legislature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Remember that everything is local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Recognize the legislator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Keep in touch with the legislator year round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Support their efforts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18</a:t>
            </a:fld>
            <a:endParaRPr/>
          </a:p>
        </p:txBody>
      </p:sp>
      <p:sp>
        <p:nvSpPr>
          <p:cNvPr id="162" name="Google Shape;162;p27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" y="328611"/>
            <a:ext cx="8506469" cy="1055345"/>
          </a:xfrm>
        </p:spPr>
        <p:txBody>
          <a:bodyPr/>
          <a:lstStyle/>
          <a:p>
            <a:r>
              <a:rPr lang="en-US" dirty="0" smtClean="0"/>
              <a:t>Opportunities </a:t>
            </a:r>
            <a:r>
              <a:rPr lang="en-US" dirty="0" smtClean="0"/>
              <a:t>to Lobby and </a:t>
            </a:r>
            <a:r>
              <a:rPr lang="en-US" dirty="0" smtClean="0"/>
              <a:t>Advocat</a:t>
            </a:r>
            <a:r>
              <a:rPr lang="en-US" dirty="0" smtClean="0"/>
              <a:t>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14934"/>
              </p:ext>
            </p:extLst>
          </p:nvPr>
        </p:nvGraphicFramePr>
        <p:xfrm>
          <a:off x="328613" y="1655807"/>
          <a:ext cx="8374199" cy="343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1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20675" y="320675"/>
            <a:ext cx="836612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2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50837" y="6356350"/>
            <a:ext cx="409575" cy="21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68325" y="6356350"/>
            <a:ext cx="8137525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| </a:t>
            </a:r>
            <a:r>
              <a:rPr lang="en-US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CREATING OPPORTUNITY FOR ADVOCACY</a:t>
            </a:r>
            <a:r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| ©201</a:t>
            </a:r>
            <a:r>
              <a:rPr lang="en-US"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 Florida Alliance of</a:t>
            </a:r>
            <a:r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YMCAs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648825" y="1433475"/>
            <a:ext cx="8044200" cy="4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 smtClean="0"/>
              <a:t>Civics 101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 smtClean="0"/>
              <a:t>Understanding Advocacy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 smtClean="0"/>
              <a:t>Who are you local, sate and federal officials – How to find them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/>
              <a:t>Understanding the Legislator’s World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/>
              <a:t>Building Relationship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/>
              <a:t>How to Craft a Message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/>
              <a:t>Communication with Law &amp; Policy Makers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dirty="0"/>
              <a:t>Advocating at the Community Level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mtClean="0"/>
              <a:t>Opportunitites </a:t>
            </a:r>
            <a:r>
              <a:rPr lang="en-US" dirty="0" smtClean="0"/>
              <a:t>in Advocacy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Congressional letters very common</a:t>
            </a:r>
          </a:p>
          <a:p>
            <a:r>
              <a:rPr lang="en-US" dirty="0" smtClean="0"/>
              <a:t>Introduce your case</a:t>
            </a:r>
          </a:p>
          <a:p>
            <a:r>
              <a:rPr lang="en-US" dirty="0" smtClean="0"/>
              <a:t>Can provide evidence, reference past legislation </a:t>
            </a:r>
          </a:p>
          <a:p>
            <a:endParaRPr lang="en-US" dirty="0"/>
          </a:p>
          <a:p>
            <a:r>
              <a:rPr lang="en-US" dirty="0" smtClean="0"/>
              <a:t>Can be group together with similar letters for canned response</a:t>
            </a:r>
          </a:p>
          <a:p>
            <a:r>
              <a:rPr lang="en-US" dirty="0" smtClean="0"/>
              <a:t>Does not always convey the emotion behind the issue</a:t>
            </a:r>
          </a:p>
          <a:p>
            <a:endParaRPr lang="en-US" dirty="0"/>
          </a:p>
          <a:p>
            <a:r>
              <a:rPr lang="en-US" dirty="0" smtClean="0"/>
              <a:t>Keep it brief</a:t>
            </a:r>
            <a:r>
              <a:rPr lang="en-US" dirty="0"/>
              <a:t> </a:t>
            </a:r>
            <a:r>
              <a:rPr lang="en-US" dirty="0" smtClean="0"/>
              <a:t>and to the point</a:t>
            </a:r>
          </a:p>
          <a:p>
            <a:r>
              <a:rPr lang="en-US" dirty="0" smtClean="0"/>
              <a:t>Ensure to state that you live or work in their district </a:t>
            </a:r>
          </a:p>
        </p:txBody>
      </p:sp>
    </p:spTree>
    <p:extLst>
      <p:ext uri="{BB962C8B-B14F-4D97-AF65-F5344CB8AC3E}">
        <p14:creationId xmlns:p14="http://schemas.microsoft.com/office/powerpoint/2010/main" val="53248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Class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usually reach a live person</a:t>
            </a:r>
          </a:p>
          <a:p>
            <a:r>
              <a:rPr lang="en-US" dirty="0" smtClean="0"/>
              <a:t>Contact both District Office and DC Office</a:t>
            </a:r>
          </a:p>
          <a:p>
            <a:r>
              <a:rPr lang="en-US" dirty="0" smtClean="0"/>
              <a:t>Great way to make connections with Staffers</a:t>
            </a:r>
          </a:p>
          <a:p>
            <a:endParaRPr lang="en-US" dirty="0"/>
          </a:p>
          <a:p>
            <a:r>
              <a:rPr lang="en-US" dirty="0" smtClean="0"/>
              <a:t>Request a meeting with District Staff – important to make them your allies </a:t>
            </a:r>
          </a:p>
          <a:p>
            <a:endParaRPr lang="en-US" dirty="0"/>
          </a:p>
          <a:p>
            <a:r>
              <a:rPr lang="en-US" dirty="0" smtClean="0"/>
              <a:t>Quicker follow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6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 Days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date or join an already scheduled event – be sure to register</a:t>
            </a:r>
          </a:p>
          <a:p>
            <a:r>
              <a:rPr lang="en-US" dirty="0" smtClean="0"/>
              <a:t>Able to reach a high volume of Staffers and Political Leaders</a:t>
            </a:r>
          </a:p>
          <a:p>
            <a:r>
              <a:rPr lang="en-US" dirty="0" smtClean="0"/>
              <a:t>Great opportunity for face-to-face meetings</a:t>
            </a:r>
          </a:p>
          <a:p>
            <a:r>
              <a:rPr lang="en-US" dirty="0" smtClean="0"/>
              <a:t>Able to form Coalitions with other groups and agencies </a:t>
            </a:r>
          </a:p>
          <a:p>
            <a:pPr marL="0" indent="0"/>
            <a:endParaRPr lang="en-US" dirty="0"/>
          </a:p>
          <a:p>
            <a:r>
              <a:rPr lang="en-US" dirty="0" smtClean="0"/>
              <a:t>Create a string Call-to-Action and have a clear agenda– stay on same message</a:t>
            </a:r>
          </a:p>
          <a:p>
            <a:r>
              <a:rPr lang="en-US" dirty="0" smtClean="0"/>
              <a:t>Ensure to have packets of information available to distribute</a:t>
            </a:r>
          </a:p>
          <a:p>
            <a:r>
              <a:rPr lang="en-US" dirty="0" smtClean="0"/>
              <a:t>Promote the event on social media and local media (press release)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42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Advocacy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spend more time in Home District </a:t>
            </a:r>
            <a:endParaRPr lang="en-US" dirty="0"/>
          </a:p>
          <a:p>
            <a:r>
              <a:rPr lang="en-US" dirty="0" smtClean="0"/>
              <a:t>Great time for site visits </a:t>
            </a:r>
          </a:p>
          <a:p>
            <a:r>
              <a:rPr lang="en-US" dirty="0" smtClean="0"/>
              <a:t>Can be as simple as follow up from other advocacy days, roundtable discussions or meetings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3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discussions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get a large group together of similar work</a:t>
            </a:r>
          </a:p>
          <a:p>
            <a:r>
              <a:rPr lang="en-US" dirty="0" smtClean="0"/>
              <a:t>Time for Politician to listen and hear the issues/concerns at the local level</a:t>
            </a:r>
          </a:p>
          <a:p>
            <a:r>
              <a:rPr lang="en-US" dirty="0" smtClean="0"/>
              <a:t>Be sure to provide constructive input - Have your talking points prepared</a:t>
            </a:r>
          </a:p>
          <a:p>
            <a:endParaRPr lang="en-US" dirty="0" smtClean="0"/>
          </a:p>
          <a:p>
            <a:r>
              <a:rPr lang="en-US" dirty="0" smtClean="0"/>
              <a:t>Select a strong Moderator</a:t>
            </a:r>
          </a:p>
          <a:p>
            <a:r>
              <a:rPr lang="en-US" dirty="0" smtClean="0"/>
              <a:t>Be selective on the invites </a:t>
            </a:r>
          </a:p>
          <a:p>
            <a:endParaRPr lang="en-US" dirty="0"/>
          </a:p>
          <a:p>
            <a:r>
              <a:rPr lang="en-US" dirty="0" smtClean="0"/>
              <a:t>Start with one great question “If you could do one thing to fundamentally make boating safer what would it be?” – really gets the conversation going </a:t>
            </a:r>
          </a:p>
        </p:txBody>
      </p:sp>
    </p:spTree>
    <p:extLst>
      <p:ext uri="{BB962C8B-B14F-4D97-AF65-F5344CB8AC3E}">
        <p14:creationId xmlns:p14="http://schemas.microsoft.com/office/powerpoint/2010/main" val="424081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best ways to see your work in action</a:t>
            </a:r>
          </a:p>
          <a:p>
            <a:r>
              <a:rPr lang="en-US" dirty="0" smtClean="0"/>
              <a:t>Can be a “typical day” or can be a Special Event</a:t>
            </a:r>
          </a:p>
          <a:p>
            <a:r>
              <a:rPr lang="en-US" dirty="0" smtClean="0"/>
              <a:t>Sometimes they have to see it to understand it</a:t>
            </a:r>
          </a:p>
          <a:p>
            <a:endParaRPr lang="en-US" dirty="0"/>
          </a:p>
          <a:p>
            <a:r>
              <a:rPr lang="en-US" dirty="0" smtClean="0"/>
              <a:t>Be sure to plan the site visit</a:t>
            </a:r>
          </a:p>
          <a:p>
            <a:r>
              <a:rPr lang="en-US" dirty="0" smtClean="0"/>
              <a:t>Have an agenda – who is going to do what, say  what, provide what</a:t>
            </a:r>
          </a:p>
          <a:p>
            <a:r>
              <a:rPr lang="en-US" dirty="0" smtClean="0"/>
              <a:t>Create an experience  </a:t>
            </a:r>
          </a:p>
          <a:p>
            <a:r>
              <a:rPr lang="en-US" dirty="0" smtClean="0"/>
              <a:t>Invite local media</a:t>
            </a:r>
          </a:p>
          <a:p>
            <a:r>
              <a:rPr lang="en-US" dirty="0" smtClean="0"/>
              <a:t>Promote event on social</a:t>
            </a: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21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up!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advocacy starts and continues by showing up and being consistent</a:t>
            </a:r>
          </a:p>
          <a:p>
            <a:r>
              <a:rPr lang="en-US" dirty="0" smtClean="0"/>
              <a:t>Attend local meetings</a:t>
            </a:r>
          </a:p>
          <a:p>
            <a:r>
              <a:rPr lang="en-US" dirty="0" smtClean="0"/>
              <a:t>Speak up when necessary/appropriate</a:t>
            </a:r>
          </a:p>
          <a:p>
            <a:endParaRPr lang="en-US" dirty="0"/>
          </a:p>
          <a:p>
            <a:r>
              <a:rPr lang="en-US" dirty="0" smtClean="0"/>
              <a:t>Create connections with local District Staff</a:t>
            </a:r>
          </a:p>
          <a:p>
            <a:r>
              <a:rPr lang="en-US" dirty="0" smtClean="0"/>
              <a:t>Ask how you can help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5625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200"/>
              <a:t>HOW TO CRAFT A MESSAGE</a:t>
            </a:r>
            <a:endParaRPr sz="6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HOW TO CRAFT A MESSAGE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54000" y="1363600"/>
            <a:ext cx="8339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Who is your target audience?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What do you hope to accomplish?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What do THEY care most about?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Maximize on your “Story”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Fit your “Story” into what will most appeal to them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200"/>
              <a:t>COMMUNICATING WITH LAW &amp; POLICY MAKERS</a:t>
            </a:r>
            <a:endParaRPr sz="6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dirty="0" smtClean="0"/>
              <a:t>Civics 101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COMMUNICATING WITH LAW &amp; POLICY MAKERS</a:t>
            </a:r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354000" y="1363600"/>
            <a:ext cx="8339100" cy="4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Remember the Legislative Staff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Legislators rely heavily staff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Face to Face Meetings with Legislator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Focus on a single issue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Speak clearly, brief, and provide materials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Always send a follow-up letter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Written Correspondence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Be sure to spell your legislator’s name correctly </a:t>
            </a:r>
            <a:endParaRPr>
              <a:solidFill>
                <a:srgbClr val="6C6C6C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Focus on single issue</a:t>
            </a:r>
            <a:endParaRPr>
              <a:solidFill>
                <a:srgbClr val="6C6C6C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Type/write briefly, clearly and on letterhead </a:t>
            </a:r>
            <a:endParaRPr>
              <a:solidFill>
                <a:srgbClr val="6C6C6C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Support your statements with facts </a:t>
            </a:r>
            <a:endParaRPr>
              <a:solidFill>
                <a:srgbClr val="6C6C6C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Always be polite</a:t>
            </a:r>
            <a:endParaRPr>
              <a:solidFill>
                <a:srgbClr val="6C6C6C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>
                <a:solidFill>
                  <a:schemeClr val="dk1"/>
                </a:solidFill>
              </a:rPr>
              <a:t>The No No’s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Never threaten a lawmaker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Never remind them of broken promises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Avoid communicating too often 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>
                <a:solidFill>
                  <a:schemeClr val="dk1"/>
                </a:solidFill>
              </a:rPr>
              <a:t>Avoid using technical jargon.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/>
          </a:p>
        </p:txBody>
      </p:sp>
      <p:sp>
        <p:nvSpPr>
          <p:cNvPr id="188" name="Google Shape;188;p31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COMMUNICATION TIPS - PART 1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54000" y="995875"/>
            <a:ext cx="8339100" cy="5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</a:rPr>
              <a:t>Cordial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Greet with a smile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Thank a legislator for time and leadership</a:t>
            </a:r>
            <a:endParaRPr sz="26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</a:rPr>
              <a:t>Credible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Provide accurate information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Be honest, especially when representing an opposing view.</a:t>
            </a:r>
            <a:endParaRPr sz="26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</a:rPr>
              <a:t>Convincing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Speak with passion and confidence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Be firm and direct</a:t>
            </a:r>
            <a:endParaRPr sz="26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b="1">
                <a:solidFill>
                  <a:schemeClr val="dk1"/>
                </a:solidFill>
              </a:rPr>
              <a:t>Clear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Stay focused </a:t>
            </a:r>
            <a:endParaRPr sz="2600">
              <a:solidFill>
                <a:schemeClr val="dk1"/>
              </a:solidFill>
            </a:endParaRPr>
          </a:p>
          <a:p>
            <a:pPr marL="914400" lvl="1" indent="-349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State a problem AND a solution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/>
          </a:p>
        </p:txBody>
      </p:sp>
      <p:sp>
        <p:nvSpPr>
          <p:cNvPr id="196" name="Google Shape;196;p32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COMMUNICATION TIPS - PART 2</a:t>
            </a:r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1"/>
          </p:nvPr>
        </p:nvSpPr>
        <p:spPr>
          <a:xfrm>
            <a:off x="354000" y="995875"/>
            <a:ext cx="8339100" cy="5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●"/>
            </a:pPr>
            <a:r>
              <a:rPr lang="en-US" sz="1820" b="1">
                <a:solidFill>
                  <a:schemeClr val="dk1"/>
                </a:solidFill>
              </a:rPr>
              <a:t>Concise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Keep meetings and letter brief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Know all sides of an issue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Be able to articulate an opposing view</a:t>
            </a:r>
            <a:endParaRPr sz="2600">
              <a:solidFill>
                <a:schemeClr val="dk1"/>
              </a:solidFill>
            </a:endParaRPr>
          </a:p>
          <a:p>
            <a:pPr marL="457200" lvl="0" indent="-34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●"/>
            </a:pPr>
            <a:r>
              <a:rPr lang="en-US" sz="1820" b="1">
                <a:solidFill>
                  <a:schemeClr val="dk1"/>
                </a:solidFill>
              </a:rPr>
              <a:t>Creative</a:t>
            </a:r>
            <a:r>
              <a:rPr lang="en-US" sz="1820">
                <a:solidFill>
                  <a:schemeClr val="dk1"/>
                </a:solidFill>
              </a:rPr>
              <a:t>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Present your message in a way that will be remembered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What’s your Y Story?</a:t>
            </a:r>
            <a:endParaRPr sz="2600">
              <a:solidFill>
                <a:schemeClr val="dk1"/>
              </a:solidFill>
            </a:endParaRPr>
          </a:p>
          <a:p>
            <a:pPr marL="457200" lvl="0" indent="-34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●"/>
            </a:pPr>
            <a:r>
              <a:rPr lang="en-US" sz="1820" b="1">
                <a:solidFill>
                  <a:schemeClr val="dk1"/>
                </a:solidFill>
              </a:rPr>
              <a:t>Coalitions and Partners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Identify community partners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Expand the group and let the legislator know of your broad- based support.</a:t>
            </a:r>
            <a:endParaRPr sz="2600">
              <a:solidFill>
                <a:schemeClr val="dk1"/>
              </a:solidFill>
            </a:endParaRPr>
          </a:p>
          <a:p>
            <a:pPr marL="457200" lvl="0" indent="-34417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●"/>
            </a:pPr>
            <a:r>
              <a:rPr lang="en-US" sz="1820" b="1">
                <a:solidFill>
                  <a:schemeClr val="dk1"/>
                </a:solidFill>
              </a:rPr>
              <a:t>Celebrate Victories </a:t>
            </a:r>
            <a:endParaRPr sz="260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Let your legislators know of your successes no matter how 	small </a:t>
            </a:r>
            <a:endParaRPr sz="1820">
              <a:solidFill>
                <a:schemeClr val="dk1"/>
              </a:solidFill>
            </a:endParaRPr>
          </a:p>
          <a:p>
            <a:pPr marL="914400" lvl="1" indent="-344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20"/>
              <a:buChar char="○"/>
            </a:pPr>
            <a:r>
              <a:rPr lang="en-US" sz="1820">
                <a:solidFill>
                  <a:schemeClr val="dk1"/>
                </a:solidFill>
              </a:rPr>
              <a:t>Thank them for their leadership. Look for ways to publicly 	thank them, too.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32</a:t>
            </a:fld>
            <a:endParaRPr/>
          </a:p>
        </p:txBody>
      </p:sp>
      <p:sp>
        <p:nvSpPr>
          <p:cNvPr id="204" name="Google Shape;204;p33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292100" y="2755900"/>
            <a:ext cx="8732837" cy="94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6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body" idx="1"/>
          </p:nvPr>
        </p:nvSpPr>
        <p:spPr>
          <a:xfrm>
            <a:off x="276225" y="4467225"/>
            <a:ext cx="7048500" cy="19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dirty="0" smtClean="0"/>
              <a:t>Liz Schmidt, Director of Community Water Safety 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dirty="0" smtClean="0"/>
              <a:t>YMCA of South Palm Beach County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Lschmidt@ymcaspbc.org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HOW AN IDEA BECOMES A LAW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| PRESENTATION TITLE HERE | ©2011 YMCA of the USA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00" y="799725"/>
            <a:ext cx="8835900" cy="60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4" y="420131"/>
            <a:ext cx="7982464" cy="1322172"/>
          </a:xfrm>
        </p:spPr>
        <p:txBody>
          <a:bodyPr/>
          <a:lstStyle/>
          <a:p>
            <a:r>
              <a:rPr lang="en-US" dirty="0" smtClean="0"/>
              <a:t>How does an idea become a law?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19608"/>
              </p:ext>
            </p:extLst>
          </p:nvPr>
        </p:nvGraphicFramePr>
        <p:xfrm>
          <a:off x="160638" y="2088292"/>
          <a:ext cx="8838739" cy="379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292100" y="374650"/>
            <a:ext cx="8732700" cy="1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/>
              <a:t>UNDERSTANDING ADVOCACY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70" y="378403"/>
            <a:ext cx="7397390" cy="114447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Lobby or Advocacy?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261491"/>
              </p:ext>
            </p:extLst>
          </p:nvPr>
        </p:nvGraphicFramePr>
        <p:xfrm>
          <a:off x="815546" y="1522876"/>
          <a:ext cx="7500551" cy="434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5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28613" y="328613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ADVOCACY VS LOBBYING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54025" y="1255550"/>
            <a:ext cx="8339100" cy="4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ADVOCACY</a:t>
            </a:r>
            <a:endParaRPr b="1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“Ask your legislator to support healthy choices for our children!”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“Sign up to attend the walk for healthy foods in Corsicana!”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“As a concerned member of the Tampa community, I ask all my neighbors to join me in supporting access to healthy food in afterschool programs for our children.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LOBBYING</a:t>
            </a:r>
            <a:endParaRPr b="1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“Contact your legislator and ask him/her to support House Bill 267”.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“Click here to sign the petition to support Senate Bill 920”.</a:t>
            </a:r>
            <a:endParaRPr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 communication that supports bills not yet introduced: “Florida should appropriate $6 million to support diabetes prevention.”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391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28612" y="328612"/>
            <a:ext cx="83742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278F"/>
              </a:buClr>
              <a:buFont typeface="Verdana"/>
              <a:buNone/>
            </a:pPr>
            <a:r>
              <a:rPr lang="en-US">
                <a:solidFill>
                  <a:srgbClr val="92278F"/>
                </a:solidFill>
              </a:rPr>
              <a:t>UNDERSTANDING ADVOCACY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54000" y="980800"/>
            <a:ext cx="8339100" cy="51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What is Advocacy?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Activity by an individual/group whose goal is to influence public-policy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Why Bother?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Concerned citizens make the best spokesperson.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Politics is Not a Spectator Sport!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Successful groups know that increased public 	  involvement works.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Legal Considerations…Advocating vs. Lobbying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Provide information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Educate lawmakers on problems in your 	community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Helping lawmakers understand the difficulty in 	  funding </a:t>
            </a:r>
            <a:endParaRPr>
              <a:solidFill>
                <a:schemeClr val="dk1"/>
              </a:solidFill>
            </a:endParaRPr>
          </a:p>
          <a:p>
            <a:pPr marL="914400" lvl="1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○"/>
            </a:pPr>
            <a:r>
              <a:rPr lang="en-US">
                <a:solidFill>
                  <a:schemeClr val="dk1"/>
                </a:solidFill>
              </a:rPr>
              <a:t>Provide opportunities for lawmakers to meet 	with those in treatment and recovery.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50837" y="6356350"/>
            <a:ext cx="4095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568325" y="6356350"/>
            <a:ext cx="813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lang="en-US" sz="800">
                <a:solidFill>
                  <a:srgbClr val="6C6C6C"/>
                </a:solidFill>
                <a:latin typeface="Verdana"/>
                <a:ea typeface="Verdana"/>
                <a:cs typeface="Verdana"/>
                <a:sym typeface="Verdana"/>
              </a:rPr>
              <a:t>| CREATING OPPORTUNITY FOR ADVOCACY | ©2017 Florida Alliance of YMCAs</a:t>
            </a:r>
            <a:endParaRPr sz="800">
              <a:solidFill>
                <a:srgbClr val="6C6C6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Verdana"/>
              <a:buNone/>
            </a:pPr>
            <a:endParaRPr sz="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2011_PPT_templat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011_PPT2003_templat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1431</Words>
  <Application>Microsoft Office PowerPoint</Application>
  <PresentationFormat>On-screen Show (4:3)</PresentationFormat>
  <Paragraphs>262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Verdana</vt:lpstr>
      <vt:lpstr>1_2011_PPT_template</vt:lpstr>
      <vt:lpstr>1_YMCA-Purple</vt:lpstr>
      <vt:lpstr>2_YMCA-Purple</vt:lpstr>
      <vt:lpstr>3_YMCA-Purple</vt:lpstr>
      <vt:lpstr>4_YMCA-Purple</vt:lpstr>
      <vt:lpstr>5_YMCA-Purple</vt:lpstr>
      <vt:lpstr>2011_PPT2003_template</vt:lpstr>
      <vt:lpstr>Engaging with Public Officials in Water Safety</vt:lpstr>
      <vt:lpstr>AGENDA</vt:lpstr>
      <vt:lpstr>Civics 101</vt:lpstr>
      <vt:lpstr>HOW AN IDEA BECOMES A LAW</vt:lpstr>
      <vt:lpstr>How does an idea become a law? </vt:lpstr>
      <vt:lpstr>UNDERSTANDING ADVOCACY</vt:lpstr>
      <vt:lpstr>Lobby or Advocacy? </vt:lpstr>
      <vt:lpstr>ADVOCACY VS LOBBYING</vt:lpstr>
      <vt:lpstr>UNDERSTANDING ADVOCACY</vt:lpstr>
      <vt:lpstr>MY JOURNEY IN ADVOCACY </vt:lpstr>
      <vt:lpstr>WaterSmart Palm Beach County </vt:lpstr>
      <vt:lpstr>WaterSmart FL</vt:lpstr>
      <vt:lpstr>First Congressional Hearing on Water Safety</vt:lpstr>
      <vt:lpstr>UNDERSTANDING THE LEGISLATOR’S WORLD</vt:lpstr>
      <vt:lpstr>Who are your representatives &amp; how do you find them?</vt:lpstr>
      <vt:lpstr>UNDERSTANDING THE LEGISLATOR’S WORLD</vt:lpstr>
      <vt:lpstr>BUILDING RELATIONSHIPS</vt:lpstr>
      <vt:lpstr>UNDERSTANDING THE LEGISLATOR’S WORLD</vt:lpstr>
      <vt:lpstr>Opportunities to Lobby and Advocate</vt:lpstr>
      <vt:lpstr>Congressional Letters</vt:lpstr>
      <vt:lpstr>Phone Class </vt:lpstr>
      <vt:lpstr>Advocacy Days </vt:lpstr>
      <vt:lpstr>Summer Advocacy  </vt:lpstr>
      <vt:lpstr>Roundtable discussions  </vt:lpstr>
      <vt:lpstr>Site Visits </vt:lpstr>
      <vt:lpstr>Show up! </vt:lpstr>
      <vt:lpstr>HOW TO CRAFT A MESSAGE</vt:lpstr>
      <vt:lpstr>HOW TO CRAFT A MESSAGE</vt:lpstr>
      <vt:lpstr>COMMUNICATING WITH LAW &amp; POLICY MAKERS</vt:lpstr>
      <vt:lpstr>COMMUNICATING WITH LAW &amp; POLICY MAKERS</vt:lpstr>
      <vt:lpstr>COMMUNICATION TIPS - PART 1</vt:lpstr>
      <vt:lpstr>COMMUNICATION TIPS - PART 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FLORIDA’S POLITICAL LANDSCAPE</dc:title>
  <dc:creator>Liz Schmidt</dc:creator>
  <cp:lastModifiedBy>Liz Schmidt</cp:lastModifiedBy>
  <cp:revision>5</cp:revision>
  <dcterms:modified xsi:type="dcterms:W3CDTF">2019-03-21T12:00:11Z</dcterms:modified>
</cp:coreProperties>
</file>