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01" r:id="rId2"/>
    <p:sldId id="277" r:id="rId3"/>
    <p:sldId id="261" r:id="rId4"/>
    <p:sldId id="262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26" r:id="rId13"/>
    <p:sldId id="309" r:id="rId14"/>
    <p:sldId id="325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63" r:id="rId25"/>
    <p:sldId id="319" r:id="rId26"/>
    <p:sldId id="294" r:id="rId27"/>
    <p:sldId id="292" r:id="rId28"/>
    <p:sldId id="320" r:id="rId29"/>
    <p:sldId id="275" r:id="rId30"/>
    <p:sldId id="321" r:id="rId31"/>
    <p:sldId id="323" r:id="rId32"/>
    <p:sldId id="267" r:id="rId33"/>
    <p:sldId id="265" r:id="rId34"/>
    <p:sldId id="328" r:id="rId35"/>
    <p:sldId id="264" r:id="rId36"/>
    <p:sldId id="271" r:id="rId37"/>
    <p:sldId id="268" r:id="rId38"/>
    <p:sldId id="278" r:id="rId39"/>
    <p:sldId id="329" r:id="rId40"/>
    <p:sldId id="284" r:id="rId41"/>
    <p:sldId id="286" r:id="rId42"/>
    <p:sldId id="298" r:id="rId43"/>
    <p:sldId id="330" r:id="rId44"/>
    <p:sldId id="287" r:id="rId45"/>
    <p:sldId id="288" r:id="rId46"/>
    <p:sldId id="296" r:id="rId47"/>
    <p:sldId id="297" r:id="rId48"/>
    <p:sldId id="295" r:id="rId49"/>
    <p:sldId id="33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97" d="100"/>
          <a:sy n="97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68732-15FF-405E-A458-6C87A4BD694E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F798E-AAA1-43AD-93E7-1055994098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0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5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74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45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0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00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6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3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AC8-4980-4115-96EE-701C06DCE4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71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1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6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D995-EB38-4B0D-8B11-5EE1A88A51C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74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5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AAC8-4980-4115-96EE-701C06DCE44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D995-EB38-4B0D-8B11-5EE1A88A51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1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0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11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D995-EB38-4B0D-8B11-5EE1A88A51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472A1-2FCB-428D-A5A2-13242739B0D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28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629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7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F798E-AAA1-43AD-93E7-1055994098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F9EC-785C-4112-8870-A8A6908E52EB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64CE-F351-4D3E-A263-349629DE7F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eter@nmta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b/St._Louis_electrical_bread_slicer,_1930.pn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uFooa8uVVH4/Rz4hFDAK73I/AAAAAAAAB9U/Xyn52r-AlYM/s1600-h/wonderbread+1.JP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nmta.net" TargetMode="External"/><Relationship Id="rId4" Type="http://schemas.openxmlformats.org/officeDocument/2006/relationships/image" Target="../media/image39.wm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862BC-133E-46B1-B716-6323A664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Demystifying the legislative process: How to talk so your lawmakers will listen and listen so your lawmakers will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6371E1-EAAC-4BFD-8919-479B3F3A0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4114800"/>
            <a:ext cx="3200400" cy="2011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Peter Schrappen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Peter@nmta.net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March 5, 2018</a:t>
            </a:r>
          </a:p>
        </p:txBody>
      </p:sp>
    </p:spTree>
    <p:extLst>
      <p:ext uri="{BB962C8B-B14F-4D97-AF65-F5344CB8AC3E}">
        <p14:creationId xmlns:p14="http://schemas.microsoft.com/office/powerpoint/2010/main" val="252384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FEFF-E89A-44E3-996A-B70B11BB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“It almost seems like the system is set up to not get things done than to actually bring about new laws.”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C0CEF8C-43EC-43E2-ABD3-A92E20D76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2743200"/>
            <a:ext cx="3224212" cy="31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A4CC6-6925-42EB-BB86-B71A932A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“When you are losing/getting ready to lose, try to drag out the clock.”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4C528C-CC84-486F-90F4-8BD759FBE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2028825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EA945-AF22-496E-B783-82178DA5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3D9B99A-630C-4AE4-AADF-89662A669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812" y="2277269"/>
            <a:ext cx="37623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34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E57DC7-5A07-42F9-B8CC-80D1F167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129322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Legislative System = Systems Thinking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939" y="1600200"/>
            <a:ext cx="52601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27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189C3-4516-4CA3-9CAC-7D8F0DCA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let’s talk EQ.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E354CD3-9027-4917-ACFE-B6331A978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369" y="1600200"/>
            <a:ext cx="60092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4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48697-0A12-4B10-AD74-C7205F13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“You are in sales…Get over it”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987E727-F35A-4342-B8EE-8250EE414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1600200"/>
            <a:ext cx="30173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24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74D05-35B8-4467-9429-299837B4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Process: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47E2-806A-4363-94DD-3F174074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Predisposing them to the ask.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Making the ask/presenting the opportunity.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Follow-up </a:t>
            </a:r>
          </a:p>
        </p:txBody>
      </p:sp>
    </p:spTree>
    <p:extLst>
      <p:ext uri="{BB962C8B-B14F-4D97-AF65-F5344CB8AC3E}">
        <p14:creationId xmlns:p14="http://schemas.microsoft.com/office/powerpoint/2010/main" val="1426219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D4182-E526-4CFC-BFFE-E92684CE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Predisposing them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C5F7C78-E76C-4BAD-A873-62FE90D77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6655" y="1600200"/>
            <a:ext cx="29106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4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3B62A-5476-4665-8AE7-E3D2A898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A54C2-308A-4B37-B2CA-4698E3D5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“We are there for legislators/staff, they are </a:t>
            </a:r>
            <a:r>
              <a:rPr lang="en-US" u="sng" dirty="0"/>
              <a:t>not</a:t>
            </a:r>
            <a:r>
              <a:rPr lang="en-US" dirty="0"/>
              <a:t> here for us.”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0D8FDD-AC72-4122-B0A1-CBEDE6FD5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71500"/>
            <a:ext cx="185166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2110581"/>
            <a:ext cx="5276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723B4-6F42-4777-B0EA-899A15E0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B0E2DCA-E535-4BA6-A24B-F2B78C238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5296" y="1600200"/>
            <a:ext cx="45134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3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368BD-8DE8-4A8F-9B40-C3720D8A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6D12332-229D-4314-A5A3-05FD1E94E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812" y="1600200"/>
            <a:ext cx="52863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0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B164A-E4F5-4A22-ABDA-E2814E0B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A2ED005-ADAF-4307-A0A8-2C7BDF00A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2362200"/>
            <a:ext cx="4048125" cy="270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E588C8-9B28-4744-B0EE-A52AF4591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71500"/>
            <a:ext cx="185166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31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1B8FA-2E10-4C2A-865B-6516F4DA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03FBC99-7561-42E3-A2C4-40D9438F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2854" y="2604329"/>
            <a:ext cx="2938522" cy="1649337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507C06FD-4601-4025-9396-E931BA140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19747"/>
            <a:ext cx="3020650" cy="2018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7FF535-9755-45EA-93E4-B3D4E558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627" y="2906238"/>
            <a:ext cx="1043657" cy="1045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1011FB-C186-45EA-80D1-E28BF2441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773" y="5109336"/>
            <a:ext cx="2796161" cy="1045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D59319-33C6-4EC1-8819-8DB1CC60D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3211464"/>
            <a:ext cx="647765" cy="4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41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001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CD4AC-B926-4271-B753-E41FB473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“If you help build it, you become part of it.”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5CD2F8-D7C7-42E7-9B0D-0AF39257D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5069" y="2362200"/>
            <a:ext cx="4233862" cy="3302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4EF135-0274-4112-834A-A47440DC3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"/>
            <a:ext cx="96012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Predisposing: Interim period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2001044"/>
            <a:ext cx="69151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Maximizing the Opportunity. Carpe Diem!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2621E5-11E6-4D69-8E01-EDBDD947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77549"/>
            <a:ext cx="960120" cy="1066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B1504DF-885F-4538-8847-A6DC2AE9C82B}"/>
              </a:ext>
            </a:extLst>
          </p:cNvPr>
          <p:cNvSpPr txBox="1">
            <a:spLocks/>
          </p:cNvSpPr>
          <p:nvPr/>
        </p:nvSpPr>
        <p:spPr>
          <a:xfrm>
            <a:off x="1417320" y="2091849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“Start where they are. Not where you are”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0A96B-509A-4087-A139-AC3CBFFF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“Start where they are. Not where you are”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BB720B4-D0FE-4EB4-A80F-CD72CAA736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2" y="2558256"/>
            <a:ext cx="28479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286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4605337" cy="345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St. Louis electrical bread slicer, 193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990600"/>
            <a:ext cx="5562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600A2-C7D3-46A6-B790-2E21EDB1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you helping them get self-actualized?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6828DD0-890E-45EC-A154-22C0DBF62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8803" y="1600200"/>
            <a:ext cx="51463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52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of pyramids…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2BD700-C299-46DE-A07D-E8B41E17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10" y="1600200"/>
            <a:ext cx="404898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9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04900"/>
            <a:ext cx="8229600" cy="1143000"/>
          </a:xfrm>
        </p:spPr>
        <p:txBody>
          <a:bodyPr/>
          <a:lstStyle/>
          <a:p>
            <a:r>
              <a:rPr lang="en-US" dirty="0"/>
              <a:t>“Relationships trump information.”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2" y="2514600"/>
            <a:ext cx="71532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23C6AD-10B5-4C45-B982-AA10DDF1F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96012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trump information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830919" cy="384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254276" cy="38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59D1159-A656-43CF-B48B-9D09A5CC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“No new friends (during session.)”</a:t>
            </a:r>
          </a:p>
        </p:txBody>
      </p:sp>
    </p:spTree>
    <p:extLst>
      <p:ext uri="{BB962C8B-B14F-4D97-AF65-F5344CB8AC3E}">
        <p14:creationId xmlns:p14="http://schemas.microsoft.com/office/powerpoint/2010/main" val="1166955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171598" cy="44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924844"/>
            <a:ext cx="60198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When does information matter?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6836949" cy="308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824" y="1143000"/>
            <a:ext cx="8187720" cy="45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9A20C-2C49-4D9B-9EBA-3146069E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Follow-up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A47F75A-0EC7-4C39-9D0D-FEFD78B3F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8354" y="1600200"/>
            <a:ext cx="31672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GGER_PHOTO_ID_5133576995838029682" descr="http://3.bp.blogspot.com/_uFooa8uVVH4/Rz4hFDAK73I/AAAAAAAAB9U/Xyn52r-AlYM/s400/wonderbread+1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5975276" cy="547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410200" cy="1981200"/>
          </a:xfrm>
        </p:spPr>
        <p:txBody>
          <a:bodyPr>
            <a:norm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Questions? Please contact me at:</a:t>
            </a:r>
          </a:p>
          <a:p>
            <a:pPr marL="0" indent="0" algn="ctr">
              <a:buNone/>
            </a:pPr>
            <a:r>
              <a:rPr lang="en-US" dirty="0"/>
              <a:t>Peter Schrappen </a:t>
            </a:r>
          </a:p>
          <a:p>
            <a:pPr marL="0" indent="0" algn="ctr">
              <a:buNone/>
            </a:pPr>
            <a:r>
              <a:rPr lang="en-US" dirty="0"/>
              <a:t>206-634-0911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Peter@nmta.net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@Peterschrappen1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Content Placeholder 3" descr="NMTA Logo_Blue copy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1"/>
            <a:ext cx="2647152" cy="20574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029200"/>
            <a:ext cx="46172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497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3676650" cy="53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4D038-7DB2-4B62-A8A4-88A9ACBB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5D89874-62CF-48C4-A90D-04353A23F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22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69286"/>
            <a:ext cx="3645327" cy="545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57200"/>
            <a:ext cx="3824576" cy="59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4567237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840581"/>
            <a:ext cx="36195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362" y="1600200"/>
            <a:ext cx="6443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234DE12-E31B-40B3-98AC-C2041C779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417638"/>
            <a:ext cx="5507933" cy="35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F992D1A-2E55-4067-BCAC-AC0810D8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914400"/>
            <a:ext cx="59408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8826E5-2C6D-455C-89FC-BB88ABB06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8614" y="1781175"/>
            <a:ext cx="5986772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2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566EF-31E9-4F22-B250-D90AEF5A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let’s talk IQ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E49F101-C5D0-4C4F-8D0E-D32E2278C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2257" y="1600200"/>
            <a:ext cx="38394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4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37966D-2148-4BC2-BDC5-69490F96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“There sure is a lot to keep track of.”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43C2803-9F06-495C-9F98-0F0929CFE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2215602"/>
            <a:ext cx="3376612" cy="32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19033</TotalTime>
  <Words>287</Words>
  <Application>Microsoft Macintosh PowerPoint</Application>
  <PresentationFormat>On-screen Show (4:3)</PresentationFormat>
  <Paragraphs>90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Calibri</vt:lpstr>
      <vt:lpstr>Arial</vt:lpstr>
      <vt:lpstr>Office Theme</vt:lpstr>
      <vt:lpstr>Demystifying the legislative process: How to talk so your lawmakers will listen and listen so your lawmakers will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First, let’s talk IQ</vt:lpstr>
      <vt:lpstr>“There sure is a lot to keep track of.”</vt:lpstr>
      <vt:lpstr>“It almost seems like the system is set up to not get things done than to actually bring about new laws.”</vt:lpstr>
      <vt:lpstr>PowerPoint Presentation</vt:lpstr>
      <vt:lpstr>PowerPoint Presentation</vt:lpstr>
      <vt:lpstr>PowerPoint Presentation</vt:lpstr>
      <vt:lpstr>Legislative System = Systems Thinking</vt:lpstr>
      <vt:lpstr>Now, let’s talk EQ.</vt:lpstr>
      <vt:lpstr>“You are in sales…Get over it”</vt:lpstr>
      <vt:lpstr>Sales Process:</vt:lpstr>
      <vt:lpstr>1. Predisposing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“If you help build it, you become part of it.”</vt:lpstr>
      <vt:lpstr>1. Predisposing: Interim period</vt:lpstr>
      <vt:lpstr>2. Maximizing the Opportunity. Carpe Diem! </vt:lpstr>
      <vt:lpstr>“Start where they are. Not where you are”</vt:lpstr>
      <vt:lpstr>PowerPoint Presentation</vt:lpstr>
      <vt:lpstr>Are you helping them get self-actualized?</vt:lpstr>
      <vt:lpstr>Speaking of pyramids…</vt:lpstr>
      <vt:lpstr>“Relationships trump information.”</vt:lpstr>
      <vt:lpstr>Relationships trump information</vt:lpstr>
      <vt:lpstr>“No new friends (during session.)”</vt:lpstr>
      <vt:lpstr>PowerPoint Presentation</vt:lpstr>
      <vt:lpstr>PowerPoint Presentation</vt:lpstr>
      <vt:lpstr>When does information matter?</vt:lpstr>
      <vt:lpstr>PowerPoint Presentation</vt:lpstr>
      <vt:lpstr>3. Follow-up</vt:lpstr>
      <vt:lpstr>PowerPoint Presentation</vt:lpstr>
      <vt:lpstr>Thank You!</vt:lpstr>
      <vt:lpstr>PowerPoint Presentation</vt:lpstr>
      <vt:lpstr>More resources…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the legislative process: How to get rid of the clutter so you are ready for success Or How to succeed in politics without really trying</dc:title>
  <dc:creator>test</dc:creator>
  <cp:lastModifiedBy>Yvonne Pentz</cp:lastModifiedBy>
  <cp:revision>171</cp:revision>
  <dcterms:created xsi:type="dcterms:W3CDTF">2017-09-07T15:48:12Z</dcterms:created>
  <dcterms:modified xsi:type="dcterms:W3CDTF">2018-03-04T20:33:39Z</dcterms:modified>
</cp:coreProperties>
</file>