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103" d="100"/>
          <a:sy n="103"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EC537-8006-4251-8B61-50D37A7273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F8DADAD-C8B1-40CA-B2AD-A15523857C47}">
      <dgm:prSet phldrT="[Text]"/>
      <dgm:spPr/>
      <dgm:t>
        <a:bodyPr/>
        <a:lstStyle/>
        <a:p>
          <a:r>
            <a:rPr lang="en-US" dirty="0" smtClean="0"/>
            <a:t>Knowledge Management</a:t>
          </a:r>
          <a:endParaRPr lang="en-US" dirty="0"/>
        </a:p>
      </dgm:t>
    </dgm:pt>
    <dgm:pt modelId="{79DF8E52-BFA6-4287-AFDD-837E20495D03}" type="parTrans" cxnId="{076C380A-4260-47C0-B4E1-1431E5822ADD}">
      <dgm:prSet/>
      <dgm:spPr/>
      <dgm:t>
        <a:bodyPr/>
        <a:lstStyle/>
        <a:p>
          <a:endParaRPr lang="en-US"/>
        </a:p>
      </dgm:t>
    </dgm:pt>
    <dgm:pt modelId="{F396FBD9-1FEE-49A7-97C6-1948B153AB74}" type="sibTrans" cxnId="{076C380A-4260-47C0-B4E1-1431E5822ADD}">
      <dgm:prSet/>
      <dgm:spPr/>
      <dgm:t>
        <a:bodyPr/>
        <a:lstStyle/>
        <a:p>
          <a:endParaRPr lang="en-US"/>
        </a:p>
      </dgm:t>
    </dgm:pt>
    <dgm:pt modelId="{4D9A0198-B975-4053-A887-3B38CB9ABB47}">
      <dgm:prSet phldrT="[Text]"/>
      <dgm:spPr/>
      <dgm:t>
        <a:bodyPr/>
        <a:lstStyle/>
        <a:p>
          <a:r>
            <a:rPr lang="en-US" dirty="0" smtClean="0"/>
            <a:t>Leadership</a:t>
          </a:r>
          <a:endParaRPr lang="en-US" dirty="0"/>
        </a:p>
      </dgm:t>
    </dgm:pt>
    <dgm:pt modelId="{595ECB64-12DD-46BA-8155-0D3212B73BD0}" type="parTrans" cxnId="{35A12DB3-0E9D-4906-9DB4-497D9BDC98DD}">
      <dgm:prSet/>
      <dgm:spPr/>
      <dgm:t>
        <a:bodyPr/>
        <a:lstStyle/>
        <a:p>
          <a:endParaRPr lang="en-US"/>
        </a:p>
      </dgm:t>
    </dgm:pt>
    <dgm:pt modelId="{AD65C714-6789-4806-B640-C39A2AB0B5A9}" type="sibTrans" cxnId="{35A12DB3-0E9D-4906-9DB4-497D9BDC98DD}">
      <dgm:prSet/>
      <dgm:spPr/>
      <dgm:t>
        <a:bodyPr/>
        <a:lstStyle/>
        <a:p>
          <a:endParaRPr lang="en-US"/>
        </a:p>
      </dgm:t>
    </dgm:pt>
    <dgm:pt modelId="{C94D78D4-6C80-4811-B073-169404593E21}">
      <dgm:prSet phldrT="[Text]"/>
      <dgm:spPr/>
      <dgm:t>
        <a:bodyPr/>
        <a:lstStyle/>
        <a:p>
          <a:r>
            <a:rPr lang="en-US" dirty="0" smtClean="0"/>
            <a:t>Culture</a:t>
          </a:r>
          <a:endParaRPr lang="en-US" dirty="0"/>
        </a:p>
      </dgm:t>
    </dgm:pt>
    <dgm:pt modelId="{D08E94E5-8B4F-4D02-80D6-E2724BE31FCB}" type="parTrans" cxnId="{0D059FC8-06B3-435D-B5F6-F29C20E8A79B}">
      <dgm:prSet/>
      <dgm:spPr/>
      <dgm:t>
        <a:bodyPr/>
        <a:lstStyle/>
        <a:p>
          <a:endParaRPr lang="en-US"/>
        </a:p>
      </dgm:t>
    </dgm:pt>
    <dgm:pt modelId="{9F7F6777-C49A-466A-AD10-5549919D3DD3}" type="sibTrans" cxnId="{0D059FC8-06B3-435D-B5F6-F29C20E8A79B}">
      <dgm:prSet/>
      <dgm:spPr/>
      <dgm:t>
        <a:bodyPr/>
        <a:lstStyle/>
        <a:p>
          <a:endParaRPr lang="en-US"/>
        </a:p>
      </dgm:t>
    </dgm:pt>
    <dgm:pt modelId="{C64E8CA1-F595-4B56-ACE1-4B6A970351A9}">
      <dgm:prSet phldrT="[Text]"/>
      <dgm:spPr/>
      <dgm:t>
        <a:bodyPr/>
        <a:lstStyle/>
        <a:p>
          <a:r>
            <a:rPr lang="en-US" dirty="0" smtClean="0"/>
            <a:t>Technology</a:t>
          </a:r>
          <a:endParaRPr lang="en-US" dirty="0"/>
        </a:p>
      </dgm:t>
    </dgm:pt>
    <dgm:pt modelId="{9DF35B38-6D5F-435F-95ED-991A5AC51CB5}" type="parTrans" cxnId="{DE6EEDD5-3CC7-434A-AF85-145772620175}">
      <dgm:prSet/>
      <dgm:spPr/>
      <dgm:t>
        <a:bodyPr/>
        <a:lstStyle/>
        <a:p>
          <a:endParaRPr lang="en-US"/>
        </a:p>
      </dgm:t>
    </dgm:pt>
    <dgm:pt modelId="{8C00CD42-5C0C-4644-8029-6985F007A052}" type="sibTrans" cxnId="{DE6EEDD5-3CC7-434A-AF85-145772620175}">
      <dgm:prSet/>
      <dgm:spPr/>
      <dgm:t>
        <a:bodyPr/>
        <a:lstStyle/>
        <a:p>
          <a:endParaRPr lang="en-US"/>
        </a:p>
      </dgm:t>
    </dgm:pt>
    <dgm:pt modelId="{1EF28D03-05D3-4A31-B8ED-889DD06C1363}">
      <dgm:prSet phldrT="[Text]"/>
      <dgm:spPr/>
      <dgm:t>
        <a:bodyPr/>
        <a:lstStyle/>
        <a:p>
          <a:r>
            <a:rPr lang="en-US" dirty="0" smtClean="0"/>
            <a:t>Process</a:t>
          </a:r>
          <a:endParaRPr lang="en-US" dirty="0"/>
        </a:p>
      </dgm:t>
    </dgm:pt>
    <dgm:pt modelId="{FD3CBC08-2015-4161-BF98-641175C6C2C5}" type="parTrans" cxnId="{2844CD95-2D04-499C-9D06-EAFDE056358C}">
      <dgm:prSet/>
      <dgm:spPr/>
      <dgm:t>
        <a:bodyPr/>
        <a:lstStyle/>
        <a:p>
          <a:endParaRPr lang="en-US"/>
        </a:p>
      </dgm:t>
    </dgm:pt>
    <dgm:pt modelId="{39077566-43BD-43A7-B119-8C1ADEAB486C}" type="sibTrans" cxnId="{2844CD95-2D04-499C-9D06-EAFDE056358C}">
      <dgm:prSet/>
      <dgm:spPr/>
      <dgm:t>
        <a:bodyPr/>
        <a:lstStyle/>
        <a:p>
          <a:endParaRPr lang="en-US"/>
        </a:p>
      </dgm:t>
    </dgm:pt>
    <dgm:pt modelId="{477550E2-1E08-417D-A5A5-EB32FD9776B0}" type="pres">
      <dgm:prSet presAssocID="{DD3EC537-8006-4251-8B61-50D37A7273DD}" presName="Name0" presStyleCnt="0">
        <dgm:presLayoutVars>
          <dgm:chMax val="1"/>
          <dgm:dir/>
          <dgm:animLvl val="ctr"/>
          <dgm:resizeHandles val="exact"/>
        </dgm:presLayoutVars>
      </dgm:prSet>
      <dgm:spPr/>
      <dgm:t>
        <a:bodyPr/>
        <a:lstStyle/>
        <a:p>
          <a:endParaRPr lang="en-US"/>
        </a:p>
      </dgm:t>
    </dgm:pt>
    <dgm:pt modelId="{6E97942F-3860-4A04-8CBA-1A401BA134BE}" type="pres">
      <dgm:prSet presAssocID="{2F8DADAD-C8B1-40CA-B2AD-A15523857C47}" presName="centerShape" presStyleLbl="node0" presStyleIdx="0" presStyleCnt="1"/>
      <dgm:spPr/>
      <dgm:t>
        <a:bodyPr/>
        <a:lstStyle/>
        <a:p>
          <a:endParaRPr lang="en-US"/>
        </a:p>
      </dgm:t>
    </dgm:pt>
    <dgm:pt modelId="{696D9BD0-D45B-4C9D-8D10-DAC3C52AC42D}" type="pres">
      <dgm:prSet presAssocID="{4D9A0198-B975-4053-A887-3B38CB9ABB47}" presName="node" presStyleLbl="node1" presStyleIdx="0" presStyleCnt="4">
        <dgm:presLayoutVars>
          <dgm:bulletEnabled val="1"/>
        </dgm:presLayoutVars>
      </dgm:prSet>
      <dgm:spPr/>
      <dgm:t>
        <a:bodyPr/>
        <a:lstStyle/>
        <a:p>
          <a:endParaRPr lang="en-US"/>
        </a:p>
      </dgm:t>
    </dgm:pt>
    <dgm:pt modelId="{CB27D942-D247-4272-894F-923DBE82F928}" type="pres">
      <dgm:prSet presAssocID="{4D9A0198-B975-4053-A887-3B38CB9ABB47}" presName="dummy" presStyleCnt="0"/>
      <dgm:spPr/>
    </dgm:pt>
    <dgm:pt modelId="{5741E74E-A9A9-4017-99D4-A0D62814A11E}" type="pres">
      <dgm:prSet presAssocID="{AD65C714-6789-4806-B640-C39A2AB0B5A9}" presName="sibTrans" presStyleLbl="sibTrans2D1" presStyleIdx="0" presStyleCnt="4"/>
      <dgm:spPr/>
      <dgm:t>
        <a:bodyPr/>
        <a:lstStyle/>
        <a:p>
          <a:endParaRPr lang="en-US"/>
        </a:p>
      </dgm:t>
    </dgm:pt>
    <dgm:pt modelId="{2CC15566-9695-4DD3-A106-A764B32A5E3B}" type="pres">
      <dgm:prSet presAssocID="{C94D78D4-6C80-4811-B073-169404593E21}" presName="node" presStyleLbl="node1" presStyleIdx="1" presStyleCnt="4">
        <dgm:presLayoutVars>
          <dgm:bulletEnabled val="1"/>
        </dgm:presLayoutVars>
      </dgm:prSet>
      <dgm:spPr/>
      <dgm:t>
        <a:bodyPr/>
        <a:lstStyle/>
        <a:p>
          <a:endParaRPr lang="en-US"/>
        </a:p>
      </dgm:t>
    </dgm:pt>
    <dgm:pt modelId="{01E7E33E-6AB1-41A5-B4AB-58768A82DF7D}" type="pres">
      <dgm:prSet presAssocID="{C94D78D4-6C80-4811-B073-169404593E21}" presName="dummy" presStyleCnt="0"/>
      <dgm:spPr/>
    </dgm:pt>
    <dgm:pt modelId="{ADAA35FE-281C-4B1B-8F58-7F018E5F4F21}" type="pres">
      <dgm:prSet presAssocID="{9F7F6777-C49A-466A-AD10-5549919D3DD3}" presName="sibTrans" presStyleLbl="sibTrans2D1" presStyleIdx="1" presStyleCnt="4"/>
      <dgm:spPr/>
      <dgm:t>
        <a:bodyPr/>
        <a:lstStyle/>
        <a:p>
          <a:endParaRPr lang="en-US"/>
        </a:p>
      </dgm:t>
    </dgm:pt>
    <dgm:pt modelId="{FEB6AC5E-E9DE-49D1-B05E-4ED588F1EFE4}" type="pres">
      <dgm:prSet presAssocID="{C64E8CA1-F595-4B56-ACE1-4B6A970351A9}" presName="node" presStyleLbl="node1" presStyleIdx="2" presStyleCnt="4">
        <dgm:presLayoutVars>
          <dgm:bulletEnabled val="1"/>
        </dgm:presLayoutVars>
      </dgm:prSet>
      <dgm:spPr/>
      <dgm:t>
        <a:bodyPr/>
        <a:lstStyle/>
        <a:p>
          <a:endParaRPr lang="en-US"/>
        </a:p>
      </dgm:t>
    </dgm:pt>
    <dgm:pt modelId="{68DF3062-456F-4C86-B977-D4D89D74094A}" type="pres">
      <dgm:prSet presAssocID="{C64E8CA1-F595-4B56-ACE1-4B6A970351A9}" presName="dummy" presStyleCnt="0"/>
      <dgm:spPr/>
    </dgm:pt>
    <dgm:pt modelId="{76E7E6FD-298E-4E9F-ACE8-39B019B03675}" type="pres">
      <dgm:prSet presAssocID="{8C00CD42-5C0C-4644-8029-6985F007A052}" presName="sibTrans" presStyleLbl="sibTrans2D1" presStyleIdx="2" presStyleCnt="4"/>
      <dgm:spPr/>
      <dgm:t>
        <a:bodyPr/>
        <a:lstStyle/>
        <a:p>
          <a:endParaRPr lang="en-US"/>
        </a:p>
      </dgm:t>
    </dgm:pt>
    <dgm:pt modelId="{69D174D5-6D03-4335-9C5A-9A8FC16D1CE5}" type="pres">
      <dgm:prSet presAssocID="{1EF28D03-05D3-4A31-B8ED-889DD06C1363}" presName="node" presStyleLbl="node1" presStyleIdx="3" presStyleCnt="4">
        <dgm:presLayoutVars>
          <dgm:bulletEnabled val="1"/>
        </dgm:presLayoutVars>
      </dgm:prSet>
      <dgm:spPr/>
      <dgm:t>
        <a:bodyPr/>
        <a:lstStyle/>
        <a:p>
          <a:endParaRPr lang="en-US"/>
        </a:p>
      </dgm:t>
    </dgm:pt>
    <dgm:pt modelId="{A31A957D-806F-4026-957F-5BABF3D2B5ED}" type="pres">
      <dgm:prSet presAssocID="{1EF28D03-05D3-4A31-B8ED-889DD06C1363}" presName="dummy" presStyleCnt="0"/>
      <dgm:spPr/>
    </dgm:pt>
    <dgm:pt modelId="{0B6E05A6-1536-4B66-ABBE-8BE0294B1549}" type="pres">
      <dgm:prSet presAssocID="{39077566-43BD-43A7-B119-8C1ADEAB486C}" presName="sibTrans" presStyleLbl="sibTrans2D1" presStyleIdx="3" presStyleCnt="4"/>
      <dgm:spPr/>
      <dgm:t>
        <a:bodyPr/>
        <a:lstStyle/>
        <a:p>
          <a:endParaRPr lang="en-US"/>
        </a:p>
      </dgm:t>
    </dgm:pt>
  </dgm:ptLst>
  <dgm:cxnLst>
    <dgm:cxn modelId="{F35C076E-86B8-4A93-AA9A-1976A0459DA3}" type="presOf" srcId="{39077566-43BD-43A7-B119-8C1ADEAB486C}" destId="{0B6E05A6-1536-4B66-ABBE-8BE0294B1549}" srcOrd="0" destOrd="0" presId="urn:microsoft.com/office/officeart/2005/8/layout/radial6"/>
    <dgm:cxn modelId="{7CA7156B-B96B-4C17-98D1-4EE088C0B4A0}" type="presOf" srcId="{1EF28D03-05D3-4A31-B8ED-889DD06C1363}" destId="{69D174D5-6D03-4335-9C5A-9A8FC16D1CE5}" srcOrd="0" destOrd="0" presId="urn:microsoft.com/office/officeart/2005/8/layout/radial6"/>
    <dgm:cxn modelId="{4C501EBA-81C0-409A-B282-ADC5CF5A44A8}" type="presOf" srcId="{C64E8CA1-F595-4B56-ACE1-4B6A970351A9}" destId="{FEB6AC5E-E9DE-49D1-B05E-4ED588F1EFE4}" srcOrd="0" destOrd="0" presId="urn:microsoft.com/office/officeart/2005/8/layout/radial6"/>
    <dgm:cxn modelId="{DE6EEDD5-3CC7-434A-AF85-145772620175}" srcId="{2F8DADAD-C8B1-40CA-B2AD-A15523857C47}" destId="{C64E8CA1-F595-4B56-ACE1-4B6A970351A9}" srcOrd="2" destOrd="0" parTransId="{9DF35B38-6D5F-435F-95ED-991A5AC51CB5}" sibTransId="{8C00CD42-5C0C-4644-8029-6985F007A052}"/>
    <dgm:cxn modelId="{82CB732B-599B-4924-A3E3-10A4763AB63D}" type="presOf" srcId="{AD65C714-6789-4806-B640-C39A2AB0B5A9}" destId="{5741E74E-A9A9-4017-99D4-A0D62814A11E}" srcOrd="0" destOrd="0" presId="urn:microsoft.com/office/officeart/2005/8/layout/radial6"/>
    <dgm:cxn modelId="{252ADE2E-EEAC-473B-BD90-C52C39D6E06A}" type="presOf" srcId="{9F7F6777-C49A-466A-AD10-5549919D3DD3}" destId="{ADAA35FE-281C-4B1B-8F58-7F018E5F4F21}" srcOrd="0" destOrd="0" presId="urn:microsoft.com/office/officeart/2005/8/layout/radial6"/>
    <dgm:cxn modelId="{F45D704E-D176-4B8E-8176-A2594F0AAD99}" type="presOf" srcId="{2F8DADAD-C8B1-40CA-B2AD-A15523857C47}" destId="{6E97942F-3860-4A04-8CBA-1A401BA134BE}" srcOrd="0" destOrd="0" presId="urn:microsoft.com/office/officeart/2005/8/layout/radial6"/>
    <dgm:cxn modelId="{076C380A-4260-47C0-B4E1-1431E5822ADD}" srcId="{DD3EC537-8006-4251-8B61-50D37A7273DD}" destId="{2F8DADAD-C8B1-40CA-B2AD-A15523857C47}" srcOrd="0" destOrd="0" parTransId="{79DF8E52-BFA6-4287-AFDD-837E20495D03}" sibTransId="{F396FBD9-1FEE-49A7-97C6-1948B153AB74}"/>
    <dgm:cxn modelId="{BF38BA8B-CAB6-4C2F-A65A-487DD0F0721D}" type="presOf" srcId="{DD3EC537-8006-4251-8B61-50D37A7273DD}" destId="{477550E2-1E08-417D-A5A5-EB32FD9776B0}" srcOrd="0" destOrd="0" presId="urn:microsoft.com/office/officeart/2005/8/layout/radial6"/>
    <dgm:cxn modelId="{C74CCD81-590A-4322-A930-0C7EF2DE965B}" type="presOf" srcId="{4D9A0198-B975-4053-A887-3B38CB9ABB47}" destId="{696D9BD0-D45B-4C9D-8D10-DAC3C52AC42D}" srcOrd="0" destOrd="0" presId="urn:microsoft.com/office/officeart/2005/8/layout/radial6"/>
    <dgm:cxn modelId="{0D059FC8-06B3-435D-B5F6-F29C20E8A79B}" srcId="{2F8DADAD-C8B1-40CA-B2AD-A15523857C47}" destId="{C94D78D4-6C80-4811-B073-169404593E21}" srcOrd="1" destOrd="0" parTransId="{D08E94E5-8B4F-4D02-80D6-E2724BE31FCB}" sibTransId="{9F7F6777-C49A-466A-AD10-5549919D3DD3}"/>
    <dgm:cxn modelId="{1E8CACF1-98F5-4EE6-99C5-2E900CFB5500}" type="presOf" srcId="{8C00CD42-5C0C-4644-8029-6985F007A052}" destId="{76E7E6FD-298E-4E9F-ACE8-39B019B03675}" srcOrd="0" destOrd="0" presId="urn:microsoft.com/office/officeart/2005/8/layout/radial6"/>
    <dgm:cxn modelId="{2844CD95-2D04-499C-9D06-EAFDE056358C}" srcId="{2F8DADAD-C8B1-40CA-B2AD-A15523857C47}" destId="{1EF28D03-05D3-4A31-B8ED-889DD06C1363}" srcOrd="3" destOrd="0" parTransId="{FD3CBC08-2015-4161-BF98-641175C6C2C5}" sibTransId="{39077566-43BD-43A7-B119-8C1ADEAB486C}"/>
    <dgm:cxn modelId="{35A12DB3-0E9D-4906-9DB4-497D9BDC98DD}" srcId="{2F8DADAD-C8B1-40CA-B2AD-A15523857C47}" destId="{4D9A0198-B975-4053-A887-3B38CB9ABB47}" srcOrd="0" destOrd="0" parTransId="{595ECB64-12DD-46BA-8155-0D3212B73BD0}" sibTransId="{AD65C714-6789-4806-B640-C39A2AB0B5A9}"/>
    <dgm:cxn modelId="{3BE4FF12-CE4E-465B-8DB4-63CAD8429B10}" type="presOf" srcId="{C94D78D4-6C80-4811-B073-169404593E21}" destId="{2CC15566-9695-4DD3-A106-A764B32A5E3B}" srcOrd="0" destOrd="0" presId="urn:microsoft.com/office/officeart/2005/8/layout/radial6"/>
    <dgm:cxn modelId="{3DD0FC5E-4863-42D4-A0BA-AF8369EC51D5}" type="presParOf" srcId="{477550E2-1E08-417D-A5A5-EB32FD9776B0}" destId="{6E97942F-3860-4A04-8CBA-1A401BA134BE}" srcOrd="0" destOrd="0" presId="urn:microsoft.com/office/officeart/2005/8/layout/radial6"/>
    <dgm:cxn modelId="{79759803-2394-4D71-B7CE-87E803E25479}" type="presParOf" srcId="{477550E2-1E08-417D-A5A5-EB32FD9776B0}" destId="{696D9BD0-D45B-4C9D-8D10-DAC3C52AC42D}" srcOrd="1" destOrd="0" presId="urn:microsoft.com/office/officeart/2005/8/layout/radial6"/>
    <dgm:cxn modelId="{AC2701EE-E6A8-476E-A322-FED530EFC826}" type="presParOf" srcId="{477550E2-1E08-417D-A5A5-EB32FD9776B0}" destId="{CB27D942-D247-4272-894F-923DBE82F928}" srcOrd="2" destOrd="0" presId="urn:microsoft.com/office/officeart/2005/8/layout/radial6"/>
    <dgm:cxn modelId="{68396724-24B6-494A-9944-1476D1A1FA1E}" type="presParOf" srcId="{477550E2-1E08-417D-A5A5-EB32FD9776B0}" destId="{5741E74E-A9A9-4017-99D4-A0D62814A11E}" srcOrd="3" destOrd="0" presId="urn:microsoft.com/office/officeart/2005/8/layout/radial6"/>
    <dgm:cxn modelId="{CCC35303-1D90-4D1C-B6F8-4AC34F23EF03}" type="presParOf" srcId="{477550E2-1E08-417D-A5A5-EB32FD9776B0}" destId="{2CC15566-9695-4DD3-A106-A764B32A5E3B}" srcOrd="4" destOrd="0" presId="urn:microsoft.com/office/officeart/2005/8/layout/radial6"/>
    <dgm:cxn modelId="{CD606799-A29D-4BE7-9E06-129B9E0CDFFA}" type="presParOf" srcId="{477550E2-1E08-417D-A5A5-EB32FD9776B0}" destId="{01E7E33E-6AB1-41A5-B4AB-58768A82DF7D}" srcOrd="5" destOrd="0" presId="urn:microsoft.com/office/officeart/2005/8/layout/radial6"/>
    <dgm:cxn modelId="{D19265CA-F6BD-443B-A901-3C7A1B72D313}" type="presParOf" srcId="{477550E2-1E08-417D-A5A5-EB32FD9776B0}" destId="{ADAA35FE-281C-4B1B-8F58-7F018E5F4F21}" srcOrd="6" destOrd="0" presId="urn:microsoft.com/office/officeart/2005/8/layout/radial6"/>
    <dgm:cxn modelId="{E0E1C8A4-DE29-4EB2-BC43-CF40A95245CF}" type="presParOf" srcId="{477550E2-1E08-417D-A5A5-EB32FD9776B0}" destId="{FEB6AC5E-E9DE-49D1-B05E-4ED588F1EFE4}" srcOrd="7" destOrd="0" presId="urn:microsoft.com/office/officeart/2005/8/layout/radial6"/>
    <dgm:cxn modelId="{7496B08D-D0C6-4357-938D-6ADC01515498}" type="presParOf" srcId="{477550E2-1E08-417D-A5A5-EB32FD9776B0}" destId="{68DF3062-456F-4C86-B977-D4D89D74094A}" srcOrd="8" destOrd="0" presId="urn:microsoft.com/office/officeart/2005/8/layout/radial6"/>
    <dgm:cxn modelId="{AF03198E-8C0A-4E54-A377-E4FA786EE08B}" type="presParOf" srcId="{477550E2-1E08-417D-A5A5-EB32FD9776B0}" destId="{76E7E6FD-298E-4E9F-ACE8-39B019B03675}" srcOrd="9" destOrd="0" presId="urn:microsoft.com/office/officeart/2005/8/layout/radial6"/>
    <dgm:cxn modelId="{0687B3A8-196F-47A5-BCC2-0D9DAFF8ED68}" type="presParOf" srcId="{477550E2-1E08-417D-A5A5-EB32FD9776B0}" destId="{69D174D5-6D03-4335-9C5A-9A8FC16D1CE5}" srcOrd="10" destOrd="0" presId="urn:microsoft.com/office/officeart/2005/8/layout/radial6"/>
    <dgm:cxn modelId="{D3CE206E-28DF-46B1-92A0-0E61F7E6DAA8}" type="presParOf" srcId="{477550E2-1E08-417D-A5A5-EB32FD9776B0}" destId="{A31A957D-806F-4026-957F-5BABF3D2B5ED}" srcOrd="11" destOrd="0" presId="urn:microsoft.com/office/officeart/2005/8/layout/radial6"/>
    <dgm:cxn modelId="{8B151643-1D18-4482-B288-48A2AD57DA8D}" type="presParOf" srcId="{477550E2-1E08-417D-A5A5-EB32FD9776B0}" destId="{0B6E05A6-1536-4B66-ABBE-8BE0294B154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EC537-8006-4251-8B61-50D37A7273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F8DADAD-C8B1-40CA-B2AD-A15523857C47}">
      <dgm:prSet phldrT="[Text]"/>
      <dgm:spPr/>
      <dgm:t>
        <a:bodyPr/>
        <a:lstStyle/>
        <a:p>
          <a:r>
            <a:rPr lang="en-US" dirty="0" smtClean="0"/>
            <a:t>Knowledge Management</a:t>
          </a:r>
          <a:endParaRPr lang="en-US" dirty="0"/>
        </a:p>
      </dgm:t>
    </dgm:pt>
    <dgm:pt modelId="{79DF8E52-BFA6-4287-AFDD-837E20495D03}" type="parTrans" cxnId="{076C380A-4260-47C0-B4E1-1431E5822ADD}">
      <dgm:prSet/>
      <dgm:spPr/>
      <dgm:t>
        <a:bodyPr/>
        <a:lstStyle/>
        <a:p>
          <a:endParaRPr lang="en-US"/>
        </a:p>
      </dgm:t>
    </dgm:pt>
    <dgm:pt modelId="{F396FBD9-1FEE-49A7-97C6-1948B153AB74}" type="sibTrans" cxnId="{076C380A-4260-47C0-B4E1-1431E5822ADD}">
      <dgm:prSet/>
      <dgm:spPr/>
      <dgm:t>
        <a:bodyPr/>
        <a:lstStyle/>
        <a:p>
          <a:endParaRPr lang="en-US"/>
        </a:p>
      </dgm:t>
    </dgm:pt>
    <dgm:pt modelId="{4D9A0198-B975-4053-A887-3B38CB9ABB47}">
      <dgm:prSet phldrT="[Text]"/>
      <dgm:spPr/>
      <dgm:t>
        <a:bodyPr/>
        <a:lstStyle/>
        <a:p>
          <a:r>
            <a:rPr lang="en-US" dirty="0" smtClean="0"/>
            <a:t>Leadership</a:t>
          </a:r>
          <a:endParaRPr lang="en-US" dirty="0"/>
        </a:p>
      </dgm:t>
    </dgm:pt>
    <dgm:pt modelId="{595ECB64-12DD-46BA-8155-0D3212B73BD0}" type="parTrans" cxnId="{35A12DB3-0E9D-4906-9DB4-497D9BDC98DD}">
      <dgm:prSet/>
      <dgm:spPr/>
      <dgm:t>
        <a:bodyPr/>
        <a:lstStyle/>
        <a:p>
          <a:endParaRPr lang="en-US"/>
        </a:p>
      </dgm:t>
    </dgm:pt>
    <dgm:pt modelId="{AD65C714-6789-4806-B640-C39A2AB0B5A9}" type="sibTrans" cxnId="{35A12DB3-0E9D-4906-9DB4-497D9BDC98DD}">
      <dgm:prSet/>
      <dgm:spPr/>
      <dgm:t>
        <a:bodyPr/>
        <a:lstStyle/>
        <a:p>
          <a:endParaRPr lang="en-US"/>
        </a:p>
      </dgm:t>
    </dgm:pt>
    <dgm:pt modelId="{C94D78D4-6C80-4811-B073-169404593E21}">
      <dgm:prSet phldrT="[Text]"/>
      <dgm:spPr/>
      <dgm:t>
        <a:bodyPr/>
        <a:lstStyle/>
        <a:p>
          <a:r>
            <a:rPr lang="en-US" dirty="0" smtClean="0"/>
            <a:t>Culture</a:t>
          </a:r>
          <a:endParaRPr lang="en-US" dirty="0"/>
        </a:p>
      </dgm:t>
    </dgm:pt>
    <dgm:pt modelId="{D08E94E5-8B4F-4D02-80D6-E2724BE31FCB}" type="parTrans" cxnId="{0D059FC8-06B3-435D-B5F6-F29C20E8A79B}">
      <dgm:prSet/>
      <dgm:spPr/>
      <dgm:t>
        <a:bodyPr/>
        <a:lstStyle/>
        <a:p>
          <a:endParaRPr lang="en-US"/>
        </a:p>
      </dgm:t>
    </dgm:pt>
    <dgm:pt modelId="{9F7F6777-C49A-466A-AD10-5549919D3DD3}" type="sibTrans" cxnId="{0D059FC8-06B3-435D-B5F6-F29C20E8A79B}">
      <dgm:prSet/>
      <dgm:spPr/>
      <dgm:t>
        <a:bodyPr/>
        <a:lstStyle/>
        <a:p>
          <a:endParaRPr lang="en-US"/>
        </a:p>
      </dgm:t>
    </dgm:pt>
    <dgm:pt modelId="{C64E8CA1-F595-4B56-ACE1-4B6A970351A9}">
      <dgm:prSet phldrT="[Text]"/>
      <dgm:spPr/>
      <dgm:t>
        <a:bodyPr/>
        <a:lstStyle/>
        <a:p>
          <a:r>
            <a:rPr lang="en-US" dirty="0" smtClean="0"/>
            <a:t>Technology</a:t>
          </a:r>
          <a:endParaRPr lang="en-US" dirty="0"/>
        </a:p>
      </dgm:t>
    </dgm:pt>
    <dgm:pt modelId="{9DF35B38-6D5F-435F-95ED-991A5AC51CB5}" type="parTrans" cxnId="{DE6EEDD5-3CC7-434A-AF85-145772620175}">
      <dgm:prSet/>
      <dgm:spPr/>
      <dgm:t>
        <a:bodyPr/>
        <a:lstStyle/>
        <a:p>
          <a:endParaRPr lang="en-US"/>
        </a:p>
      </dgm:t>
    </dgm:pt>
    <dgm:pt modelId="{8C00CD42-5C0C-4644-8029-6985F007A052}" type="sibTrans" cxnId="{DE6EEDD5-3CC7-434A-AF85-145772620175}">
      <dgm:prSet/>
      <dgm:spPr/>
      <dgm:t>
        <a:bodyPr/>
        <a:lstStyle/>
        <a:p>
          <a:endParaRPr lang="en-US"/>
        </a:p>
      </dgm:t>
    </dgm:pt>
    <dgm:pt modelId="{1EF28D03-05D3-4A31-B8ED-889DD06C1363}">
      <dgm:prSet phldrT="[Text]"/>
      <dgm:spPr/>
      <dgm:t>
        <a:bodyPr/>
        <a:lstStyle/>
        <a:p>
          <a:r>
            <a:rPr lang="en-US" dirty="0" smtClean="0"/>
            <a:t>Process</a:t>
          </a:r>
          <a:endParaRPr lang="en-US" dirty="0"/>
        </a:p>
      </dgm:t>
    </dgm:pt>
    <dgm:pt modelId="{FD3CBC08-2015-4161-BF98-641175C6C2C5}" type="parTrans" cxnId="{2844CD95-2D04-499C-9D06-EAFDE056358C}">
      <dgm:prSet/>
      <dgm:spPr/>
      <dgm:t>
        <a:bodyPr/>
        <a:lstStyle/>
        <a:p>
          <a:endParaRPr lang="en-US"/>
        </a:p>
      </dgm:t>
    </dgm:pt>
    <dgm:pt modelId="{39077566-43BD-43A7-B119-8C1ADEAB486C}" type="sibTrans" cxnId="{2844CD95-2D04-499C-9D06-EAFDE056358C}">
      <dgm:prSet/>
      <dgm:spPr/>
      <dgm:t>
        <a:bodyPr/>
        <a:lstStyle/>
        <a:p>
          <a:endParaRPr lang="en-US"/>
        </a:p>
      </dgm:t>
    </dgm:pt>
    <dgm:pt modelId="{477550E2-1E08-417D-A5A5-EB32FD9776B0}" type="pres">
      <dgm:prSet presAssocID="{DD3EC537-8006-4251-8B61-50D37A7273DD}" presName="Name0" presStyleCnt="0">
        <dgm:presLayoutVars>
          <dgm:chMax val="1"/>
          <dgm:dir/>
          <dgm:animLvl val="ctr"/>
          <dgm:resizeHandles val="exact"/>
        </dgm:presLayoutVars>
      </dgm:prSet>
      <dgm:spPr/>
      <dgm:t>
        <a:bodyPr/>
        <a:lstStyle/>
        <a:p>
          <a:endParaRPr lang="en-US"/>
        </a:p>
      </dgm:t>
    </dgm:pt>
    <dgm:pt modelId="{6E97942F-3860-4A04-8CBA-1A401BA134BE}" type="pres">
      <dgm:prSet presAssocID="{2F8DADAD-C8B1-40CA-B2AD-A15523857C47}" presName="centerShape" presStyleLbl="node0" presStyleIdx="0" presStyleCnt="1"/>
      <dgm:spPr/>
      <dgm:t>
        <a:bodyPr/>
        <a:lstStyle/>
        <a:p>
          <a:endParaRPr lang="en-US"/>
        </a:p>
      </dgm:t>
    </dgm:pt>
    <dgm:pt modelId="{696D9BD0-D45B-4C9D-8D10-DAC3C52AC42D}" type="pres">
      <dgm:prSet presAssocID="{4D9A0198-B975-4053-A887-3B38CB9ABB47}" presName="node" presStyleLbl="node1" presStyleIdx="0" presStyleCnt="4">
        <dgm:presLayoutVars>
          <dgm:bulletEnabled val="1"/>
        </dgm:presLayoutVars>
      </dgm:prSet>
      <dgm:spPr/>
      <dgm:t>
        <a:bodyPr/>
        <a:lstStyle/>
        <a:p>
          <a:endParaRPr lang="en-US"/>
        </a:p>
      </dgm:t>
    </dgm:pt>
    <dgm:pt modelId="{CB27D942-D247-4272-894F-923DBE82F928}" type="pres">
      <dgm:prSet presAssocID="{4D9A0198-B975-4053-A887-3B38CB9ABB47}" presName="dummy" presStyleCnt="0"/>
      <dgm:spPr/>
    </dgm:pt>
    <dgm:pt modelId="{5741E74E-A9A9-4017-99D4-A0D62814A11E}" type="pres">
      <dgm:prSet presAssocID="{AD65C714-6789-4806-B640-C39A2AB0B5A9}" presName="sibTrans" presStyleLbl="sibTrans2D1" presStyleIdx="0" presStyleCnt="4"/>
      <dgm:spPr/>
      <dgm:t>
        <a:bodyPr/>
        <a:lstStyle/>
        <a:p>
          <a:endParaRPr lang="en-US"/>
        </a:p>
      </dgm:t>
    </dgm:pt>
    <dgm:pt modelId="{2CC15566-9695-4DD3-A106-A764B32A5E3B}" type="pres">
      <dgm:prSet presAssocID="{C94D78D4-6C80-4811-B073-169404593E21}" presName="node" presStyleLbl="node1" presStyleIdx="1" presStyleCnt="4">
        <dgm:presLayoutVars>
          <dgm:bulletEnabled val="1"/>
        </dgm:presLayoutVars>
      </dgm:prSet>
      <dgm:spPr/>
      <dgm:t>
        <a:bodyPr/>
        <a:lstStyle/>
        <a:p>
          <a:endParaRPr lang="en-US"/>
        </a:p>
      </dgm:t>
    </dgm:pt>
    <dgm:pt modelId="{01E7E33E-6AB1-41A5-B4AB-58768A82DF7D}" type="pres">
      <dgm:prSet presAssocID="{C94D78D4-6C80-4811-B073-169404593E21}" presName="dummy" presStyleCnt="0"/>
      <dgm:spPr/>
    </dgm:pt>
    <dgm:pt modelId="{ADAA35FE-281C-4B1B-8F58-7F018E5F4F21}" type="pres">
      <dgm:prSet presAssocID="{9F7F6777-C49A-466A-AD10-5549919D3DD3}" presName="sibTrans" presStyleLbl="sibTrans2D1" presStyleIdx="1" presStyleCnt="4"/>
      <dgm:spPr/>
      <dgm:t>
        <a:bodyPr/>
        <a:lstStyle/>
        <a:p>
          <a:endParaRPr lang="en-US"/>
        </a:p>
      </dgm:t>
    </dgm:pt>
    <dgm:pt modelId="{FEB6AC5E-E9DE-49D1-B05E-4ED588F1EFE4}" type="pres">
      <dgm:prSet presAssocID="{C64E8CA1-F595-4B56-ACE1-4B6A970351A9}" presName="node" presStyleLbl="node1" presStyleIdx="2" presStyleCnt="4">
        <dgm:presLayoutVars>
          <dgm:bulletEnabled val="1"/>
        </dgm:presLayoutVars>
      </dgm:prSet>
      <dgm:spPr/>
      <dgm:t>
        <a:bodyPr/>
        <a:lstStyle/>
        <a:p>
          <a:endParaRPr lang="en-US"/>
        </a:p>
      </dgm:t>
    </dgm:pt>
    <dgm:pt modelId="{68DF3062-456F-4C86-B977-D4D89D74094A}" type="pres">
      <dgm:prSet presAssocID="{C64E8CA1-F595-4B56-ACE1-4B6A970351A9}" presName="dummy" presStyleCnt="0"/>
      <dgm:spPr/>
    </dgm:pt>
    <dgm:pt modelId="{76E7E6FD-298E-4E9F-ACE8-39B019B03675}" type="pres">
      <dgm:prSet presAssocID="{8C00CD42-5C0C-4644-8029-6985F007A052}" presName="sibTrans" presStyleLbl="sibTrans2D1" presStyleIdx="2" presStyleCnt="4"/>
      <dgm:spPr/>
      <dgm:t>
        <a:bodyPr/>
        <a:lstStyle/>
        <a:p>
          <a:endParaRPr lang="en-US"/>
        </a:p>
      </dgm:t>
    </dgm:pt>
    <dgm:pt modelId="{69D174D5-6D03-4335-9C5A-9A8FC16D1CE5}" type="pres">
      <dgm:prSet presAssocID="{1EF28D03-05D3-4A31-B8ED-889DD06C1363}" presName="node" presStyleLbl="node1" presStyleIdx="3" presStyleCnt="4">
        <dgm:presLayoutVars>
          <dgm:bulletEnabled val="1"/>
        </dgm:presLayoutVars>
      </dgm:prSet>
      <dgm:spPr/>
      <dgm:t>
        <a:bodyPr/>
        <a:lstStyle/>
        <a:p>
          <a:endParaRPr lang="en-US"/>
        </a:p>
      </dgm:t>
    </dgm:pt>
    <dgm:pt modelId="{A31A957D-806F-4026-957F-5BABF3D2B5ED}" type="pres">
      <dgm:prSet presAssocID="{1EF28D03-05D3-4A31-B8ED-889DD06C1363}" presName="dummy" presStyleCnt="0"/>
      <dgm:spPr/>
    </dgm:pt>
    <dgm:pt modelId="{0B6E05A6-1536-4B66-ABBE-8BE0294B1549}" type="pres">
      <dgm:prSet presAssocID="{39077566-43BD-43A7-B119-8C1ADEAB486C}" presName="sibTrans" presStyleLbl="sibTrans2D1" presStyleIdx="3" presStyleCnt="4"/>
      <dgm:spPr/>
      <dgm:t>
        <a:bodyPr/>
        <a:lstStyle/>
        <a:p>
          <a:endParaRPr lang="en-US"/>
        </a:p>
      </dgm:t>
    </dgm:pt>
  </dgm:ptLst>
  <dgm:cxnLst>
    <dgm:cxn modelId="{9307E944-F83E-479D-B417-9B1183846E5E}" type="presOf" srcId="{8C00CD42-5C0C-4644-8029-6985F007A052}" destId="{76E7E6FD-298E-4E9F-ACE8-39B019B03675}" srcOrd="0" destOrd="0" presId="urn:microsoft.com/office/officeart/2005/8/layout/radial6"/>
    <dgm:cxn modelId="{9AF79A55-7EEE-4C25-B2EA-5EF85ECE0534}" type="presOf" srcId="{C64E8CA1-F595-4B56-ACE1-4B6A970351A9}" destId="{FEB6AC5E-E9DE-49D1-B05E-4ED588F1EFE4}" srcOrd="0" destOrd="0" presId="urn:microsoft.com/office/officeart/2005/8/layout/radial6"/>
    <dgm:cxn modelId="{35A12DB3-0E9D-4906-9DB4-497D9BDC98DD}" srcId="{2F8DADAD-C8B1-40CA-B2AD-A15523857C47}" destId="{4D9A0198-B975-4053-A887-3B38CB9ABB47}" srcOrd="0" destOrd="0" parTransId="{595ECB64-12DD-46BA-8155-0D3212B73BD0}" sibTransId="{AD65C714-6789-4806-B640-C39A2AB0B5A9}"/>
    <dgm:cxn modelId="{0D059FC8-06B3-435D-B5F6-F29C20E8A79B}" srcId="{2F8DADAD-C8B1-40CA-B2AD-A15523857C47}" destId="{C94D78D4-6C80-4811-B073-169404593E21}" srcOrd="1" destOrd="0" parTransId="{D08E94E5-8B4F-4D02-80D6-E2724BE31FCB}" sibTransId="{9F7F6777-C49A-466A-AD10-5549919D3DD3}"/>
    <dgm:cxn modelId="{62B7E22C-6C27-45CC-8A4F-67AF482BE457}" type="presOf" srcId="{2F8DADAD-C8B1-40CA-B2AD-A15523857C47}" destId="{6E97942F-3860-4A04-8CBA-1A401BA134BE}" srcOrd="0" destOrd="0" presId="urn:microsoft.com/office/officeart/2005/8/layout/radial6"/>
    <dgm:cxn modelId="{076C380A-4260-47C0-B4E1-1431E5822ADD}" srcId="{DD3EC537-8006-4251-8B61-50D37A7273DD}" destId="{2F8DADAD-C8B1-40CA-B2AD-A15523857C47}" srcOrd="0" destOrd="0" parTransId="{79DF8E52-BFA6-4287-AFDD-837E20495D03}" sibTransId="{F396FBD9-1FEE-49A7-97C6-1948B153AB74}"/>
    <dgm:cxn modelId="{2AD52FEF-57E0-4B7E-BEBF-2AD4D81ADC05}" type="presOf" srcId="{39077566-43BD-43A7-B119-8C1ADEAB486C}" destId="{0B6E05A6-1536-4B66-ABBE-8BE0294B1549}" srcOrd="0" destOrd="0" presId="urn:microsoft.com/office/officeart/2005/8/layout/radial6"/>
    <dgm:cxn modelId="{5AE7E63D-9B7A-42D9-A36B-B333A0F6FE87}" type="presOf" srcId="{AD65C714-6789-4806-B640-C39A2AB0B5A9}" destId="{5741E74E-A9A9-4017-99D4-A0D62814A11E}" srcOrd="0" destOrd="0" presId="urn:microsoft.com/office/officeart/2005/8/layout/radial6"/>
    <dgm:cxn modelId="{0D22E310-016A-4123-944F-3778022D63FE}" type="presOf" srcId="{C94D78D4-6C80-4811-B073-169404593E21}" destId="{2CC15566-9695-4DD3-A106-A764B32A5E3B}" srcOrd="0" destOrd="0" presId="urn:microsoft.com/office/officeart/2005/8/layout/radial6"/>
    <dgm:cxn modelId="{3F243BFD-D09C-44C9-AF11-6223F63A3841}" type="presOf" srcId="{9F7F6777-C49A-466A-AD10-5549919D3DD3}" destId="{ADAA35FE-281C-4B1B-8F58-7F018E5F4F21}" srcOrd="0" destOrd="0" presId="urn:microsoft.com/office/officeart/2005/8/layout/radial6"/>
    <dgm:cxn modelId="{2844CD95-2D04-499C-9D06-EAFDE056358C}" srcId="{2F8DADAD-C8B1-40CA-B2AD-A15523857C47}" destId="{1EF28D03-05D3-4A31-B8ED-889DD06C1363}" srcOrd="3" destOrd="0" parTransId="{FD3CBC08-2015-4161-BF98-641175C6C2C5}" sibTransId="{39077566-43BD-43A7-B119-8C1ADEAB486C}"/>
    <dgm:cxn modelId="{F813682D-BBB7-4AFB-A16F-8DC17C3F6A95}" type="presOf" srcId="{4D9A0198-B975-4053-A887-3B38CB9ABB47}" destId="{696D9BD0-D45B-4C9D-8D10-DAC3C52AC42D}" srcOrd="0" destOrd="0" presId="urn:microsoft.com/office/officeart/2005/8/layout/radial6"/>
    <dgm:cxn modelId="{BCDD647E-52A2-40DF-A85D-C1C4192BEABB}" type="presOf" srcId="{1EF28D03-05D3-4A31-B8ED-889DD06C1363}" destId="{69D174D5-6D03-4335-9C5A-9A8FC16D1CE5}" srcOrd="0" destOrd="0" presId="urn:microsoft.com/office/officeart/2005/8/layout/radial6"/>
    <dgm:cxn modelId="{DE6EEDD5-3CC7-434A-AF85-145772620175}" srcId="{2F8DADAD-C8B1-40CA-B2AD-A15523857C47}" destId="{C64E8CA1-F595-4B56-ACE1-4B6A970351A9}" srcOrd="2" destOrd="0" parTransId="{9DF35B38-6D5F-435F-95ED-991A5AC51CB5}" sibTransId="{8C00CD42-5C0C-4644-8029-6985F007A052}"/>
    <dgm:cxn modelId="{A1662938-C629-4305-8A7C-0969D744C21A}" type="presOf" srcId="{DD3EC537-8006-4251-8B61-50D37A7273DD}" destId="{477550E2-1E08-417D-A5A5-EB32FD9776B0}" srcOrd="0" destOrd="0" presId="urn:microsoft.com/office/officeart/2005/8/layout/radial6"/>
    <dgm:cxn modelId="{0398983D-FDA1-493B-94A9-14AE713D1248}" type="presParOf" srcId="{477550E2-1E08-417D-A5A5-EB32FD9776B0}" destId="{6E97942F-3860-4A04-8CBA-1A401BA134BE}" srcOrd="0" destOrd="0" presId="urn:microsoft.com/office/officeart/2005/8/layout/radial6"/>
    <dgm:cxn modelId="{2FA089E4-CA02-45E1-B8BE-D390CCDE3DD3}" type="presParOf" srcId="{477550E2-1E08-417D-A5A5-EB32FD9776B0}" destId="{696D9BD0-D45B-4C9D-8D10-DAC3C52AC42D}" srcOrd="1" destOrd="0" presId="urn:microsoft.com/office/officeart/2005/8/layout/radial6"/>
    <dgm:cxn modelId="{3B253EF0-01AD-4BD6-92F5-5C49DAA8B7E6}" type="presParOf" srcId="{477550E2-1E08-417D-A5A5-EB32FD9776B0}" destId="{CB27D942-D247-4272-894F-923DBE82F928}" srcOrd="2" destOrd="0" presId="urn:microsoft.com/office/officeart/2005/8/layout/radial6"/>
    <dgm:cxn modelId="{5F1E9D33-386E-4BD4-B998-396D550AFFEE}" type="presParOf" srcId="{477550E2-1E08-417D-A5A5-EB32FD9776B0}" destId="{5741E74E-A9A9-4017-99D4-A0D62814A11E}" srcOrd="3" destOrd="0" presId="urn:microsoft.com/office/officeart/2005/8/layout/radial6"/>
    <dgm:cxn modelId="{812F70B4-5142-4040-8F7D-414ABF408EE6}" type="presParOf" srcId="{477550E2-1E08-417D-A5A5-EB32FD9776B0}" destId="{2CC15566-9695-4DD3-A106-A764B32A5E3B}" srcOrd="4" destOrd="0" presId="urn:microsoft.com/office/officeart/2005/8/layout/radial6"/>
    <dgm:cxn modelId="{ED197555-6A8D-4127-8C6A-7A97CA9754E1}" type="presParOf" srcId="{477550E2-1E08-417D-A5A5-EB32FD9776B0}" destId="{01E7E33E-6AB1-41A5-B4AB-58768A82DF7D}" srcOrd="5" destOrd="0" presId="urn:microsoft.com/office/officeart/2005/8/layout/radial6"/>
    <dgm:cxn modelId="{C4E44B23-534D-4F88-A345-FF0912937CB1}" type="presParOf" srcId="{477550E2-1E08-417D-A5A5-EB32FD9776B0}" destId="{ADAA35FE-281C-4B1B-8F58-7F018E5F4F21}" srcOrd="6" destOrd="0" presId="urn:microsoft.com/office/officeart/2005/8/layout/radial6"/>
    <dgm:cxn modelId="{84B22245-55A6-407D-9334-79B2A0D9B5BC}" type="presParOf" srcId="{477550E2-1E08-417D-A5A5-EB32FD9776B0}" destId="{FEB6AC5E-E9DE-49D1-B05E-4ED588F1EFE4}" srcOrd="7" destOrd="0" presId="urn:microsoft.com/office/officeart/2005/8/layout/radial6"/>
    <dgm:cxn modelId="{3C407961-937F-4013-8A83-2C3CE5940B8D}" type="presParOf" srcId="{477550E2-1E08-417D-A5A5-EB32FD9776B0}" destId="{68DF3062-456F-4C86-B977-D4D89D74094A}" srcOrd="8" destOrd="0" presId="urn:microsoft.com/office/officeart/2005/8/layout/radial6"/>
    <dgm:cxn modelId="{A6763636-5DD4-4733-BFED-DEF9DB400BC2}" type="presParOf" srcId="{477550E2-1E08-417D-A5A5-EB32FD9776B0}" destId="{76E7E6FD-298E-4E9F-ACE8-39B019B03675}" srcOrd="9" destOrd="0" presId="urn:microsoft.com/office/officeart/2005/8/layout/radial6"/>
    <dgm:cxn modelId="{C69AFDF5-3E44-4704-98B9-92D8205EB888}" type="presParOf" srcId="{477550E2-1E08-417D-A5A5-EB32FD9776B0}" destId="{69D174D5-6D03-4335-9C5A-9A8FC16D1CE5}" srcOrd="10" destOrd="0" presId="urn:microsoft.com/office/officeart/2005/8/layout/radial6"/>
    <dgm:cxn modelId="{1BDB4A4D-712C-4BCD-A110-E22B2CBBE56E}" type="presParOf" srcId="{477550E2-1E08-417D-A5A5-EB32FD9776B0}" destId="{A31A957D-806F-4026-957F-5BABF3D2B5ED}" srcOrd="11" destOrd="0" presId="urn:microsoft.com/office/officeart/2005/8/layout/radial6"/>
    <dgm:cxn modelId="{A6314B9E-4EC7-49A5-A64E-16F422B04A88}" type="presParOf" srcId="{477550E2-1E08-417D-A5A5-EB32FD9776B0}" destId="{0B6E05A6-1536-4B66-ABBE-8BE0294B154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EC537-8006-4251-8B61-50D37A7273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F8DADAD-C8B1-40CA-B2AD-A15523857C47}">
      <dgm:prSet phldrT="[Text]"/>
      <dgm:spPr/>
      <dgm:t>
        <a:bodyPr/>
        <a:lstStyle/>
        <a:p>
          <a:r>
            <a:rPr lang="en-US" dirty="0" smtClean="0"/>
            <a:t>Knowledge Management</a:t>
          </a:r>
          <a:endParaRPr lang="en-US" dirty="0"/>
        </a:p>
      </dgm:t>
    </dgm:pt>
    <dgm:pt modelId="{79DF8E52-BFA6-4287-AFDD-837E20495D03}" type="parTrans" cxnId="{076C380A-4260-47C0-B4E1-1431E5822ADD}">
      <dgm:prSet/>
      <dgm:spPr/>
      <dgm:t>
        <a:bodyPr/>
        <a:lstStyle/>
        <a:p>
          <a:endParaRPr lang="en-US"/>
        </a:p>
      </dgm:t>
    </dgm:pt>
    <dgm:pt modelId="{F396FBD9-1FEE-49A7-97C6-1948B153AB74}" type="sibTrans" cxnId="{076C380A-4260-47C0-B4E1-1431E5822ADD}">
      <dgm:prSet/>
      <dgm:spPr/>
      <dgm:t>
        <a:bodyPr/>
        <a:lstStyle/>
        <a:p>
          <a:endParaRPr lang="en-US"/>
        </a:p>
      </dgm:t>
    </dgm:pt>
    <dgm:pt modelId="{4D9A0198-B975-4053-A887-3B38CB9ABB47}">
      <dgm:prSet phldrT="[Text]"/>
      <dgm:spPr/>
      <dgm:t>
        <a:bodyPr/>
        <a:lstStyle/>
        <a:p>
          <a:r>
            <a:rPr lang="en-US" dirty="0" smtClean="0"/>
            <a:t>Leadership</a:t>
          </a:r>
          <a:endParaRPr lang="en-US" dirty="0"/>
        </a:p>
      </dgm:t>
    </dgm:pt>
    <dgm:pt modelId="{595ECB64-12DD-46BA-8155-0D3212B73BD0}" type="parTrans" cxnId="{35A12DB3-0E9D-4906-9DB4-497D9BDC98DD}">
      <dgm:prSet/>
      <dgm:spPr/>
      <dgm:t>
        <a:bodyPr/>
        <a:lstStyle/>
        <a:p>
          <a:endParaRPr lang="en-US"/>
        </a:p>
      </dgm:t>
    </dgm:pt>
    <dgm:pt modelId="{AD65C714-6789-4806-B640-C39A2AB0B5A9}" type="sibTrans" cxnId="{35A12DB3-0E9D-4906-9DB4-497D9BDC98DD}">
      <dgm:prSet/>
      <dgm:spPr/>
      <dgm:t>
        <a:bodyPr/>
        <a:lstStyle/>
        <a:p>
          <a:endParaRPr lang="en-US"/>
        </a:p>
      </dgm:t>
    </dgm:pt>
    <dgm:pt modelId="{C94D78D4-6C80-4811-B073-169404593E21}">
      <dgm:prSet phldrT="[Text]"/>
      <dgm:spPr/>
      <dgm:t>
        <a:bodyPr/>
        <a:lstStyle/>
        <a:p>
          <a:r>
            <a:rPr lang="en-US" dirty="0" smtClean="0"/>
            <a:t>Culture</a:t>
          </a:r>
          <a:endParaRPr lang="en-US" dirty="0"/>
        </a:p>
      </dgm:t>
    </dgm:pt>
    <dgm:pt modelId="{D08E94E5-8B4F-4D02-80D6-E2724BE31FCB}" type="parTrans" cxnId="{0D059FC8-06B3-435D-B5F6-F29C20E8A79B}">
      <dgm:prSet/>
      <dgm:spPr/>
      <dgm:t>
        <a:bodyPr/>
        <a:lstStyle/>
        <a:p>
          <a:endParaRPr lang="en-US"/>
        </a:p>
      </dgm:t>
    </dgm:pt>
    <dgm:pt modelId="{9F7F6777-C49A-466A-AD10-5549919D3DD3}" type="sibTrans" cxnId="{0D059FC8-06B3-435D-B5F6-F29C20E8A79B}">
      <dgm:prSet/>
      <dgm:spPr/>
      <dgm:t>
        <a:bodyPr/>
        <a:lstStyle/>
        <a:p>
          <a:endParaRPr lang="en-US"/>
        </a:p>
      </dgm:t>
    </dgm:pt>
    <dgm:pt modelId="{C64E8CA1-F595-4B56-ACE1-4B6A970351A9}">
      <dgm:prSet phldrT="[Text]"/>
      <dgm:spPr/>
      <dgm:t>
        <a:bodyPr/>
        <a:lstStyle/>
        <a:p>
          <a:r>
            <a:rPr lang="en-US" dirty="0" smtClean="0"/>
            <a:t>Technology</a:t>
          </a:r>
          <a:endParaRPr lang="en-US" dirty="0"/>
        </a:p>
      </dgm:t>
    </dgm:pt>
    <dgm:pt modelId="{9DF35B38-6D5F-435F-95ED-991A5AC51CB5}" type="parTrans" cxnId="{DE6EEDD5-3CC7-434A-AF85-145772620175}">
      <dgm:prSet/>
      <dgm:spPr/>
      <dgm:t>
        <a:bodyPr/>
        <a:lstStyle/>
        <a:p>
          <a:endParaRPr lang="en-US"/>
        </a:p>
      </dgm:t>
    </dgm:pt>
    <dgm:pt modelId="{8C00CD42-5C0C-4644-8029-6985F007A052}" type="sibTrans" cxnId="{DE6EEDD5-3CC7-434A-AF85-145772620175}">
      <dgm:prSet/>
      <dgm:spPr/>
      <dgm:t>
        <a:bodyPr/>
        <a:lstStyle/>
        <a:p>
          <a:endParaRPr lang="en-US"/>
        </a:p>
      </dgm:t>
    </dgm:pt>
    <dgm:pt modelId="{1EF28D03-05D3-4A31-B8ED-889DD06C1363}">
      <dgm:prSet phldrT="[Text]"/>
      <dgm:spPr/>
      <dgm:t>
        <a:bodyPr/>
        <a:lstStyle/>
        <a:p>
          <a:r>
            <a:rPr lang="en-US" dirty="0" smtClean="0"/>
            <a:t>Process</a:t>
          </a:r>
          <a:endParaRPr lang="en-US" dirty="0"/>
        </a:p>
      </dgm:t>
    </dgm:pt>
    <dgm:pt modelId="{FD3CBC08-2015-4161-BF98-641175C6C2C5}" type="parTrans" cxnId="{2844CD95-2D04-499C-9D06-EAFDE056358C}">
      <dgm:prSet/>
      <dgm:spPr/>
      <dgm:t>
        <a:bodyPr/>
        <a:lstStyle/>
        <a:p>
          <a:endParaRPr lang="en-US"/>
        </a:p>
      </dgm:t>
    </dgm:pt>
    <dgm:pt modelId="{39077566-43BD-43A7-B119-8C1ADEAB486C}" type="sibTrans" cxnId="{2844CD95-2D04-499C-9D06-EAFDE056358C}">
      <dgm:prSet/>
      <dgm:spPr/>
      <dgm:t>
        <a:bodyPr/>
        <a:lstStyle/>
        <a:p>
          <a:endParaRPr lang="en-US"/>
        </a:p>
      </dgm:t>
    </dgm:pt>
    <dgm:pt modelId="{477550E2-1E08-417D-A5A5-EB32FD9776B0}" type="pres">
      <dgm:prSet presAssocID="{DD3EC537-8006-4251-8B61-50D37A7273DD}" presName="Name0" presStyleCnt="0">
        <dgm:presLayoutVars>
          <dgm:chMax val="1"/>
          <dgm:dir/>
          <dgm:animLvl val="ctr"/>
          <dgm:resizeHandles val="exact"/>
        </dgm:presLayoutVars>
      </dgm:prSet>
      <dgm:spPr/>
      <dgm:t>
        <a:bodyPr/>
        <a:lstStyle/>
        <a:p>
          <a:endParaRPr lang="en-US"/>
        </a:p>
      </dgm:t>
    </dgm:pt>
    <dgm:pt modelId="{6E97942F-3860-4A04-8CBA-1A401BA134BE}" type="pres">
      <dgm:prSet presAssocID="{2F8DADAD-C8B1-40CA-B2AD-A15523857C47}" presName="centerShape" presStyleLbl="node0" presStyleIdx="0" presStyleCnt="1"/>
      <dgm:spPr/>
      <dgm:t>
        <a:bodyPr/>
        <a:lstStyle/>
        <a:p>
          <a:endParaRPr lang="en-US"/>
        </a:p>
      </dgm:t>
    </dgm:pt>
    <dgm:pt modelId="{696D9BD0-D45B-4C9D-8D10-DAC3C52AC42D}" type="pres">
      <dgm:prSet presAssocID="{4D9A0198-B975-4053-A887-3B38CB9ABB47}" presName="node" presStyleLbl="node1" presStyleIdx="0" presStyleCnt="4">
        <dgm:presLayoutVars>
          <dgm:bulletEnabled val="1"/>
        </dgm:presLayoutVars>
      </dgm:prSet>
      <dgm:spPr/>
      <dgm:t>
        <a:bodyPr/>
        <a:lstStyle/>
        <a:p>
          <a:endParaRPr lang="en-US"/>
        </a:p>
      </dgm:t>
    </dgm:pt>
    <dgm:pt modelId="{CB27D942-D247-4272-894F-923DBE82F928}" type="pres">
      <dgm:prSet presAssocID="{4D9A0198-B975-4053-A887-3B38CB9ABB47}" presName="dummy" presStyleCnt="0"/>
      <dgm:spPr/>
    </dgm:pt>
    <dgm:pt modelId="{5741E74E-A9A9-4017-99D4-A0D62814A11E}" type="pres">
      <dgm:prSet presAssocID="{AD65C714-6789-4806-B640-C39A2AB0B5A9}" presName="sibTrans" presStyleLbl="sibTrans2D1" presStyleIdx="0" presStyleCnt="4"/>
      <dgm:spPr/>
      <dgm:t>
        <a:bodyPr/>
        <a:lstStyle/>
        <a:p>
          <a:endParaRPr lang="en-US"/>
        </a:p>
      </dgm:t>
    </dgm:pt>
    <dgm:pt modelId="{2CC15566-9695-4DD3-A106-A764B32A5E3B}" type="pres">
      <dgm:prSet presAssocID="{C94D78D4-6C80-4811-B073-169404593E21}" presName="node" presStyleLbl="node1" presStyleIdx="1" presStyleCnt="4">
        <dgm:presLayoutVars>
          <dgm:bulletEnabled val="1"/>
        </dgm:presLayoutVars>
      </dgm:prSet>
      <dgm:spPr/>
      <dgm:t>
        <a:bodyPr/>
        <a:lstStyle/>
        <a:p>
          <a:endParaRPr lang="en-US"/>
        </a:p>
      </dgm:t>
    </dgm:pt>
    <dgm:pt modelId="{01E7E33E-6AB1-41A5-B4AB-58768A82DF7D}" type="pres">
      <dgm:prSet presAssocID="{C94D78D4-6C80-4811-B073-169404593E21}" presName="dummy" presStyleCnt="0"/>
      <dgm:spPr/>
    </dgm:pt>
    <dgm:pt modelId="{ADAA35FE-281C-4B1B-8F58-7F018E5F4F21}" type="pres">
      <dgm:prSet presAssocID="{9F7F6777-C49A-466A-AD10-5549919D3DD3}" presName="sibTrans" presStyleLbl="sibTrans2D1" presStyleIdx="1" presStyleCnt="4"/>
      <dgm:spPr/>
      <dgm:t>
        <a:bodyPr/>
        <a:lstStyle/>
        <a:p>
          <a:endParaRPr lang="en-US"/>
        </a:p>
      </dgm:t>
    </dgm:pt>
    <dgm:pt modelId="{FEB6AC5E-E9DE-49D1-B05E-4ED588F1EFE4}" type="pres">
      <dgm:prSet presAssocID="{C64E8CA1-F595-4B56-ACE1-4B6A970351A9}" presName="node" presStyleLbl="node1" presStyleIdx="2" presStyleCnt="4">
        <dgm:presLayoutVars>
          <dgm:bulletEnabled val="1"/>
        </dgm:presLayoutVars>
      </dgm:prSet>
      <dgm:spPr/>
      <dgm:t>
        <a:bodyPr/>
        <a:lstStyle/>
        <a:p>
          <a:endParaRPr lang="en-US"/>
        </a:p>
      </dgm:t>
    </dgm:pt>
    <dgm:pt modelId="{68DF3062-456F-4C86-B977-D4D89D74094A}" type="pres">
      <dgm:prSet presAssocID="{C64E8CA1-F595-4B56-ACE1-4B6A970351A9}" presName="dummy" presStyleCnt="0"/>
      <dgm:spPr/>
    </dgm:pt>
    <dgm:pt modelId="{76E7E6FD-298E-4E9F-ACE8-39B019B03675}" type="pres">
      <dgm:prSet presAssocID="{8C00CD42-5C0C-4644-8029-6985F007A052}" presName="sibTrans" presStyleLbl="sibTrans2D1" presStyleIdx="2" presStyleCnt="4"/>
      <dgm:spPr/>
      <dgm:t>
        <a:bodyPr/>
        <a:lstStyle/>
        <a:p>
          <a:endParaRPr lang="en-US"/>
        </a:p>
      </dgm:t>
    </dgm:pt>
    <dgm:pt modelId="{69D174D5-6D03-4335-9C5A-9A8FC16D1CE5}" type="pres">
      <dgm:prSet presAssocID="{1EF28D03-05D3-4A31-B8ED-889DD06C1363}" presName="node" presStyleLbl="node1" presStyleIdx="3" presStyleCnt="4">
        <dgm:presLayoutVars>
          <dgm:bulletEnabled val="1"/>
        </dgm:presLayoutVars>
      </dgm:prSet>
      <dgm:spPr/>
      <dgm:t>
        <a:bodyPr/>
        <a:lstStyle/>
        <a:p>
          <a:endParaRPr lang="en-US"/>
        </a:p>
      </dgm:t>
    </dgm:pt>
    <dgm:pt modelId="{A31A957D-806F-4026-957F-5BABF3D2B5ED}" type="pres">
      <dgm:prSet presAssocID="{1EF28D03-05D3-4A31-B8ED-889DD06C1363}" presName="dummy" presStyleCnt="0"/>
      <dgm:spPr/>
    </dgm:pt>
    <dgm:pt modelId="{0B6E05A6-1536-4B66-ABBE-8BE0294B1549}" type="pres">
      <dgm:prSet presAssocID="{39077566-43BD-43A7-B119-8C1ADEAB486C}" presName="sibTrans" presStyleLbl="sibTrans2D1" presStyleIdx="3" presStyleCnt="4"/>
      <dgm:spPr/>
      <dgm:t>
        <a:bodyPr/>
        <a:lstStyle/>
        <a:p>
          <a:endParaRPr lang="en-US"/>
        </a:p>
      </dgm:t>
    </dgm:pt>
  </dgm:ptLst>
  <dgm:cxnLst>
    <dgm:cxn modelId="{018B95DF-AA02-4D9C-96A0-DB9D9DB9DB89}" type="presOf" srcId="{8C00CD42-5C0C-4644-8029-6985F007A052}" destId="{76E7E6FD-298E-4E9F-ACE8-39B019B03675}" srcOrd="0" destOrd="0" presId="urn:microsoft.com/office/officeart/2005/8/layout/radial6"/>
    <dgm:cxn modelId="{B4330353-DA7B-4FAB-8207-7D36BFD11A53}" type="presOf" srcId="{DD3EC537-8006-4251-8B61-50D37A7273DD}" destId="{477550E2-1E08-417D-A5A5-EB32FD9776B0}" srcOrd="0" destOrd="0" presId="urn:microsoft.com/office/officeart/2005/8/layout/radial6"/>
    <dgm:cxn modelId="{35A12DB3-0E9D-4906-9DB4-497D9BDC98DD}" srcId="{2F8DADAD-C8B1-40CA-B2AD-A15523857C47}" destId="{4D9A0198-B975-4053-A887-3B38CB9ABB47}" srcOrd="0" destOrd="0" parTransId="{595ECB64-12DD-46BA-8155-0D3212B73BD0}" sibTransId="{AD65C714-6789-4806-B640-C39A2AB0B5A9}"/>
    <dgm:cxn modelId="{181C1C13-DE77-4338-8E36-40532279DC70}" type="presOf" srcId="{C64E8CA1-F595-4B56-ACE1-4B6A970351A9}" destId="{FEB6AC5E-E9DE-49D1-B05E-4ED588F1EFE4}" srcOrd="0" destOrd="0" presId="urn:microsoft.com/office/officeart/2005/8/layout/radial6"/>
    <dgm:cxn modelId="{8A8CAF85-5932-42BF-A1CE-9868C609DCC2}" type="presOf" srcId="{9F7F6777-C49A-466A-AD10-5549919D3DD3}" destId="{ADAA35FE-281C-4B1B-8F58-7F018E5F4F21}" srcOrd="0" destOrd="0" presId="urn:microsoft.com/office/officeart/2005/8/layout/radial6"/>
    <dgm:cxn modelId="{0D059FC8-06B3-435D-B5F6-F29C20E8A79B}" srcId="{2F8DADAD-C8B1-40CA-B2AD-A15523857C47}" destId="{C94D78D4-6C80-4811-B073-169404593E21}" srcOrd="1" destOrd="0" parTransId="{D08E94E5-8B4F-4D02-80D6-E2724BE31FCB}" sibTransId="{9F7F6777-C49A-466A-AD10-5549919D3DD3}"/>
    <dgm:cxn modelId="{CF8C68C7-ECE4-4F36-86A9-A5B5FEBB102F}" type="presOf" srcId="{4D9A0198-B975-4053-A887-3B38CB9ABB47}" destId="{696D9BD0-D45B-4C9D-8D10-DAC3C52AC42D}" srcOrd="0" destOrd="0" presId="urn:microsoft.com/office/officeart/2005/8/layout/radial6"/>
    <dgm:cxn modelId="{076C380A-4260-47C0-B4E1-1431E5822ADD}" srcId="{DD3EC537-8006-4251-8B61-50D37A7273DD}" destId="{2F8DADAD-C8B1-40CA-B2AD-A15523857C47}" srcOrd="0" destOrd="0" parTransId="{79DF8E52-BFA6-4287-AFDD-837E20495D03}" sibTransId="{F396FBD9-1FEE-49A7-97C6-1948B153AB74}"/>
    <dgm:cxn modelId="{E16389C2-D58E-4797-ADA9-F13CB81FC3A4}" type="presOf" srcId="{C94D78D4-6C80-4811-B073-169404593E21}" destId="{2CC15566-9695-4DD3-A106-A764B32A5E3B}" srcOrd="0" destOrd="0" presId="urn:microsoft.com/office/officeart/2005/8/layout/radial6"/>
    <dgm:cxn modelId="{094F1E38-82C4-4F69-A10C-449FA08BA1AF}" type="presOf" srcId="{2F8DADAD-C8B1-40CA-B2AD-A15523857C47}" destId="{6E97942F-3860-4A04-8CBA-1A401BA134BE}" srcOrd="0" destOrd="0" presId="urn:microsoft.com/office/officeart/2005/8/layout/radial6"/>
    <dgm:cxn modelId="{123868C8-BFCA-476F-B79E-20626E87762C}" type="presOf" srcId="{39077566-43BD-43A7-B119-8C1ADEAB486C}" destId="{0B6E05A6-1536-4B66-ABBE-8BE0294B1549}" srcOrd="0" destOrd="0" presId="urn:microsoft.com/office/officeart/2005/8/layout/radial6"/>
    <dgm:cxn modelId="{2844CD95-2D04-499C-9D06-EAFDE056358C}" srcId="{2F8DADAD-C8B1-40CA-B2AD-A15523857C47}" destId="{1EF28D03-05D3-4A31-B8ED-889DD06C1363}" srcOrd="3" destOrd="0" parTransId="{FD3CBC08-2015-4161-BF98-641175C6C2C5}" sibTransId="{39077566-43BD-43A7-B119-8C1ADEAB486C}"/>
    <dgm:cxn modelId="{844576EC-EA28-4FBF-A6E4-6A60EC9E6B75}" type="presOf" srcId="{1EF28D03-05D3-4A31-B8ED-889DD06C1363}" destId="{69D174D5-6D03-4335-9C5A-9A8FC16D1CE5}" srcOrd="0" destOrd="0" presId="urn:microsoft.com/office/officeart/2005/8/layout/radial6"/>
    <dgm:cxn modelId="{DE6EEDD5-3CC7-434A-AF85-145772620175}" srcId="{2F8DADAD-C8B1-40CA-B2AD-A15523857C47}" destId="{C64E8CA1-F595-4B56-ACE1-4B6A970351A9}" srcOrd="2" destOrd="0" parTransId="{9DF35B38-6D5F-435F-95ED-991A5AC51CB5}" sibTransId="{8C00CD42-5C0C-4644-8029-6985F007A052}"/>
    <dgm:cxn modelId="{37B872BC-23C0-4A5D-B1B1-4135CAD29747}" type="presOf" srcId="{AD65C714-6789-4806-B640-C39A2AB0B5A9}" destId="{5741E74E-A9A9-4017-99D4-A0D62814A11E}" srcOrd="0" destOrd="0" presId="urn:microsoft.com/office/officeart/2005/8/layout/radial6"/>
    <dgm:cxn modelId="{3CAB253F-757C-4758-866D-0036FE5B5774}" type="presParOf" srcId="{477550E2-1E08-417D-A5A5-EB32FD9776B0}" destId="{6E97942F-3860-4A04-8CBA-1A401BA134BE}" srcOrd="0" destOrd="0" presId="urn:microsoft.com/office/officeart/2005/8/layout/radial6"/>
    <dgm:cxn modelId="{4CE30EE3-C56B-44C4-AE1A-266CDFF96D8A}" type="presParOf" srcId="{477550E2-1E08-417D-A5A5-EB32FD9776B0}" destId="{696D9BD0-D45B-4C9D-8D10-DAC3C52AC42D}" srcOrd="1" destOrd="0" presId="urn:microsoft.com/office/officeart/2005/8/layout/radial6"/>
    <dgm:cxn modelId="{DA6FC471-8C06-4E63-8766-0FB8E4E55CF7}" type="presParOf" srcId="{477550E2-1E08-417D-A5A5-EB32FD9776B0}" destId="{CB27D942-D247-4272-894F-923DBE82F928}" srcOrd="2" destOrd="0" presId="urn:microsoft.com/office/officeart/2005/8/layout/radial6"/>
    <dgm:cxn modelId="{DBE2DCB4-9C36-4D99-9568-BA6F376B834D}" type="presParOf" srcId="{477550E2-1E08-417D-A5A5-EB32FD9776B0}" destId="{5741E74E-A9A9-4017-99D4-A0D62814A11E}" srcOrd="3" destOrd="0" presId="urn:microsoft.com/office/officeart/2005/8/layout/radial6"/>
    <dgm:cxn modelId="{81803B5F-1C25-475A-BB19-F93875F6ED5A}" type="presParOf" srcId="{477550E2-1E08-417D-A5A5-EB32FD9776B0}" destId="{2CC15566-9695-4DD3-A106-A764B32A5E3B}" srcOrd="4" destOrd="0" presId="urn:microsoft.com/office/officeart/2005/8/layout/radial6"/>
    <dgm:cxn modelId="{EBE8A6C6-CC3A-4562-B75E-37379B07D77F}" type="presParOf" srcId="{477550E2-1E08-417D-A5A5-EB32FD9776B0}" destId="{01E7E33E-6AB1-41A5-B4AB-58768A82DF7D}" srcOrd="5" destOrd="0" presId="urn:microsoft.com/office/officeart/2005/8/layout/radial6"/>
    <dgm:cxn modelId="{941E5D9A-89D5-4D82-AAB6-71FB127D69EF}" type="presParOf" srcId="{477550E2-1E08-417D-A5A5-EB32FD9776B0}" destId="{ADAA35FE-281C-4B1B-8F58-7F018E5F4F21}" srcOrd="6" destOrd="0" presId="urn:microsoft.com/office/officeart/2005/8/layout/radial6"/>
    <dgm:cxn modelId="{AEF68CAC-2D39-46AA-B354-FA0BE41D3C0F}" type="presParOf" srcId="{477550E2-1E08-417D-A5A5-EB32FD9776B0}" destId="{FEB6AC5E-E9DE-49D1-B05E-4ED588F1EFE4}" srcOrd="7" destOrd="0" presId="urn:microsoft.com/office/officeart/2005/8/layout/radial6"/>
    <dgm:cxn modelId="{92A0D4FC-BB03-4449-9AF3-7CAA50A4249E}" type="presParOf" srcId="{477550E2-1E08-417D-A5A5-EB32FD9776B0}" destId="{68DF3062-456F-4C86-B977-D4D89D74094A}" srcOrd="8" destOrd="0" presId="urn:microsoft.com/office/officeart/2005/8/layout/radial6"/>
    <dgm:cxn modelId="{142F3FC8-4C61-47E7-B009-6EE86571E737}" type="presParOf" srcId="{477550E2-1E08-417D-A5A5-EB32FD9776B0}" destId="{76E7E6FD-298E-4E9F-ACE8-39B019B03675}" srcOrd="9" destOrd="0" presId="urn:microsoft.com/office/officeart/2005/8/layout/radial6"/>
    <dgm:cxn modelId="{FF218E0D-70B3-4669-A18E-D4153752E232}" type="presParOf" srcId="{477550E2-1E08-417D-A5A5-EB32FD9776B0}" destId="{69D174D5-6D03-4335-9C5A-9A8FC16D1CE5}" srcOrd="10" destOrd="0" presId="urn:microsoft.com/office/officeart/2005/8/layout/radial6"/>
    <dgm:cxn modelId="{9A0A17EA-3A49-4CEA-B86A-E6E5E943214B}" type="presParOf" srcId="{477550E2-1E08-417D-A5A5-EB32FD9776B0}" destId="{A31A957D-806F-4026-957F-5BABF3D2B5ED}" srcOrd="11" destOrd="0" presId="urn:microsoft.com/office/officeart/2005/8/layout/radial6"/>
    <dgm:cxn modelId="{8063B389-D9DD-472F-A14A-24C3BE1C7855}" type="presParOf" srcId="{477550E2-1E08-417D-A5A5-EB32FD9776B0}" destId="{0B6E05A6-1536-4B66-ABBE-8BE0294B154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EC537-8006-4251-8B61-50D37A7273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F8DADAD-C8B1-40CA-B2AD-A15523857C47}">
      <dgm:prSet phldrT="[Text]"/>
      <dgm:spPr/>
      <dgm:t>
        <a:bodyPr/>
        <a:lstStyle/>
        <a:p>
          <a:r>
            <a:rPr lang="en-US" dirty="0" smtClean="0"/>
            <a:t>Knowledge Management</a:t>
          </a:r>
          <a:endParaRPr lang="en-US" dirty="0"/>
        </a:p>
      </dgm:t>
    </dgm:pt>
    <dgm:pt modelId="{79DF8E52-BFA6-4287-AFDD-837E20495D03}" type="parTrans" cxnId="{076C380A-4260-47C0-B4E1-1431E5822ADD}">
      <dgm:prSet/>
      <dgm:spPr/>
      <dgm:t>
        <a:bodyPr/>
        <a:lstStyle/>
        <a:p>
          <a:endParaRPr lang="en-US"/>
        </a:p>
      </dgm:t>
    </dgm:pt>
    <dgm:pt modelId="{F396FBD9-1FEE-49A7-97C6-1948B153AB74}" type="sibTrans" cxnId="{076C380A-4260-47C0-B4E1-1431E5822ADD}">
      <dgm:prSet/>
      <dgm:spPr/>
      <dgm:t>
        <a:bodyPr/>
        <a:lstStyle/>
        <a:p>
          <a:endParaRPr lang="en-US"/>
        </a:p>
      </dgm:t>
    </dgm:pt>
    <dgm:pt modelId="{4D9A0198-B975-4053-A887-3B38CB9ABB47}">
      <dgm:prSet phldrT="[Text]"/>
      <dgm:spPr/>
      <dgm:t>
        <a:bodyPr/>
        <a:lstStyle/>
        <a:p>
          <a:r>
            <a:rPr lang="en-US" dirty="0" smtClean="0"/>
            <a:t>Leadership</a:t>
          </a:r>
          <a:endParaRPr lang="en-US" dirty="0"/>
        </a:p>
      </dgm:t>
    </dgm:pt>
    <dgm:pt modelId="{595ECB64-12DD-46BA-8155-0D3212B73BD0}" type="parTrans" cxnId="{35A12DB3-0E9D-4906-9DB4-497D9BDC98DD}">
      <dgm:prSet/>
      <dgm:spPr/>
      <dgm:t>
        <a:bodyPr/>
        <a:lstStyle/>
        <a:p>
          <a:endParaRPr lang="en-US"/>
        </a:p>
      </dgm:t>
    </dgm:pt>
    <dgm:pt modelId="{AD65C714-6789-4806-B640-C39A2AB0B5A9}" type="sibTrans" cxnId="{35A12DB3-0E9D-4906-9DB4-497D9BDC98DD}">
      <dgm:prSet/>
      <dgm:spPr/>
      <dgm:t>
        <a:bodyPr/>
        <a:lstStyle/>
        <a:p>
          <a:endParaRPr lang="en-US"/>
        </a:p>
      </dgm:t>
    </dgm:pt>
    <dgm:pt modelId="{C94D78D4-6C80-4811-B073-169404593E21}">
      <dgm:prSet phldrT="[Text]"/>
      <dgm:spPr/>
      <dgm:t>
        <a:bodyPr/>
        <a:lstStyle/>
        <a:p>
          <a:r>
            <a:rPr lang="en-US" dirty="0" smtClean="0"/>
            <a:t>Culture</a:t>
          </a:r>
          <a:endParaRPr lang="en-US" dirty="0"/>
        </a:p>
      </dgm:t>
    </dgm:pt>
    <dgm:pt modelId="{D08E94E5-8B4F-4D02-80D6-E2724BE31FCB}" type="parTrans" cxnId="{0D059FC8-06B3-435D-B5F6-F29C20E8A79B}">
      <dgm:prSet/>
      <dgm:spPr/>
      <dgm:t>
        <a:bodyPr/>
        <a:lstStyle/>
        <a:p>
          <a:endParaRPr lang="en-US"/>
        </a:p>
      </dgm:t>
    </dgm:pt>
    <dgm:pt modelId="{9F7F6777-C49A-466A-AD10-5549919D3DD3}" type="sibTrans" cxnId="{0D059FC8-06B3-435D-B5F6-F29C20E8A79B}">
      <dgm:prSet/>
      <dgm:spPr/>
      <dgm:t>
        <a:bodyPr/>
        <a:lstStyle/>
        <a:p>
          <a:endParaRPr lang="en-US"/>
        </a:p>
      </dgm:t>
    </dgm:pt>
    <dgm:pt modelId="{C64E8CA1-F595-4B56-ACE1-4B6A970351A9}">
      <dgm:prSet phldrT="[Text]"/>
      <dgm:spPr/>
      <dgm:t>
        <a:bodyPr/>
        <a:lstStyle/>
        <a:p>
          <a:r>
            <a:rPr lang="en-US" dirty="0" smtClean="0"/>
            <a:t>Technology</a:t>
          </a:r>
          <a:endParaRPr lang="en-US" dirty="0"/>
        </a:p>
      </dgm:t>
    </dgm:pt>
    <dgm:pt modelId="{9DF35B38-6D5F-435F-95ED-991A5AC51CB5}" type="parTrans" cxnId="{DE6EEDD5-3CC7-434A-AF85-145772620175}">
      <dgm:prSet/>
      <dgm:spPr/>
      <dgm:t>
        <a:bodyPr/>
        <a:lstStyle/>
        <a:p>
          <a:endParaRPr lang="en-US"/>
        </a:p>
      </dgm:t>
    </dgm:pt>
    <dgm:pt modelId="{8C00CD42-5C0C-4644-8029-6985F007A052}" type="sibTrans" cxnId="{DE6EEDD5-3CC7-434A-AF85-145772620175}">
      <dgm:prSet/>
      <dgm:spPr/>
      <dgm:t>
        <a:bodyPr/>
        <a:lstStyle/>
        <a:p>
          <a:endParaRPr lang="en-US"/>
        </a:p>
      </dgm:t>
    </dgm:pt>
    <dgm:pt modelId="{1EF28D03-05D3-4A31-B8ED-889DD06C1363}">
      <dgm:prSet phldrT="[Text]"/>
      <dgm:spPr/>
      <dgm:t>
        <a:bodyPr/>
        <a:lstStyle/>
        <a:p>
          <a:r>
            <a:rPr lang="en-US" dirty="0" smtClean="0"/>
            <a:t>Process</a:t>
          </a:r>
          <a:endParaRPr lang="en-US" dirty="0"/>
        </a:p>
      </dgm:t>
    </dgm:pt>
    <dgm:pt modelId="{FD3CBC08-2015-4161-BF98-641175C6C2C5}" type="parTrans" cxnId="{2844CD95-2D04-499C-9D06-EAFDE056358C}">
      <dgm:prSet/>
      <dgm:spPr/>
      <dgm:t>
        <a:bodyPr/>
        <a:lstStyle/>
        <a:p>
          <a:endParaRPr lang="en-US"/>
        </a:p>
      </dgm:t>
    </dgm:pt>
    <dgm:pt modelId="{39077566-43BD-43A7-B119-8C1ADEAB486C}" type="sibTrans" cxnId="{2844CD95-2D04-499C-9D06-EAFDE056358C}">
      <dgm:prSet/>
      <dgm:spPr/>
      <dgm:t>
        <a:bodyPr/>
        <a:lstStyle/>
        <a:p>
          <a:endParaRPr lang="en-US"/>
        </a:p>
      </dgm:t>
    </dgm:pt>
    <dgm:pt modelId="{477550E2-1E08-417D-A5A5-EB32FD9776B0}" type="pres">
      <dgm:prSet presAssocID="{DD3EC537-8006-4251-8B61-50D37A7273DD}" presName="Name0" presStyleCnt="0">
        <dgm:presLayoutVars>
          <dgm:chMax val="1"/>
          <dgm:dir/>
          <dgm:animLvl val="ctr"/>
          <dgm:resizeHandles val="exact"/>
        </dgm:presLayoutVars>
      </dgm:prSet>
      <dgm:spPr/>
      <dgm:t>
        <a:bodyPr/>
        <a:lstStyle/>
        <a:p>
          <a:endParaRPr lang="en-US"/>
        </a:p>
      </dgm:t>
    </dgm:pt>
    <dgm:pt modelId="{6E97942F-3860-4A04-8CBA-1A401BA134BE}" type="pres">
      <dgm:prSet presAssocID="{2F8DADAD-C8B1-40CA-B2AD-A15523857C47}" presName="centerShape" presStyleLbl="node0" presStyleIdx="0" presStyleCnt="1"/>
      <dgm:spPr/>
      <dgm:t>
        <a:bodyPr/>
        <a:lstStyle/>
        <a:p>
          <a:endParaRPr lang="en-US"/>
        </a:p>
      </dgm:t>
    </dgm:pt>
    <dgm:pt modelId="{696D9BD0-D45B-4C9D-8D10-DAC3C52AC42D}" type="pres">
      <dgm:prSet presAssocID="{4D9A0198-B975-4053-A887-3B38CB9ABB47}" presName="node" presStyleLbl="node1" presStyleIdx="0" presStyleCnt="4">
        <dgm:presLayoutVars>
          <dgm:bulletEnabled val="1"/>
        </dgm:presLayoutVars>
      </dgm:prSet>
      <dgm:spPr/>
      <dgm:t>
        <a:bodyPr/>
        <a:lstStyle/>
        <a:p>
          <a:endParaRPr lang="en-US"/>
        </a:p>
      </dgm:t>
    </dgm:pt>
    <dgm:pt modelId="{CB27D942-D247-4272-894F-923DBE82F928}" type="pres">
      <dgm:prSet presAssocID="{4D9A0198-B975-4053-A887-3B38CB9ABB47}" presName="dummy" presStyleCnt="0"/>
      <dgm:spPr/>
    </dgm:pt>
    <dgm:pt modelId="{5741E74E-A9A9-4017-99D4-A0D62814A11E}" type="pres">
      <dgm:prSet presAssocID="{AD65C714-6789-4806-B640-C39A2AB0B5A9}" presName="sibTrans" presStyleLbl="sibTrans2D1" presStyleIdx="0" presStyleCnt="4"/>
      <dgm:spPr/>
      <dgm:t>
        <a:bodyPr/>
        <a:lstStyle/>
        <a:p>
          <a:endParaRPr lang="en-US"/>
        </a:p>
      </dgm:t>
    </dgm:pt>
    <dgm:pt modelId="{2CC15566-9695-4DD3-A106-A764B32A5E3B}" type="pres">
      <dgm:prSet presAssocID="{C94D78D4-6C80-4811-B073-169404593E21}" presName="node" presStyleLbl="node1" presStyleIdx="1" presStyleCnt="4">
        <dgm:presLayoutVars>
          <dgm:bulletEnabled val="1"/>
        </dgm:presLayoutVars>
      </dgm:prSet>
      <dgm:spPr/>
      <dgm:t>
        <a:bodyPr/>
        <a:lstStyle/>
        <a:p>
          <a:endParaRPr lang="en-US"/>
        </a:p>
      </dgm:t>
    </dgm:pt>
    <dgm:pt modelId="{01E7E33E-6AB1-41A5-B4AB-58768A82DF7D}" type="pres">
      <dgm:prSet presAssocID="{C94D78D4-6C80-4811-B073-169404593E21}" presName="dummy" presStyleCnt="0"/>
      <dgm:spPr/>
    </dgm:pt>
    <dgm:pt modelId="{ADAA35FE-281C-4B1B-8F58-7F018E5F4F21}" type="pres">
      <dgm:prSet presAssocID="{9F7F6777-C49A-466A-AD10-5549919D3DD3}" presName="sibTrans" presStyleLbl="sibTrans2D1" presStyleIdx="1" presStyleCnt="4"/>
      <dgm:spPr/>
      <dgm:t>
        <a:bodyPr/>
        <a:lstStyle/>
        <a:p>
          <a:endParaRPr lang="en-US"/>
        </a:p>
      </dgm:t>
    </dgm:pt>
    <dgm:pt modelId="{FEB6AC5E-E9DE-49D1-B05E-4ED588F1EFE4}" type="pres">
      <dgm:prSet presAssocID="{C64E8CA1-F595-4B56-ACE1-4B6A970351A9}" presName="node" presStyleLbl="node1" presStyleIdx="2" presStyleCnt="4">
        <dgm:presLayoutVars>
          <dgm:bulletEnabled val="1"/>
        </dgm:presLayoutVars>
      </dgm:prSet>
      <dgm:spPr/>
      <dgm:t>
        <a:bodyPr/>
        <a:lstStyle/>
        <a:p>
          <a:endParaRPr lang="en-US"/>
        </a:p>
      </dgm:t>
    </dgm:pt>
    <dgm:pt modelId="{68DF3062-456F-4C86-B977-D4D89D74094A}" type="pres">
      <dgm:prSet presAssocID="{C64E8CA1-F595-4B56-ACE1-4B6A970351A9}" presName="dummy" presStyleCnt="0"/>
      <dgm:spPr/>
    </dgm:pt>
    <dgm:pt modelId="{76E7E6FD-298E-4E9F-ACE8-39B019B03675}" type="pres">
      <dgm:prSet presAssocID="{8C00CD42-5C0C-4644-8029-6985F007A052}" presName="sibTrans" presStyleLbl="sibTrans2D1" presStyleIdx="2" presStyleCnt="4"/>
      <dgm:spPr/>
      <dgm:t>
        <a:bodyPr/>
        <a:lstStyle/>
        <a:p>
          <a:endParaRPr lang="en-US"/>
        </a:p>
      </dgm:t>
    </dgm:pt>
    <dgm:pt modelId="{69D174D5-6D03-4335-9C5A-9A8FC16D1CE5}" type="pres">
      <dgm:prSet presAssocID="{1EF28D03-05D3-4A31-B8ED-889DD06C1363}" presName="node" presStyleLbl="node1" presStyleIdx="3" presStyleCnt="4">
        <dgm:presLayoutVars>
          <dgm:bulletEnabled val="1"/>
        </dgm:presLayoutVars>
      </dgm:prSet>
      <dgm:spPr/>
      <dgm:t>
        <a:bodyPr/>
        <a:lstStyle/>
        <a:p>
          <a:endParaRPr lang="en-US"/>
        </a:p>
      </dgm:t>
    </dgm:pt>
    <dgm:pt modelId="{A31A957D-806F-4026-957F-5BABF3D2B5ED}" type="pres">
      <dgm:prSet presAssocID="{1EF28D03-05D3-4A31-B8ED-889DD06C1363}" presName="dummy" presStyleCnt="0"/>
      <dgm:spPr/>
    </dgm:pt>
    <dgm:pt modelId="{0B6E05A6-1536-4B66-ABBE-8BE0294B1549}" type="pres">
      <dgm:prSet presAssocID="{39077566-43BD-43A7-B119-8C1ADEAB486C}" presName="sibTrans" presStyleLbl="sibTrans2D1" presStyleIdx="3" presStyleCnt="4"/>
      <dgm:spPr/>
      <dgm:t>
        <a:bodyPr/>
        <a:lstStyle/>
        <a:p>
          <a:endParaRPr lang="en-US"/>
        </a:p>
      </dgm:t>
    </dgm:pt>
  </dgm:ptLst>
  <dgm:cxnLst>
    <dgm:cxn modelId="{D8E99C24-FB72-4B35-A031-840DBF1108AF}" type="presOf" srcId="{C64E8CA1-F595-4B56-ACE1-4B6A970351A9}" destId="{FEB6AC5E-E9DE-49D1-B05E-4ED588F1EFE4}" srcOrd="0" destOrd="0" presId="urn:microsoft.com/office/officeart/2005/8/layout/radial6"/>
    <dgm:cxn modelId="{35A12DB3-0E9D-4906-9DB4-497D9BDC98DD}" srcId="{2F8DADAD-C8B1-40CA-B2AD-A15523857C47}" destId="{4D9A0198-B975-4053-A887-3B38CB9ABB47}" srcOrd="0" destOrd="0" parTransId="{595ECB64-12DD-46BA-8155-0D3212B73BD0}" sibTransId="{AD65C714-6789-4806-B640-C39A2AB0B5A9}"/>
    <dgm:cxn modelId="{0D059FC8-06B3-435D-B5F6-F29C20E8A79B}" srcId="{2F8DADAD-C8B1-40CA-B2AD-A15523857C47}" destId="{C94D78D4-6C80-4811-B073-169404593E21}" srcOrd="1" destOrd="0" parTransId="{D08E94E5-8B4F-4D02-80D6-E2724BE31FCB}" sibTransId="{9F7F6777-C49A-466A-AD10-5549919D3DD3}"/>
    <dgm:cxn modelId="{644568BC-EC96-4AC3-A6E9-5EACF8A815ED}" type="presOf" srcId="{9F7F6777-C49A-466A-AD10-5549919D3DD3}" destId="{ADAA35FE-281C-4B1B-8F58-7F018E5F4F21}" srcOrd="0" destOrd="0" presId="urn:microsoft.com/office/officeart/2005/8/layout/radial6"/>
    <dgm:cxn modelId="{076C380A-4260-47C0-B4E1-1431E5822ADD}" srcId="{DD3EC537-8006-4251-8B61-50D37A7273DD}" destId="{2F8DADAD-C8B1-40CA-B2AD-A15523857C47}" srcOrd="0" destOrd="0" parTransId="{79DF8E52-BFA6-4287-AFDD-837E20495D03}" sibTransId="{F396FBD9-1FEE-49A7-97C6-1948B153AB74}"/>
    <dgm:cxn modelId="{CBDD1AD0-9896-48D5-A284-BE6979CB940E}" type="presOf" srcId="{1EF28D03-05D3-4A31-B8ED-889DD06C1363}" destId="{69D174D5-6D03-4335-9C5A-9A8FC16D1CE5}" srcOrd="0" destOrd="0" presId="urn:microsoft.com/office/officeart/2005/8/layout/radial6"/>
    <dgm:cxn modelId="{6825586C-284C-44BA-92F4-5F3BEF58A724}" type="presOf" srcId="{8C00CD42-5C0C-4644-8029-6985F007A052}" destId="{76E7E6FD-298E-4E9F-ACE8-39B019B03675}" srcOrd="0" destOrd="0" presId="urn:microsoft.com/office/officeart/2005/8/layout/radial6"/>
    <dgm:cxn modelId="{C8EB547B-A17A-4768-B890-C38935ECA582}" type="presOf" srcId="{2F8DADAD-C8B1-40CA-B2AD-A15523857C47}" destId="{6E97942F-3860-4A04-8CBA-1A401BA134BE}" srcOrd="0" destOrd="0" presId="urn:microsoft.com/office/officeart/2005/8/layout/radial6"/>
    <dgm:cxn modelId="{CCD30F4B-DA77-4429-ACBF-474531E4C045}" type="presOf" srcId="{C94D78D4-6C80-4811-B073-169404593E21}" destId="{2CC15566-9695-4DD3-A106-A764B32A5E3B}" srcOrd="0" destOrd="0" presId="urn:microsoft.com/office/officeart/2005/8/layout/radial6"/>
    <dgm:cxn modelId="{8BAA6D7B-050A-4401-9A1B-457DA35EF644}" type="presOf" srcId="{39077566-43BD-43A7-B119-8C1ADEAB486C}" destId="{0B6E05A6-1536-4B66-ABBE-8BE0294B1549}" srcOrd="0" destOrd="0" presId="urn:microsoft.com/office/officeart/2005/8/layout/radial6"/>
    <dgm:cxn modelId="{3F31F768-2E80-4255-93D8-B26394489A14}" type="presOf" srcId="{AD65C714-6789-4806-B640-C39A2AB0B5A9}" destId="{5741E74E-A9A9-4017-99D4-A0D62814A11E}" srcOrd="0" destOrd="0" presId="urn:microsoft.com/office/officeart/2005/8/layout/radial6"/>
    <dgm:cxn modelId="{CE7C571A-871D-4E5A-837D-65DC34053FD0}" type="presOf" srcId="{DD3EC537-8006-4251-8B61-50D37A7273DD}" destId="{477550E2-1E08-417D-A5A5-EB32FD9776B0}" srcOrd="0" destOrd="0" presId="urn:microsoft.com/office/officeart/2005/8/layout/radial6"/>
    <dgm:cxn modelId="{30954936-2ADD-4F4F-8450-8E06788862B4}" type="presOf" srcId="{4D9A0198-B975-4053-A887-3B38CB9ABB47}" destId="{696D9BD0-D45B-4C9D-8D10-DAC3C52AC42D}" srcOrd="0" destOrd="0" presId="urn:microsoft.com/office/officeart/2005/8/layout/radial6"/>
    <dgm:cxn modelId="{2844CD95-2D04-499C-9D06-EAFDE056358C}" srcId="{2F8DADAD-C8B1-40CA-B2AD-A15523857C47}" destId="{1EF28D03-05D3-4A31-B8ED-889DD06C1363}" srcOrd="3" destOrd="0" parTransId="{FD3CBC08-2015-4161-BF98-641175C6C2C5}" sibTransId="{39077566-43BD-43A7-B119-8C1ADEAB486C}"/>
    <dgm:cxn modelId="{DE6EEDD5-3CC7-434A-AF85-145772620175}" srcId="{2F8DADAD-C8B1-40CA-B2AD-A15523857C47}" destId="{C64E8CA1-F595-4B56-ACE1-4B6A970351A9}" srcOrd="2" destOrd="0" parTransId="{9DF35B38-6D5F-435F-95ED-991A5AC51CB5}" sibTransId="{8C00CD42-5C0C-4644-8029-6985F007A052}"/>
    <dgm:cxn modelId="{DEF35D69-681B-426D-9568-69E43F26EA95}" type="presParOf" srcId="{477550E2-1E08-417D-A5A5-EB32FD9776B0}" destId="{6E97942F-3860-4A04-8CBA-1A401BA134BE}" srcOrd="0" destOrd="0" presId="urn:microsoft.com/office/officeart/2005/8/layout/radial6"/>
    <dgm:cxn modelId="{BF712793-2218-4C53-BA5F-74DDB1D1229C}" type="presParOf" srcId="{477550E2-1E08-417D-A5A5-EB32FD9776B0}" destId="{696D9BD0-D45B-4C9D-8D10-DAC3C52AC42D}" srcOrd="1" destOrd="0" presId="urn:microsoft.com/office/officeart/2005/8/layout/radial6"/>
    <dgm:cxn modelId="{9D29A9AE-BB16-40F1-9A4C-93652B78AC00}" type="presParOf" srcId="{477550E2-1E08-417D-A5A5-EB32FD9776B0}" destId="{CB27D942-D247-4272-894F-923DBE82F928}" srcOrd="2" destOrd="0" presId="urn:microsoft.com/office/officeart/2005/8/layout/radial6"/>
    <dgm:cxn modelId="{B66FE8BE-3D1A-4FA0-8074-9D35520BA8EB}" type="presParOf" srcId="{477550E2-1E08-417D-A5A5-EB32FD9776B0}" destId="{5741E74E-A9A9-4017-99D4-A0D62814A11E}" srcOrd="3" destOrd="0" presId="urn:microsoft.com/office/officeart/2005/8/layout/radial6"/>
    <dgm:cxn modelId="{8824FA90-DA00-47A2-B500-801D0104F073}" type="presParOf" srcId="{477550E2-1E08-417D-A5A5-EB32FD9776B0}" destId="{2CC15566-9695-4DD3-A106-A764B32A5E3B}" srcOrd="4" destOrd="0" presId="urn:microsoft.com/office/officeart/2005/8/layout/radial6"/>
    <dgm:cxn modelId="{0F02DD8A-EB45-4527-B11D-A1D45A5A9117}" type="presParOf" srcId="{477550E2-1E08-417D-A5A5-EB32FD9776B0}" destId="{01E7E33E-6AB1-41A5-B4AB-58768A82DF7D}" srcOrd="5" destOrd="0" presId="urn:microsoft.com/office/officeart/2005/8/layout/radial6"/>
    <dgm:cxn modelId="{A144D75C-4D5F-4AC0-944C-92450310311C}" type="presParOf" srcId="{477550E2-1E08-417D-A5A5-EB32FD9776B0}" destId="{ADAA35FE-281C-4B1B-8F58-7F018E5F4F21}" srcOrd="6" destOrd="0" presId="urn:microsoft.com/office/officeart/2005/8/layout/radial6"/>
    <dgm:cxn modelId="{65F20809-DFC4-479E-B615-9CED08E9AD56}" type="presParOf" srcId="{477550E2-1E08-417D-A5A5-EB32FD9776B0}" destId="{FEB6AC5E-E9DE-49D1-B05E-4ED588F1EFE4}" srcOrd="7" destOrd="0" presId="urn:microsoft.com/office/officeart/2005/8/layout/radial6"/>
    <dgm:cxn modelId="{F29DE29C-4A8B-42C1-90D3-EB054CC96B07}" type="presParOf" srcId="{477550E2-1E08-417D-A5A5-EB32FD9776B0}" destId="{68DF3062-456F-4C86-B977-D4D89D74094A}" srcOrd="8" destOrd="0" presId="urn:microsoft.com/office/officeart/2005/8/layout/radial6"/>
    <dgm:cxn modelId="{1CE71FDE-BCD9-4859-9D3A-CD6CE2DCDFAB}" type="presParOf" srcId="{477550E2-1E08-417D-A5A5-EB32FD9776B0}" destId="{76E7E6FD-298E-4E9F-ACE8-39B019B03675}" srcOrd="9" destOrd="0" presId="urn:microsoft.com/office/officeart/2005/8/layout/radial6"/>
    <dgm:cxn modelId="{F2776A8C-FF6B-44C2-9453-41B0F0A90674}" type="presParOf" srcId="{477550E2-1E08-417D-A5A5-EB32FD9776B0}" destId="{69D174D5-6D03-4335-9C5A-9A8FC16D1CE5}" srcOrd="10" destOrd="0" presId="urn:microsoft.com/office/officeart/2005/8/layout/radial6"/>
    <dgm:cxn modelId="{A3702EFC-5AEF-4E2E-B84C-766D4B769E04}" type="presParOf" srcId="{477550E2-1E08-417D-A5A5-EB32FD9776B0}" destId="{A31A957D-806F-4026-957F-5BABF3D2B5ED}" srcOrd="11" destOrd="0" presId="urn:microsoft.com/office/officeart/2005/8/layout/radial6"/>
    <dgm:cxn modelId="{25D1FC4B-AC0C-4C7A-A65C-5DF4E56D3A9A}" type="presParOf" srcId="{477550E2-1E08-417D-A5A5-EB32FD9776B0}" destId="{0B6E05A6-1536-4B66-ABBE-8BE0294B154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EC537-8006-4251-8B61-50D37A7273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F8DADAD-C8B1-40CA-B2AD-A15523857C47}">
      <dgm:prSet phldrT="[Text]"/>
      <dgm:spPr/>
      <dgm:t>
        <a:bodyPr/>
        <a:lstStyle/>
        <a:p>
          <a:r>
            <a:rPr lang="en-US" dirty="0" smtClean="0"/>
            <a:t>Knowledge Management</a:t>
          </a:r>
          <a:endParaRPr lang="en-US" dirty="0"/>
        </a:p>
      </dgm:t>
    </dgm:pt>
    <dgm:pt modelId="{79DF8E52-BFA6-4287-AFDD-837E20495D03}" type="parTrans" cxnId="{076C380A-4260-47C0-B4E1-1431E5822ADD}">
      <dgm:prSet/>
      <dgm:spPr/>
      <dgm:t>
        <a:bodyPr/>
        <a:lstStyle/>
        <a:p>
          <a:endParaRPr lang="en-US"/>
        </a:p>
      </dgm:t>
    </dgm:pt>
    <dgm:pt modelId="{F396FBD9-1FEE-49A7-97C6-1948B153AB74}" type="sibTrans" cxnId="{076C380A-4260-47C0-B4E1-1431E5822ADD}">
      <dgm:prSet/>
      <dgm:spPr/>
      <dgm:t>
        <a:bodyPr/>
        <a:lstStyle/>
        <a:p>
          <a:endParaRPr lang="en-US"/>
        </a:p>
      </dgm:t>
    </dgm:pt>
    <dgm:pt modelId="{4D9A0198-B975-4053-A887-3B38CB9ABB47}">
      <dgm:prSet phldrT="[Text]"/>
      <dgm:spPr/>
      <dgm:t>
        <a:bodyPr/>
        <a:lstStyle/>
        <a:p>
          <a:r>
            <a:rPr lang="en-US" dirty="0" smtClean="0"/>
            <a:t>Leadership</a:t>
          </a:r>
          <a:endParaRPr lang="en-US" dirty="0"/>
        </a:p>
      </dgm:t>
    </dgm:pt>
    <dgm:pt modelId="{595ECB64-12DD-46BA-8155-0D3212B73BD0}" type="parTrans" cxnId="{35A12DB3-0E9D-4906-9DB4-497D9BDC98DD}">
      <dgm:prSet/>
      <dgm:spPr/>
      <dgm:t>
        <a:bodyPr/>
        <a:lstStyle/>
        <a:p>
          <a:endParaRPr lang="en-US"/>
        </a:p>
      </dgm:t>
    </dgm:pt>
    <dgm:pt modelId="{AD65C714-6789-4806-B640-C39A2AB0B5A9}" type="sibTrans" cxnId="{35A12DB3-0E9D-4906-9DB4-497D9BDC98DD}">
      <dgm:prSet/>
      <dgm:spPr/>
      <dgm:t>
        <a:bodyPr/>
        <a:lstStyle/>
        <a:p>
          <a:endParaRPr lang="en-US"/>
        </a:p>
      </dgm:t>
    </dgm:pt>
    <dgm:pt modelId="{C94D78D4-6C80-4811-B073-169404593E21}">
      <dgm:prSet phldrT="[Text]"/>
      <dgm:spPr/>
      <dgm:t>
        <a:bodyPr/>
        <a:lstStyle/>
        <a:p>
          <a:r>
            <a:rPr lang="en-US" dirty="0" smtClean="0"/>
            <a:t>Culture</a:t>
          </a:r>
          <a:endParaRPr lang="en-US" dirty="0"/>
        </a:p>
      </dgm:t>
    </dgm:pt>
    <dgm:pt modelId="{D08E94E5-8B4F-4D02-80D6-E2724BE31FCB}" type="parTrans" cxnId="{0D059FC8-06B3-435D-B5F6-F29C20E8A79B}">
      <dgm:prSet/>
      <dgm:spPr/>
      <dgm:t>
        <a:bodyPr/>
        <a:lstStyle/>
        <a:p>
          <a:endParaRPr lang="en-US"/>
        </a:p>
      </dgm:t>
    </dgm:pt>
    <dgm:pt modelId="{9F7F6777-C49A-466A-AD10-5549919D3DD3}" type="sibTrans" cxnId="{0D059FC8-06B3-435D-B5F6-F29C20E8A79B}">
      <dgm:prSet/>
      <dgm:spPr/>
      <dgm:t>
        <a:bodyPr/>
        <a:lstStyle/>
        <a:p>
          <a:endParaRPr lang="en-US"/>
        </a:p>
      </dgm:t>
    </dgm:pt>
    <dgm:pt modelId="{C64E8CA1-F595-4B56-ACE1-4B6A970351A9}">
      <dgm:prSet phldrT="[Text]"/>
      <dgm:spPr/>
      <dgm:t>
        <a:bodyPr/>
        <a:lstStyle/>
        <a:p>
          <a:r>
            <a:rPr lang="en-US" dirty="0" smtClean="0"/>
            <a:t>Technology</a:t>
          </a:r>
          <a:endParaRPr lang="en-US" dirty="0"/>
        </a:p>
      </dgm:t>
    </dgm:pt>
    <dgm:pt modelId="{9DF35B38-6D5F-435F-95ED-991A5AC51CB5}" type="parTrans" cxnId="{DE6EEDD5-3CC7-434A-AF85-145772620175}">
      <dgm:prSet/>
      <dgm:spPr/>
      <dgm:t>
        <a:bodyPr/>
        <a:lstStyle/>
        <a:p>
          <a:endParaRPr lang="en-US"/>
        </a:p>
      </dgm:t>
    </dgm:pt>
    <dgm:pt modelId="{8C00CD42-5C0C-4644-8029-6985F007A052}" type="sibTrans" cxnId="{DE6EEDD5-3CC7-434A-AF85-145772620175}">
      <dgm:prSet/>
      <dgm:spPr/>
      <dgm:t>
        <a:bodyPr/>
        <a:lstStyle/>
        <a:p>
          <a:endParaRPr lang="en-US"/>
        </a:p>
      </dgm:t>
    </dgm:pt>
    <dgm:pt modelId="{1EF28D03-05D3-4A31-B8ED-889DD06C1363}">
      <dgm:prSet phldrT="[Text]"/>
      <dgm:spPr/>
      <dgm:t>
        <a:bodyPr/>
        <a:lstStyle/>
        <a:p>
          <a:r>
            <a:rPr lang="en-US" dirty="0" smtClean="0"/>
            <a:t>Process</a:t>
          </a:r>
          <a:endParaRPr lang="en-US" dirty="0"/>
        </a:p>
      </dgm:t>
    </dgm:pt>
    <dgm:pt modelId="{FD3CBC08-2015-4161-BF98-641175C6C2C5}" type="parTrans" cxnId="{2844CD95-2D04-499C-9D06-EAFDE056358C}">
      <dgm:prSet/>
      <dgm:spPr/>
      <dgm:t>
        <a:bodyPr/>
        <a:lstStyle/>
        <a:p>
          <a:endParaRPr lang="en-US"/>
        </a:p>
      </dgm:t>
    </dgm:pt>
    <dgm:pt modelId="{39077566-43BD-43A7-B119-8C1ADEAB486C}" type="sibTrans" cxnId="{2844CD95-2D04-499C-9D06-EAFDE056358C}">
      <dgm:prSet/>
      <dgm:spPr/>
      <dgm:t>
        <a:bodyPr/>
        <a:lstStyle/>
        <a:p>
          <a:endParaRPr lang="en-US"/>
        </a:p>
      </dgm:t>
    </dgm:pt>
    <dgm:pt modelId="{477550E2-1E08-417D-A5A5-EB32FD9776B0}" type="pres">
      <dgm:prSet presAssocID="{DD3EC537-8006-4251-8B61-50D37A7273DD}" presName="Name0" presStyleCnt="0">
        <dgm:presLayoutVars>
          <dgm:chMax val="1"/>
          <dgm:dir/>
          <dgm:animLvl val="ctr"/>
          <dgm:resizeHandles val="exact"/>
        </dgm:presLayoutVars>
      </dgm:prSet>
      <dgm:spPr/>
      <dgm:t>
        <a:bodyPr/>
        <a:lstStyle/>
        <a:p>
          <a:endParaRPr lang="en-US"/>
        </a:p>
      </dgm:t>
    </dgm:pt>
    <dgm:pt modelId="{6E97942F-3860-4A04-8CBA-1A401BA134BE}" type="pres">
      <dgm:prSet presAssocID="{2F8DADAD-C8B1-40CA-B2AD-A15523857C47}" presName="centerShape" presStyleLbl="node0" presStyleIdx="0" presStyleCnt="1"/>
      <dgm:spPr/>
      <dgm:t>
        <a:bodyPr/>
        <a:lstStyle/>
        <a:p>
          <a:endParaRPr lang="en-US"/>
        </a:p>
      </dgm:t>
    </dgm:pt>
    <dgm:pt modelId="{696D9BD0-D45B-4C9D-8D10-DAC3C52AC42D}" type="pres">
      <dgm:prSet presAssocID="{4D9A0198-B975-4053-A887-3B38CB9ABB47}" presName="node" presStyleLbl="node1" presStyleIdx="0" presStyleCnt="4">
        <dgm:presLayoutVars>
          <dgm:bulletEnabled val="1"/>
        </dgm:presLayoutVars>
      </dgm:prSet>
      <dgm:spPr/>
      <dgm:t>
        <a:bodyPr/>
        <a:lstStyle/>
        <a:p>
          <a:endParaRPr lang="en-US"/>
        </a:p>
      </dgm:t>
    </dgm:pt>
    <dgm:pt modelId="{CB27D942-D247-4272-894F-923DBE82F928}" type="pres">
      <dgm:prSet presAssocID="{4D9A0198-B975-4053-A887-3B38CB9ABB47}" presName="dummy" presStyleCnt="0"/>
      <dgm:spPr/>
    </dgm:pt>
    <dgm:pt modelId="{5741E74E-A9A9-4017-99D4-A0D62814A11E}" type="pres">
      <dgm:prSet presAssocID="{AD65C714-6789-4806-B640-C39A2AB0B5A9}" presName="sibTrans" presStyleLbl="sibTrans2D1" presStyleIdx="0" presStyleCnt="4"/>
      <dgm:spPr/>
      <dgm:t>
        <a:bodyPr/>
        <a:lstStyle/>
        <a:p>
          <a:endParaRPr lang="en-US"/>
        </a:p>
      </dgm:t>
    </dgm:pt>
    <dgm:pt modelId="{2CC15566-9695-4DD3-A106-A764B32A5E3B}" type="pres">
      <dgm:prSet presAssocID="{C94D78D4-6C80-4811-B073-169404593E21}" presName="node" presStyleLbl="node1" presStyleIdx="1" presStyleCnt="4">
        <dgm:presLayoutVars>
          <dgm:bulletEnabled val="1"/>
        </dgm:presLayoutVars>
      </dgm:prSet>
      <dgm:spPr/>
      <dgm:t>
        <a:bodyPr/>
        <a:lstStyle/>
        <a:p>
          <a:endParaRPr lang="en-US"/>
        </a:p>
      </dgm:t>
    </dgm:pt>
    <dgm:pt modelId="{01E7E33E-6AB1-41A5-B4AB-58768A82DF7D}" type="pres">
      <dgm:prSet presAssocID="{C94D78D4-6C80-4811-B073-169404593E21}" presName="dummy" presStyleCnt="0"/>
      <dgm:spPr/>
    </dgm:pt>
    <dgm:pt modelId="{ADAA35FE-281C-4B1B-8F58-7F018E5F4F21}" type="pres">
      <dgm:prSet presAssocID="{9F7F6777-C49A-466A-AD10-5549919D3DD3}" presName="sibTrans" presStyleLbl="sibTrans2D1" presStyleIdx="1" presStyleCnt="4"/>
      <dgm:spPr/>
      <dgm:t>
        <a:bodyPr/>
        <a:lstStyle/>
        <a:p>
          <a:endParaRPr lang="en-US"/>
        </a:p>
      </dgm:t>
    </dgm:pt>
    <dgm:pt modelId="{FEB6AC5E-E9DE-49D1-B05E-4ED588F1EFE4}" type="pres">
      <dgm:prSet presAssocID="{C64E8CA1-F595-4B56-ACE1-4B6A970351A9}" presName="node" presStyleLbl="node1" presStyleIdx="2" presStyleCnt="4">
        <dgm:presLayoutVars>
          <dgm:bulletEnabled val="1"/>
        </dgm:presLayoutVars>
      </dgm:prSet>
      <dgm:spPr/>
      <dgm:t>
        <a:bodyPr/>
        <a:lstStyle/>
        <a:p>
          <a:endParaRPr lang="en-US"/>
        </a:p>
      </dgm:t>
    </dgm:pt>
    <dgm:pt modelId="{68DF3062-456F-4C86-B977-D4D89D74094A}" type="pres">
      <dgm:prSet presAssocID="{C64E8CA1-F595-4B56-ACE1-4B6A970351A9}" presName="dummy" presStyleCnt="0"/>
      <dgm:spPr/>
    </dgm:pt>
    <dgm:pt modelId="{76E7E6FD-298E-4E9F-ACE8-39B019B03675}" type="pres">
      <dgm:prSet presAssocID="{8C00CD42-5C0C-4644-8029-6985F007A052}" presName="sibTrans" presStyleLbl="sibTrans2D1" presStyleIdx="2" presStyleCnt="4"/>
      <dgm:spPr/>
      <dgm:t>
        <a:bodyPr/>
        <a:lstStyle/>
        <a:p>
          <a:endParaRPr lang="en-US"/>
        </a:p>
      </dgm:t>
    </dgm:pt>
    <dgm:pt modelId="{69D174D5-6D03-4335-9C5A-9A8FC16D1CE5}" type="pres">
      <dgm:prSet presAssocID="{1EF28D03-05D3-4A31-B8ED-889DD06C1363}" presName="node" presStyleLbl="node1" presStyleIdx="3" presStyleCnt="4">
        <dgm:presLayoutVars>
          <dgm:bulletEnabled val="1"/>
        </dgm:presLayoutVars>
      </dgm:prSet>
      <dgm:spPr/>
      <dgm:t>
        <a:bodyPr/>
        <a:lstStyle/>
        <a:p>
          <a:endParaRPr lang="en-US"/>
        </a:p>
      </dgm:t>
    </dgm:pt>
    <dgm:pt modelId="{A31A957D-806F-4026-957F-5BABF3D2B5ED}" type="pres">
      <dgm:prSet presAssocID="{1EF28D03-05D3-4A31-B8ED-889DD06C1363}" presName="dummy" presStyleCnt="0"/>
      <dgm:spPr/>
    </dgm:pt>
    <dgm:pt modelId="{0B6E05A6-1536-4B66-ABBE-8BE0294B1549}" type="pres">
      <dgm:prSet presAssocID="{39077566-43BD-43A7-B119-8C1ADEAB486C}" presName="sibTrans" presStyleLbl="sibTrans2D1" presStyleIdx="3" presStyleCnt="4"/>
      <dgm:spPr/>
      <dgm:t>
        <a:bodyPr/>
        <a:lstStyle/>
        <a:p>
          <a:endParaRPr lang="en-US"/>
        </a:p>
      </dgm:t>
    </dgm:pt>
  </dgm:ptLst>
  <dgm:cxnLst>
    <dgm:cxn modelId="{EC37989A-CF7F-4888-BA77-E5C117661899}" type="presOf" srcId="{1EF28D03-05D3-4A31-B8ED-889DD06C1363}" destId="{69D174D5-6D03-4335-9C5A-9A8FC16D1CE5}" srcOrd="0" destOrd="0" presId="urn:microsoft.com/office/officeart/2005/8/layout/radial6"/>
    <dgm:cxn modelId="{A5DC1744-E724-40EF-914A-00897F8FF4BA}" type="presOf" srcId="{2F8DADAD-C8B1-40CA-B2AD-A15523857C47}" destId="{6E97942F-3860-4A04-8CBA-1A401BA134BE}" srcOrd="0" destOrd="0" presId="urn:microsoft.com/office/officeart/2005/8/layout/radial6"/>
    <dgm:cxn modelId="{8980893C-8704-4DF1-B18A-B4D52651A572}" type="presOf" srcId="{C94D78D4-6C80-4811-B073-169404593E21}" destId="{2CC15566-9695-4DD3-A106-A764B32A5E3B}" srcOrd="0" destOrd="0" presId="urn:microsoft.com/office/officeart/2005/8/layout/radial6"/>
    <dgm:cxn modelId="{DE6EEDD5-3CC7-434A-AF85-145772620175}" srcId="{2F8DADAD-C8B1-40CA-B2AD-A15523857C47}" destId="{C64E8CA1-F595-4B56-ACE1-4B6A970351A9}" srcOrd="2" destOrd="0" parTransId="{9DF35B38-6D5F-435F-95ED-991A5AC51CB5}" sibTransId="{8C00CD42-5C0C-4644-8029-6985F007A052}"/>
    <dgm:cxn modelId="{3EC74B2A-6C42-4CCD-BE5B-A776EBE11040}" type="presOf" srcId="{C64E8CA1-F595-4B56-ACE1-4B6A970351A9}" destId="{FEB6AC5E-E9DE-49D1-B05E-4ED588F1EFE4}" srcOrd="0" destOrd="0" presId="urn:microsoft.com/office/officeart/2005/8/layout/radial6"/>
    <dgm:cxn modelId="{6EFA9135-6034-48E6-8591-9E756376FFB6}" type="presOf" srcId="{39077566-43BD-43A7-B119-8C1ADEAB486C}" destId="{0B6E05A6-1536-4B66-ABBE-8BE0294B1549}" srcOrd="0" destOrd="0" presId="urn:microsoft.com/office/officeart/2005/8/layout/radial6"/>
    <dgm:cxn modelId="{076C380A-4260-47C0-B4E1-1431E5822ADD}" srcId="{DD3EC537-8006-4251-8B61-50D37A7273DD}" destId="{2F8DADAD-C8B1-40CA-B2AD-A15523857C47}" srcOrd="0" destOrd="0" parTransId="{79DF8E52-BFA6-4287-AFDD-837E20495D03}" sibTransId="{F396FBD9-1FEE-49A7-97C6-1948B153AB74}"/>
    <dgm:cxn modelId="{8DEC5208-F7E7-4FF1-920A-F584E371D3EC}" type="presOf" srcId="{8C00CD42-5C0C-4644-8029-6985F007A052}" destId="{76E7E6FD-298E-4E9F-ACE8-39B019B03675}" srcOrd="0" destOrd="0" presId="urn:microsoft.com/office/officeart/2005/8/layout/radial6"/>
    <dgm:cxn modelId="{7BF62D02-6D98-4661-8628-E121F0FDF251}" type="presOf" srcId="{9F7F6777-C49A-466A-AD10-5549919D3DD3}" destId="{ADAA35FE-281C-4B1B-8F58-7F018E5F4F21}" srcOrd="0" destOrd="0" presId="urn:microsoft.com/office/officeart/2005/8/layout/radial6"/>
    <dgm:cxn modelId="{0D059FC8-06B3-435D-B5F6-F29C20E8A79B}" srcId="{2F8DADAD-C8B1-40CA-B2AD-A15523857C47}" destId="{C94D78D4-6C80-4811-B073-169404593E21}" srcOrd="1" destOrd="0" parTransId="{D08E94E5-8B4F-4D02-80D6-E2724BE31FCB}" sibTransId="{9F7F6777-C49A-466A-AD10-5549919D3DD3}"/>
    <dgm:cxn modelId="{2844CD95-2D04-499C-9D06-EAFDE056358C}" srcId="{2F8DADAD-C8B1-40CA-B2AD-A15523857C47}" destId="{1EF28D03-05D3-4A31-B8ED-889DD06C1363}" srcOrd="3" destOrd="0" parTransId="{FD3CBC08-2015-4161-BF98-641175C6C2C5}" sibTransId="{39077566-43BD-43A7-B119-8C1ADEAB486C}"/>
    <dgm:cxn modelId="{35A12DB3-0E9D-4906-9DB4-497D9BDC98DD}" srcId="{2F8DADAD-C8B1-40CA-B2AD-A15523857C47}" destId="{4D9A0198-B975-4053-A887-3B38CB9ABB47}" srcOrd="0" destOrd="0" parTransId="{595ECB64-12DD-46BA-8155-0D3212B73BD0}" sibTransId="{AD65C714-6789-4806-B640-C39A2AB0B5A9}"/>
    <dgm:cxn modelId="{675FFA97-2CA5-4244-B2E8-4C9E5864A214}" type="presOf" srcId="{4D9A0198-B975-4053-A887-3B38CB9ABB47}" destId="{696D9BD0-D45B-4C9D-8D10-DAC3C52AC42D}" srcOrd="0" destOrd="0" presId="urn:microsoft.com/office/officeart/2005/8/layout/radial6"/>
    <dgm:cxn modelId="{7E651331-42BE-42D6-9651-067783BADC36}" type="presOf" srcId="{AD65C714-6789-4806-B640-C39A2AB0B5A9}" destId="{5741E74E-A9A9-4017-99D4-A0D62814A11E}" srcOrd="0" destOrd="0" presId="urn:microsoft.com/office/officeart/2005/8/layout/radial6"/>
    <dgm:cxn modelId="{FEA3CF26-5DF7-41AE-A440-9991DB89DDA7}" type="presOf" srcId="{DD3EC537-8006-4251-8B61-50D37A7273DD}" destId="{477550E2-1E08-417D-A5A5-EB32FD9776B0}" srcOrd="0" destOrd="0" presId="urn:microsoft.com/office/officeart/2005/8/layout/radial6"/>
    <dgm:cxn modelId="{4C5DE273-F767-4138-9682-62B79D8BD930}" type="presParOf" srcId="{477550E2-1E08-417D-A5A5-EB32FD9776B0}" destId="{6E97942F-3860-4A04-8CBA-1A401BA134BE}" srcOrd="0" destOrd="0" presId="urn:microsoft.com/office/officeart/2005/8/layout/radial6"/>
    <dgm:cxn modelId="{40B1CE03-2396-4F89-B1C8-4ECA5A9CA169}" type="presParOf" srcId="{477550E2-1E08-417D-A5A5-EB32FD9776B0}" destId="{696D9BD0-D45B-4C9D-8D10-DAC3C52AC42D}" srcOrd="1" destOrd="0" presId="urn:microsoft.com/office/officeart/2005/8/layout/radial6"/>
    <dgm:cxn modelId="{38650900-9562-4289-A5FB-D09890BB6CA5}" type="presParOf" srcId="{477550E2-1E08-417D-A5A5-EB32FD9776B0}" destId="{CB27D942-D247-4272-894F-923DBE82F928}" srcOrd="2" destOrd="0" presId="urn:microsoft.com/office/officeart/2005/8/layout/radial6"/>
    <dgm:cxn modelId="{267F4695-DBFB-4C71-A635-17B72A13A480}" type="presParOf" srcId="{477550E2-1E08-417D-A5A5-EB32FD9776B0}" destId="{5741E74E-A9A9-4017-99D4-A0D62814A11E}" srcOrd="3" destOrd="0" presId="urn:microsoft.com/office/officeart/2005/8/layout/radial6"/>
    <dgm:cxn modelId="{EC6C788C-C40F-4A71-9EC8-797C68225987}" type="presParOf" srcId="{477550E2-1E08-417D-A5A5-EB32FD9776B0}" destId="{2CC15566-9695-4DD3-A106-A764B32A5E3B}" srcOrd="4" destOrd="0" presId="urn:microsoft.com/office/officeart/2005/8/layout/radial6"/>
    <dgm:cxn modelId="{F59280FB-C546-41F1-BDFB-B010A880B5C8}" type="presParOf" srcId="{477550E2-1E08-417D-A5A5-EB32FD9776B0}" destId="{01E7E33E-6AB1-41A5-B4AB-58768A82DF7D}" srcOrd="5" destOrd="0" presId="urn:microsoft.com/office/officeart/2005/8/layout/radial6"/>
    <dgm:cxn modelId="{5B310DDF-6428-434C-B160-A6E0467AF4ED}" type="presParOf" srcId="{477550E2-1E08-417D-A5A5-EB32FD9776B0}" destId="{ADAA35FE-281C-4B1B-8F58-7F018E5F4F21}" srcOrd="6" destOrd="0" presId="urn:microsoft.com/office/officeart/2005/8/layout/radial6"/>
    <dgm:cxn modelId="{45076C50-2037-477C-A160-12853C3EF92C}" type="presParOf" srcId="{477550E2-1E08-417D-A5A5-EB32FD9776B0}" destId="{FEB6AC5E-E9DE-49D1-B05E-4ED588F1EFE4}" srcOrd="7" destOrd="0" presId="urn:microsoft.com/office/officeart/2005/8/layout/radial6"/>
    <dgm:cxn modelId="{BB45DC06-3BD3-4049-B291-65FD76C9C947}" type="presParOf" srcId="{477550E2-1E08-417D-A5A5-EB32FD9776B0}" destId="{68DF3062-456F-4C86-B977-D4D89D74094A}" srcOrd="8" destOrd="0" presId="urn:microsoft.com/office/officeart/2005/8/layout/radial6"/>
    <dgm:cxn modelId="{3F768AAB-93B9-465C-BB3A-403C2A54F4EB}" type="presParOf" srcId="{477550E2-1E08-417D-A5A5-EB32FD9776B0}" destId="{76E7E6FD-298E-4E9F-ACE8-39B019B03675}" srcOrd="9" destOrd="0" presId="urn:microsoft.com/office/officeart/2005/8/layout/radial6"/>
    <dgm:cxn modelId="{BA01D68D-0D88-439D-9F55-D6BBC5B9AB81}" type="presParOf" srcId="{477550E2-1E08-417D-A5A5-EB32FD9776B0}" destId="{69D174D5-6D03-4335-9C5A-9A8FC16D1CE5}" srcOrd="10" destOrd="0" presId="urn:microsoft.com/office/officeart/2005/8/layout/radial6"/>
    <dgm:cxn modelId="{CC659F10-291F-4311-8C9A-20355C16190D}" type="presParOf" srcId="{477550E2-1E08-417D-A5A5-EB32FD9776B0}" destId="{A31A957D-806F-4026-957F-5BABF3D2B5ED}" srcOrd="11" destOrd="0" presId="urn:microsoft.com/office/officeart/2005/8/layout/radial6"/>
    <dgm:cxn modelId="{17744F29-3C3E-450F-A737-9903CB014D4A}" type="presParOf" srcId="{477550E2-1E08-417D-A5A5-EB32FD9776B0}" destId="{0B6E05A6-1536-4B66-ABBE-8BE0294B154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05A6-1536-4B66-ABBE-8BE0294B1549}">
      <dsp:nvSpPr>
        <dsp:cNvPr id="0" name=""/>
        <dsp:cNvSpPr/>
      </dsp:nvSpPr>
      <dsp:spPr>
        <a:xfrm>
          <a:off x="2169148" y="598255"/>
          <a:ext cx="3985088" cy="3985088"/>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7E6FD-298E-4E9F-ACE8-39B019B03675}">
      <dsp:nvSpPr>
        <dsp:cNvPr id="0" name=""/>
        <dsp:cNvSpPr/>
      </dsp:nvSpPr>
      <dsp:spPr>
        <a:xfrm>
          <a:off x="2169148" y="598255"/>
          <a:ext cx="3985088" cy="3985088"/>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A35FE-281C-4B1B-8F58-7F018E5F4F21}">
      <dsp:nvSpPr>
        <dsp:cNvPr id="0" name=""/>
        <dsp:cNvSpPr/>
      </dsp:nvSpPr>
      <dsp:spPr>
        <a:xfrm>
          <a:off x="2169148" y="598255"/>
          <a:ext cx="3985088" cy="3985088"/>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1E74E-A9A9-4017-99D4-A0D62814A11E}">
      <dsp:nvSpPr>
        <dsp:cNvPr id="0" name=""/>
        <dsp:cNvSpPr/>
      </dsp:nvSpPr>
      <dsp:spPr>
        <a:xfrm>
          <a:off x="2169148" y="598255"/>
          <a:ext cx="3985088" cy="3985088"/>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7942F-3860-4A04-8CBA-1A401BA134BE}">
      <dsp:nvSpPr>
        <dsp:cNvPr id="0" name=""/>
        <dsp:cNvSpPr/>
      </dsp:nvSpPr>
      <dsp:spPr>
        <a:xfrm>
          <a:off x="3244209" y="1673317"/>
          <a:ext cx="1834965" cy="1834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Knowledge Management</a:t>
          </a:r>
          <a:endParaRPr lang="en-US" sz="1800" kern="1200" dirty="0"/>
        </a:p>
      </dsp:txBody>
      <dsp:txXfrm>
        <a:off x="3512933" y="1942041"/>
        <a:ext cx="1297517" cy="1297517"/>
      </dsp:txXfrm>
    </dsp:sp>
    <dsp:sp modelId="{696D9BD0-D45B-4C9D-8D10-DAC3C52AC42D}">
      <dsp:nvSpPr>
        <dsp:cNvPr id="0" name=""/>
        <dsp:cNvSpPr/>
      </dsp:nvSpPr>
      <dsp:spPr>
        <a:xfrm>
          <a:off x="3519454" y="2259"/>
          <a:ext cx="1284475" cy="12844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Leadership</a:t>
          </a:r>
          <a:endParaRPr lang="en-US" sz="1400" kern="1200" dirty="0"/>
        </a:p>
      </dsp:txBody>
      <dsp:txXfrm>
        <a:off x="3707561" y="190366"/>
        <a:ext cx="908261" cy="908261"/>
      </dsp:txXfrm>
    </dsp:sp>
    <dsp:sp modelId="{2CC15566-9695-4DD3-A106-A764B32A5E3B}">
      <dsp:nvSpPr>
        <dsp:cNvPr id="0" name=""/>
        <dsp:cNvSpPr/>
      </dsp:nvSpPr>
      <dsp:spPr>
        <a:xfrm>
          <a:off x="5465757" y="1948562"/>
          <a:ext cx="1284475" cy="12844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Culture</a:t>
          </a:r>
          <a:endParaRPr lang="en-US" sz="1400" kern="1200" dirty="0"/>
        </a:p>
      </dsp:txBody>
      <dsp:txXfrm>
        <a:off x="5653864" y="2136669"/>
        <a:ext cx="908261" cy="908261"/>
      </dsp:txXfrm>
    </dsp:sp>
    <dsp:sp modelId="{FEB6AC5E-E9DE-49D1-B05E-4ED588F1EFE4}">
      <dsp:nvSpPr>
        <dsp:cNvPr id="0" name=""/>
        <dsp:cNvSpPr/>
      </dsp:nvSpPr>
      <dsp:spPr>
        <a:xfrm>
          <a:off x="3519454" y="3894865"/>
          <a:ext cx="1284475" cy="12844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Technology</a:t>
          </a:r>
          <a:endParaRPr lang="en-US" sz="1400" kern="1200" dirty="0"/>
        </a:p>
      </dsp:txBody>
      <dsp:txXfrm>
        <a:off x="3707561" y="4082972"/>
        <a:ext cx="908261" cy="908261"/>
      </dsp:txXfrm>
    </dsp:sp>
    <dsp:sp modelId="{69D174D5-6D03-4335-9C5A-9A8FC16D1CE5}">
      <dsp:nvSpPr>
        <dsp:cNvPr id="0" name=""/>
        <dsp:cNvSpPr/>
      </dsp:nvSpPr>
      <dsp:spPr>
        <a:xfrm>
          <a:off x="1573151" y="1948562"/>
          <a:ext cx="1284475" cy="12844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Process</a:t>
          </a:r>
          <a:endParaRPr lang="en-US" sz="1400" kern="1200" dirty="0"/>
        </a:p>
      </dsp:txBody>
      <dsp:txXfrm>
        <a:off x="1761258" y="2136669"/>
        <a:ext cx="908261" cy="908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05A6-1536-4B66-ABBE-8BE0294B1549}">
      <dsp:nvSpPr>
        <dsp:cNvPr id="0" name=""/>
        <dsp:cNvSpPr/>
      </dsp:nvSpPr>
      <dsp:spPr>
        <a:xfrm>
          <a:off x="1227922" y="465922"/>
          <a:ext cx="3106754" cy="3106754"/>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7E6FD-298E-4E9F-ACE8-39B019B03675}">
      <dsp:nvSpPr>
        <dsp:cNvPr id="0" name=""/>
        <dsp:cNvSpPr/>
      </dsp:nvSpPr>
      <dsp:spPr>
        <a:xfrm>
          <a:off x="1227922" y="465922"/>
          <a:ext cx="3106754" cy="3106754"/>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A35FE-281C-4B1B-8F58-7F018E5F4F21}">
      <dsp:nvSpPr>
        <dsp:cNvPr id="0" name=""/>
        <dsp:cNvSpPr/>
      </dsp:nvSpPr>
      <dsp:spPr>
        <a:xfrm>
          <a:off x="1227922" y="465922"/>
          <a:ext cx="3106754" cy="3106754"/>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1E74E-A9A9-4017-99D4-A0D62814A11E}">
      <dsp:nvSpPr>
        <dsp:cNvPr id="0" name=""/>
        <dsp:cNvSpPr/>
      </dsp:nvSpPr>
      <dsp:spPr>
        <a:xfrm>
          <a:off x="1227922" y="465922"/>
          <a:ext cx="3106754" cy="3106754"/>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7942F-3860-4A04-8CBA-1A401BA134BE}">
      <dsp:nvSpPr>
        <dsp:cNvPr id="0" name=""/>
        <dsp:cNvSpPr/>
      </dsp:nvSpPr>
      <dsp:spPr>
        <a:xfrm>
          <a:off x="2065604" y="1303604"/>
          <a:ext cx="1431391" cy="14313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Knowledge Management</a:t>
          </a:r>
          <a:endParaRPr lang="en-US" sz="1400" kern="1200" dirty="0"/>
        </a:p>
      </dsp:txBody>
      <dsp:txXfrm>
        <a:off x="2275226" y="1513226"/>
        <a:ext cx="1012147" cy="1012147"/>
      </dsp:txXfrm>
    </dsp:sp>
    <dsp:sp modelId="{696D9BD0-D45B-4C9D-8D10-DAC3C52AC42D}">
      <dsp:nvSpPr>
        <dsp:cNvPr id="0" name=""/>
        <dsp:cNvSpPr/>
      </dsp:nvSpPr>
      <dsp:spPr>
        <a:xfrm>
          <a:off x="2280312" y="1006"/>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Leadership</a:t>
          </a:r>
          <a:endParaRPr lang="en-US" sz="1100" kern="1200" dirty="0"/>
        </a:p>
      </dsp:txBody>
      <dsp:txXfrm>
        <a:off x="2427048" y="147742"/>
        <a:ext cx="708502" cy="708502"/>
      </dsp:txXfrm>
    </dsp:sp>
    <dsp:sp modelId="{2CC15566-9695-4DD3-A106-A764B32A5E3B}">
      <dsp:nvSpPr>
        <dsp:cNvPr id="0" name=""/>
        <dsp:cNvSpPr/>
      </dsp:nvSpPr>
      <dsp:spPr>
        <a:xfrm>
          <a:off x="3797619" y="1518312"/>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Culture</a:t>
          </a:r>
          <a:endParaRPr lang="en-US" sz="1100" kern="1200" dirty="0"/>
        </a:p>
      </dsp:txBody>
      <dsp:txXfrm>
        <a:off x="3944355" y="1665048"/>
        <a:ext cx="708502" cy="708502"/>
      </dsp:txXfrm>
    </dsp:sp>
    <dsp:sp modelId="{FEB6AC5E-E9DE-49D1-B05E-4ED588F1EFE4}">
      <dsp:nvSpPr>
        <dsp:cNvPr id="0" name=""/>
        <dsp:cNvSpPr/>
      </dsp:nvSpPr>
      <dsp:spPr>
        <a:xfrm>
          <a:off x="2280312" y="3035619"/>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Technology</a:t>
          </a:r>
          <a:endParaRPr lang="en-US" sz="1100" kern="1200" dirty="0"/>
        </a:p>
      </dsp:txBody>
      <dsp:txXfrm>
        <a:off x="2427048" y="3182355"/>
        <a:ext cx="708502" cy="708502"/>
      </dsp:txXfrm>
    </dsp:sp>
    <dsp:sp modelId="{69D174D5-6D03-4335-9C5A-9A8FC16D1CE5}">
      <dsp:nvSpPr>
        <dsp:cNvPr id="0" name=""/>
        <dsp:cNvSpPr/>
      </dsp:nvSpPr>
      <dsp:spPr>
        <a:xfrm>
          <a:off x="763006" y="1518312"/>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Process</a:t>
          </a:r>
          <a:endParaRPr lang="en-US" sz="1100" kern="1200" dirty="0"/>
        </a:p>
      </dsp:txBody>
      <dsp:txXfrm>
        <a:off x="909742" y="1665048"/>
        <a:ext cx="708502" cy="708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05A6-1536-4B66-ABBE-8BE0294B1549}">
      <dsp:nvSpPr>
        <dsp:cNvPr id="0" name=""/>
        <dsp:cNvSpPr/>
      </dsp:nvSpPr>
      <dsp:spPr>
        <a:xfrm>
          <a:off x="1333131" y="527756"/>
          <a:ext cx="3522348" cy="3522348"/>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7E6FD-298E-4E9F-ACE8-39B019B03675}">
      <dsp:nvSpPr>
        <dsp:cNvPr id="0" name=""/>
        <dsp:cNvSpPr/>
      </dsp:nvSpPr>
      <dsp:spPr>
        <a:xfrm>
          <a:off x="1333131" y="527756"/>
          <a:ext cx="3522348" cy="3522348"/>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A35FE-281C-4B1B-8F58-7F018E5F4F21}">
      <dsp:nvSpPr>
        <dsp:cNvPr id="0" name=""/>
        <dsp:cNvSpPr/>
      </dsp:nvSpPr>
      <dsp:spPr>
        <a:xfrm>
          <a:off x="1333131" y="527756"/>
          <a:ext cx="3522348" cy="3522348"/>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1E74E-A9A9-4017-99D4-A0D62814A11E}">
      <dsp:nvSpPr>
        <dsp:cNvPr id="0" name=""/>
        <dsp:cNvSpPr/>
      </dsp:nvSpPr>
      <dsp:spPr>
        <a:xfrm>
          <a:off x="1333131" y="527756"/>
          <a:ext cx="3522348" cy="3522348"/>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7942F-3860-4A04-8CBA-1A401BA134BE}">
      <dsp:nvSpPr>
        <dsp:cNvPr id="0" name=""/>
        <dsp:cNvSpPr/>
      </dsp:nvSpPr>
      <dsp:spPr>
        <a:xfrm>
          <a:off x="2282957" y="1477582"/>
          <a:ext cx="1622697" cy="1622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Knowledge Management</a:t>
          </a:r>
          <a:endParaRPr lang="en-US" sz="1600" kern="1200" dirty="0"/>
        </a:p>
      </dsp:txBody>
      <dsp:txXfrm>
        <a:off x="2520595" y="1715220"/>
        <a:ext cx="1147421" cy="1147421"/>
      </dsp:txXfrm>
    </dsp:sp>
    <dsp:sp modelId="{696D9BD0-D45B-4C9D-8D10-DAC3C52AC42D}">
      <dsp:nvSpPr>
        <dsp:cNvPr id="0" name=""/>
        <dsp:cNvSpPr/>
      </dsp:nvSpPr>
      <dsp:spPr>
        <a:xfrm>
          <a:off x="2526361" y="704"/>
          <a:ext cx="1135888" cy="11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Leadership</a:t>
          </a:r>
          <a:endParaRPr lang="en-US" sz="1300" kern="1200" dirty="0"/>
        </a:p>
      </dsp:txBody>
      <dsp:txXfrm>
        <a:off x="2692708" y="167051"/>
        <a:ext cx="803194" cy="803194"/>
      </dsp:txXfrm>
    </dsp:sp>
    <dsp:sp modelId="{2CC15566-9695-4DD3-A106-A764B32A5E3B}">
      <dsp:nvSpPr>
        <dsp:cNvPr id="0" name=""/>
        <dsp:cNvSpPr/>
      </dsp:nvSpPr>
      <dsp:spPr>
        <a:xfrm>
          <a:off x="4246644" y="1720986"/>
          <a:ext cx="1135888" cy="11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Culture</a:t>
          </a:r>
          <a:endParaRPr lang="en-US" sz="1300" kern="1200" dirty="0"/>
        </a:p>
      </dsp:txBody>
      <dsp:txXfrm>
        <a:off x="4412991" y="1887333"/>
        <a:ext cx="803194" cy="803194"/>
      </dsp:txXfrm>
    </dsp:sp>
    <dsp:sp modelId="{FEB6AC5E-E9DE-49D1-B05E-4ED588F1EFE4}">
      <dsp:nvSpPr>
        <dsp:cNvPr id="0" name=""/>
        <dsp:cNvSpPr/>
      </dsp:nvSpPr>
      <dsp:spPr>
        <a:xfrm>
          <a:off x="2526361" y="3441269"/>
          <a:ext cx="1135888" cy="11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Technology</a:t>
          </a:r>
          <a:endParaRPr lang="en-US" sz="1300" kern="1200" dirty="0"/>
        </a:p>
      </dsp:txBody>
      <dsp:txXfrm>
        <a:off x="2692708" y="3607616"/>
        <a:ext cx="803194" cy="803194"/>
      </dsp:txXfrm>
    </dsp:sp>
    <dsp:sp modelId="{69D174D5-6D03-4335-9C5A-9A8FC16D1CE5}">
      <dsp:nvSpPr>
        <dsp:cNvPr id="0" name=""/>
        <dsp:cNvSpPr/>
      </dsp:nvSpPr>
      <dsp:spPr>
        <a:xfrm>
          <a:off x="806079" y="1720986"/>
          <a:ext cx="1135888" cy="11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Process</a:t>
          </a:r>
          <a:endParaRPr lang="en-US" sz="1300" kern="1200" dirty="0"/>
        </a:p>
      </dsp:txBody>
      <dsp:txXfrm>
        <a:off x="972426" y="1887333"/>
        <a:ext cx="803194" cy="803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05A6-1536-4B66-ABBE-8BE0294B1549}">
      <dsp:nvSpPr>
        <dsp:cNvPr id="0" name=""/>
        <dsp:cNvSpPr/>
      </dsp:nvSpPr>
      <dsp:spPr>
        <a:xfrm>
          <a:off x="1296432" y="519192"/>
          <a:ext cx="3455069" cy="3455069"/>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7E6FD-298E-4E9F-ACE8-39B019B03675}">
      <dsp:nvSpPr>
        <dsp:cNvPr id="0" name=""/>
        <dsp:cNvSpPr/>
      </dsp:nvSpPr>
      <dsp:spPr>
        <a:xfrm>
          <a:off x="1296432" y="519192"/>
          <a:ext cx="3455069" cy="3455069"/>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A35FE-281C-4B1B-8F58-7F018E5F4F21}">
      <dsp:nvSpPr>
        <dsp:cNvPr id="0" name=""/>
        <dsp:cNvSpPr/>
      </dsp:nvSpPr>
      <dsp:spPr>
        <a:xfrm>
          <a:off x="1296432" y="519192"/>
          <a:ext cx="3455069" cy="3455069"/>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1E74E-A9A9-4017-99D4-A0D62814A11E}">
      <dsp:nvSpPr>
        <dsp:cNvPr id="0" name=""/>
        <dsp:cNvSpPr/>
      </dsp:nvSpPr>
      <dsp:spPr>
        <a:xfrm>
          <a:off x="1296432" y="519192"/>
          <a:ext cx="3455069" cy="3455069"/>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7942F-3860-4A04-8CBA-1A401BA134BE}">
      <dsp:nvSpPr>
        <dsp:cNvPr id="0" name=""/>
        <dsp:cNvSpPr/>
      </dsp:nvSpPr>
      <dsp:spPr>
        <a:xfrm>
          <a:off x="2228108" y="1450868"/>
          <a:ext cx="1591717" cy="1591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Knowledge Management</a:t>
          </a:r>
          <a:endParaRPr lang="en-US" sz="1500" kern="1200" dirty="0"/>
        </a:p>
      </dsp:txBody>
      <dsp:txXfrm>
        <a:off x="2461210" y="1683970"/>
        <a:ext cx="1125513" cy="1125513"/>
      </dsp:txXfrm>
    </dsp:sp>
    <dsp:sp modelId="{696D9BD0-D45B-4C9D-8D10-DAC3C52AC42D}">
      <dsp:nvSpPr>
        <dsp:cNvPr id="0" name=""/>
        <dsp:cNvSpPr/>
      </dsp:nvSpPr>
      <dsp:spPr>
        <a:xfrm>
          <a:off x="2466866" y="2202"/>
          <a:ext cx="1114202" cy="1114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Leadership</a:t>
          </a:r>
          <a:endParaRPr lang="en-US" sz="1200" kern="1200" dirty="0"/>
        </a:p>
      </dsp:txBody>
      <dsp:txXfrm>
        <a:off x="2630037" y="165373"/>
        <a:ext cx="787860" cy="787860"/>
      </dsp:txXfrm>
    </dsp:sp>
    <dsp:sp modelId="{2CC15566-9695-4DD3-A106-A764B32A5E3B}">
      <dsp:nvSpPr>
        <dsp:cNvPr id="0" name=""/>
        <dsp:cNvSpPr/>
      </dsp:nvSpPr>
      <dsp:spPr>
        <a:xfrm>
          <a:off x="4154290" y="1689626"/>
          <a:ext cx="1114202" cy="1114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Culture</a:t>
          </a:r>
          <a:endParaRPr lang="en-US" sz="1200" kern="1200" dirty="0"/>
        </a:p>
      </dsp:txBody>
      <dsp:txXfrm>
        <a:off x="4317461" y="1852797"/>
        <a:ext cx="787860" cy="787860"/>
      </dsp:txXfrm>
    </dsp:sp>
    <dsp:sp modelId="{FEB6AC5E-E9DE-49D1-B05E-4ED588F1EFE4}">
      <dsp:nvSpPr>
        <dsp:cNvPr id="0" name=""/>
        <dsp:cNvSpPr/>
      </dsp:nvSpPr>
      <dsp:spPr>
        <a:xfrm>
          <a:off x="2466866" y="3377050"/>
          <a:ext cx="1114202" cy="1114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Technology</a:t>
          </a:r>
          <a:endParaRPr lang="en-US" sz="1200" kern="1200" dirty="0"/>
        </a:p>
      </dsp:txBody>
      <dsp:txXfrm>
        <a:off x="2630037" y="3540221"/>
        <a:ext cx="787860" cy="787860"/>
      </dsp:txXfrm>
    </dsp:sp>
    <dsp:sp modelId="{69D174D5-6D03-4335-9C5A-9A8FC16D1CE5}">
      <dsp:nvSpPr>
        <dsp:cNvPr id="0" name=""/>
        <dsp:cNvSpPr/>
      </dsp:nvSpPr>
      <dsp:spPr>
        <a:xfrm>
          <a:off x="779442" y="1689626"/>
          <a:ext cx="1114202" cy="1114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Process</a:t>
          </a:r>
          <a:endParaRPr lang="en-US" sz="1200" kern="1200" dirty="0"/>
        </a:p>
      </dsp:txBody>
      <dsp:txXfrm>
        <a:off x="942613" y="1852797"/>
        <a:ext cx="787860" cy="787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05A6-1536-4B66-ABBE-8BE0294B1549}">
      <dsp:nvSpPr>
        <dsp:cNvPr id="0" name=""/>
        <dsp:cNvSpPr/>
      </dsp:nvSpPr>
      <dsp:spPr>
        <a:xfrm>
          <a:off x="1227922" y="465922"/>
          <a:ext cx="3106754" cy="3106754"/>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7E6FD-298E-4E9F-ACE8-39B019B03675}">
      <dsp:nvSpPr>
        <dsp:cNvPr id="0" name=""/>
        <dsp:cNvSpPr/>
      </dsp:nvSpPr>
      <dsp:spPr>
        <a:xfrm>
          <a:off x="1227922" y="465922"/>
          <a:ext cx="3106754" cy="3106754"/>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A35FE-281C-4B1B-8F58-7F018E5F4F21}">
      <dsp:nvSpPr>
        <dsp:cNvPr id="0" name=""/>
        <dsp:cNvSpPr/>
      </dsp:nvSpPr>
      <dsp:spPr>
        <a:xfrm>
          <a:off x="1227922" y="465922"/>
          <a:ext cx="3106754" cy="3106754"/>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1E74E-A9A9-4017-99D4-A0D62814A11E}">
      <dsp:nvSpPr>
        <dsp:cNvPr id="0" name=""/>
        <dsp:cNvSpPr/>
      </dsp:nvSpPr>
      <dsp:spPr>
        <a:xfrm>
          <a:off x="1227922" y="465922"/>
          <a:ext cx="3106754" cy="3106754"/>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7942F-3860-4A04-8CBA-1A401BA134BE}">
      <dsp:nvSpPr>
        <dsp:cNvPr id="0" name=""/>
        <dsp:cNvSpPr/>
      </dsp:nvSpPr>
      <dsp:spPr>
        <a:xfrm>
          <a:off x="2065604" y="1303604"/>
          <a:ext cx="1431391" cy="14313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Knowledge Management</a:t>
          </a:r>
          <a:endParaRPr lang="en-US" sz="1400" kern="1200" dirty="0"/>
        </a:p>
      </dsp:txBody>
      <dsp:txXfrm>
        <a:off x="2275226" y="1513226"/>
        <a:ext cx="1012147" cy="1012147"/>
      </dsp:txXfrm>
    </dsp:sp>
    <dsp:sp modelId="{696D9BD0-D45B-4C9D-8D10-DAC3C52AC42D}">
      <dsp:nvSpPr>
        <dsp:cNvPr id="0" name=""/>
        <dsp:cNvSpPr/>
      </dsp:nvSpPr>
      <dsp:spPr>
        <a:xfrm>
          <a:off x="2280312" y="1006"/>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Leadership</a:t>
          </a:r>
          <a:endParaRPr lang="en-US" sz="1100" kern="1200" dirty="0"/>
        </a:p>
      </dsp:txBody>
      <dsp:txXfrm>
        <a:off x="2427048" y="147742"/>
        <a:ext cx="708502" cy="708502"/>
      </dsp:txXfrm>
    </dsp:sp>
    <dsp:sp modelId="{2CC15566-9695-4DD3-A106-A764B32A5E3B}">
      <dsp:nvSpPr>
        <dsp:cNvPr id="0" name=""/>
        <dsp:cNvSpPr/>
      </dsp:nvSpPr>
      <dsp:spPr>
        <a:xfrm>
          <a:off x="3797619" y="1518312"/>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Culture</a:t>
          </a:r>
          <a:endParaRPr lang="en-US" sz="1100" kern="1200" dirty="0"/>
        </a:p>
      </dsp:txBody>
      <dsp:txXfrm>
        <a:off x="3944355" y="1665048"/>
        <a:ext cx="708502" cy="708502"/>
      </dsp:txXfrm>
    </dsp:sp>
    <dsp:sp modelId="{FEB6AC5E-E9DE-49D1-B05E-4ED588F1EFE4}">
      <dsp:nvSpPr>
        <dsp:cNvPr id="0" name=""/>
        <dsp:cNvSpPr/>
      </dsp:nvSpPr>
      <dsp:spPr>
        <a:xfrm>
          <a:off x="2280312" y="3035619"/>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Technology</a:t>
          </a:r>
          <a:endParaRPr lang="en-US" sz="1100" kern="1200" dirty="0"/>
        </a:p>
      </dsp:txBody>
      <dsp:txXfrm>
        <a:off x="2427048" y="3182355"/>
        <a:ext cx="708502" cy="708502"/>
      </dsp:txXfrm>
    </dsp:sp>
    <dsp:sp modelId="{69D174D5-6D03-4335-9C5A-9A8FC16D1CE5}">
      <dsp:nvSpPr>
        <dsp:cNvPr id="0" name=""/>
        <dsp:cNvSpPr/>
      </dsp:nvSpPr>
      <dsp:spPr>
        <a:xfrm>
          <a:off x="763006" y="1518312"/>
          <a:ext cx="1001974" cy="1001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Process</a:t>
          </a:r>
          <a:endParaRPr lang="en-US" sz="1100" kern="1200" dirty="0"/>
        </a:p>
      </dsp:txBody>
      <dsp:txXfrm>
        <a:off x="909742" y="1665048"/>
        <a:ext cx="708502" cy="708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C5619-D0C8-4C33-9D2F-732B4886EA59}" type="datetimeFigureOut">
              <a:rPr lang="en-US" smtClean="0"/>
              <a:t>3/4/18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31D24-754C-433E-B84B-9AEE485AA0F2}" type="slidenum">
              <a:rPr lang="en-US" smtClean="0"/>
              <a:t>‹#›</a:t>
            </a:fld>
            <a:endParaRPr lang="en-US"/>
          </a:p>
        </p:txBody>
      </p:sp>
    </p:spTree>
    <p:extLst>
      <p:ext uri="{BB962C8B-B14F-4D97-AF65-F5344CB8AC3E}">
        <p14:creationId xmlns:p14="http://schemas.microsoft.com/office/powerpoint/2010/main" val="114019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image" Target="../media/image21.png"/></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 My name is Stacey Brown and I am pleased to be here with Ron Sarver to talk to you about Knowledge Management.  I am the Recreational Boating Safety Manager for the Virginia Department of Game and Inland Fisheries.  For the past two years, I have been working on NASBLA’s Education and Outreach Committee on how we share information through NASBLA.  Today, we are going to talk about the need for knowledge management, a little bit on KM principles, and finally, how NASBLA will be integrating KM for NASBLA partners</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a:t>
            </a:fld>
            <a:endParaRPr lang="en-US" altLang="x-none"/>
          </a:p>
        </p:txBody>
      </p:sp>
    </p:spTree>
    <p:extLst>
      <p:ext uri="{BB962C8B-B14F-4D97-AF65-F5344CB8AC3E}">
        <p14:creationId xmlns:p14="http://schemas.microsoft.com/office/powerpoint/2010/main" val="250980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 – have I convinced</a:t>
            </a:r>
            <a:r>
              <a:rPr lang="en-US" sz="1200" baseline="0" dirty="0" smtClean="0"/>
              <a:t> you that NASBLA needs to put efforts into a solid Knowledge Management System?  Good – because we are</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11</a:t>
            </a:fld>
            <a:endParaRPr lang="en-US" altLang="x-none"/>
          </a:p>
        </p:txBody>
      </p:sp>
    </p:spTree>
    <p:extLst>
      <p:ext uri="{BB962C8B-B14F-4D97-AF65-F5344CB8AC3E}">
        <p14:creationId xmlns:p14="http://schemas.microsoft.com/office/powerpoint/2010/main" val="71505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with</a:t>
            </a:r>
            <a:r>
              <a:rPr lang="en-US" baseline="0" dirty="0" smtClean="0"/>
              <a:t> good knowledge management in place don’t come to it by accident.  They meticulously plan their approach – a good knowledge management system will include 4 aspects</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13</a:t>
            </a:fld>
            <a:endParaRPr lang="en-US" altLang="x-none"/>
          </a:p>
        </p:txBody>
      </p:sp>
      <p:pic>
        <p:nvPicPr>
          <p:cNvPr id="5" name="Picture 4"/>
          <p:cNvPicPr/>
          <p:nvPr/>
        </p:nvPicPr>
        <p:blipFill>
          <a:blip r:embed="rId3"/>
          <a:stretch>
            <a:fillRect/>
          </a:stretch>
        </p:blipFill>
        <p:spPr>
          <a:xfrm>
            <a:off x="762000" y="5257800"/>
            <a:ext cx="5029200" cy="2286000"/>
          </a:xfrm>
          <a:prstGeom prst="rect">
            <a:avLst/>
          </a:prstGeom>
        </p:spPr>
      </p:pic>
    </p:spTree>
    <p:extLst>
      <p:ext uri="{BB962C8B-B14F-4D97-AF65-F5344CB8AC3E}">
        <p14:creationId xmlns:p14="http://schemas.microsoft.com/office/powerpoint/2010/main" val="50448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Charge;</a:t>
            </a:r>
            <a:r>
              <a:rPr lang="en-US" baseline="0" dirty="0" smtClean="0"/>
              <a:t> draft policy</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14</a:t>
            </a:fld>
            <a:endParaRPr lang="en-US" altLang="x-none"/>
          </a:p>
        </p:txBody>
      </p:sp>
    </p:spTree>
    <p:extLst>
      <p:ext uri="{BB962C8B-B14F-4D97-AF65-F5344CB8AC3E}">
        <p14:creationId xmlns:p14="http://schemas.microsoft.com/office/powerpoint/2010/main" val="253860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Charge;</a:t>
            </a:r>
            <a:r>
              <a:rPr lang="en-US" baseline="0" dirty="0" smtClean="0"/>
              <a:t> </a:t>
            </a:r>
            <a:r>
              <a:rPr lang="en-US" baseline="0" smtClean="0"/>
              <a:t>draft policy</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15</a:t>
            </a:fld>
            <a:endParaRPr lang="en-US" altLang="x-none"/>
          </a:p>
        </p:txBody>
      </p:sp>
    </p:spTree>
    <p:extLst>
      <p:ext uri="{BB962C8B-B14F-4D97-AF65-F5344CB8AC3E}">
        <p14:creationId xmlns:p14="http://schemas.microsoft.com/office/powerpoint/2010/main" val="188975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Charge;</a:t>
            </a:r>
            <a:r>
              <a:rPr lang="en-US" baseline="0" dirty="0" smtClean="0"/>
              <a:t> </a:t>
            </a:r>
            <a:r>
              <a:rPr lang="en-US" baseline="0" smtClean="0"/>
              <a:t>draft policy</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16</a:t>
            </a:fld>
            <a:endParaRPr lang="en-US" altLang="x-none"/>
          </a:p>
        </p:txBody>
      </p:sp>
    </p:spTree>
    <p:extLst>
      <p:ext uri="{BB962C8B-B14F-4D97-AF65-F5344CB8AC3E}">
        <p14:creationId xmlns:p14="http://schemas.microsoft.com/office/powerpoint/2010/main" val="223980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Charge;</a:t>
            </a:r>
            <a:r>
              <a:rPr lang="en-US" baseline="0" dirty="0" smtClean="0"/>
              <a:t> </a:t>
            </a:r>
            <a:r>
              <a:rPr lang="en-US" baseline="0" smtClean="0"/>
              <a:t>draft policy</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17</a:t>
            </a:fld>
            <a:endParaRPr lang="en-US" altLang="x-none"/>
          </a:p>
        </p:txBody>
      </p:sp>
    </p:spTree>
    <p:extLst>
      <p:ext uri="{BB962C8B-B14F-4D97-AF65-F5344CB8AC3E}">
        <p14:creationId xmlns:p14="http://schemas.microsoft.com/office/powerpoint/2010/main" val="3773822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Charge;</a:t>
            </a:r>
            <a:r>
              <a:rPr lang="en-US" baseline="0" dirty="0" smtClean="0"/>
              <a:t> </a:t>
            </a:r>
            <a:r>
              <a:rPr lang="en-US" baseline="0" smtClean="0"/>
              <a:t>draft policy</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18</a:t>
            </a:fld>
            <a:endParaRPr lang="en-US" altLang="x-none"/>
          </a:p>
        </p:txBody>
      </p:sp>
    </p:spTree>
    <p:extLst>
      <p:ext uri="{BB962C8B-B14F-4D97-AF65-F5344CB8AC3E}">
        <p14:creationId xmlns:p14="http://schemas.microsoft.com/office/powerpoint/2010/main" val="332652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on best practices; forming working group</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19</a:t>
            </a:fld>
            <a:endParaRPr lang="en-US" altLang="x-none"/>
          </a:p>
        </p:txBody>
      </p:sp>
    </p:spTree>
    <p:extLst>
      <p:ext uri="{BB962C8B-B14F-4D97-AF65-F5344CB8AC3E}">
        <p14:creationId xmlns:p14="http://schemas.microsoft.com/office/powerpoint/2010/main" val="321468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 turn</a:t>
            </a:r>
            <a:r>
              <a:rPr lang="en-US" baseline="0" dirty="0" smtClean="0"/>
              <a:t> over to Ron to showcase </a:t>
            </a:r>
            <a:r>
              <a:rPr lang="en-US" dirty="0" smtClean="0"/>
              <a:t>Website and Connect</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20</a:t>
            </a:fld>
            <a:endParaRPr lang="en-US" altLang="x-none"/>
          </a:p>
        </p:txBody>
      </p:sp>
    </p:spTree>
    <p:extLst>
      <p:ext uri="{BB962C8B-B14F-4D97-AF65-F5344CB8AC3E}">
        <p14:creationId xmlns:p14="http://schemas.microsoft.com/office/powerpoint/2010/main" val="356693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as</a:t>
            </a:r>
            <a:r>
              <a:rPr lang="en-US" baseline="0" dirty="0" smtClean="0"/>
              <a:t> curators</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21</a:t>
            </a:fld>
            <a:endParaRPr lang="en-US" altLang="x-none"/>
          </a:p>
        </p:txBody>
      </p:sp>
    </p:spTree>
    <p:extLst>
      <p:ext uri="{BB962C8B-B14F-4D97-AF65-F5344CB8AC3E}">
        <p14:creationId xmlns:p14="http://schemas.microsoft.com/office/powerpoint/2010/main" val="412832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Which leads to thousands of pieces of information – most of which is not useful</a:t>
            </a:r>
          </a:p>
          <a:p>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3</a:t>
            </a:fld>
            <a:endParaRPr lang="en-US" altLang="x-none"/>
          </a:p>
        </p:txBody>
      </p:sp>
    </p:spTree>
    <p:extLst>
      <p:ext uri="{BB962C8B-B14F-4D97-AF65-F5344CB8AC3E}">
        <p14:creationId xmlns:p14="http://schemas.microsoft.com/office/powerpoint/2010/main" val="28196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closing – I am</a:t>
            </a:r>
            <a:r>
              <a:rPr lang="en-US" baseline="0" dirty="0" smtClean="0"/>
              <a:t> appealing to you to help us build it.  Make an effort.  Contribute to NASBLA.  Build expectations into all you do to share your work, post to NASBLA Connect.  Ask your colleagues to contribute.  When you hear of great work – ask them to share it.  Let’s work smarter so we can make a difference for every person we are working for.</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22</a:t>
            </a:fld>
            <a:endParaRPr lang="en-US" altLang="x-none"/>
          </a:p>
        </p:txBody>
      </p:sp>
    </p:spTree>
    <p:extLst>
      <p:ext uri="{BB962C8B-B14F-4D97-AF65-F5344CB8AC3E}">
        <p14:creationId xmlns:p14="http://schemas.microsoft.com/office/powerpoint/2010/main" val="406243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All the while thinking – there has got to be a better way – I know someone else has created this – and probably done a better job (perhaps someone with a graphic designer on staff).  </a:t>
            </a:r>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4</a:t>
            </a:fld>
            <a:endParaRPr lang="en-US" altLang="x-none"/>
          </a:p>
        </p:txBody>
      </p:sp>
    </p:spTree>
    <p:extLst>
      <p:ext uri="{BB962C8B-B14F-4D97-AF65-F5344CB8AC3E}">
        <p14:creationId xmlns:p14="http://schemas.microsoft.com/office/powerpoint/2010/main" val="375449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is where a good knowledge management system comes in</a:t>
            </a:r>
          </a:p>
          <a:p>
            <a:endParaRPr lang="en-US" sz="1200" dirty="0" smtClean="0"/>
          </a:p>
          <a:p>
            <a:r>
              <a:rPr lang="en-US" sz="1200" dirty="0" smtClean="0"/>
              <a:t>Google can provide information – but a good  well designed KM system will provide knowledge.  And it could have saved me a lot of time to</a:t>
            </a:r>
            <a:r>
              <a:rPr lang="en-US" sz="1200" baseline="0" dirty="0" smtClean="0"/>
              <a:t> create a product, that may have already been created and was probably created by someone with more knowledge and skills than me.</a:t>
            </a:r>
          </a:p>
          <a:p>
            <a:endParaRPr lang="en-US" sz="1200" dirty="0" smtClean="0"/>
          </a:p>
          <a:p>
            <a:r>
              <a:rPr lang="en-US" sz="1200" dirty="0" smtClean="0"/>
              <a:t>So – if you were lucky</a:t>
            </a:r>
            <a:r>
              <a:rPr lang="en-US" sz="1200" baseline="0" dirty="0" smtClean="0"/>
              <a:t> enough to attend Sunday’s NASBLA </a:t>
            </a:r>
            <a:r>
              <a:rPr lang="en-US" sz="1200" baseline="0" dirty="0" err="1" smtClean="0"/>
              <a:t>committees’s</a:t>
            </a:r>
            <a:r>
              <a:rPr lang="en-US" sz="1200" baseline="0" dirty="0" smtClean="0"/>
              <a:t> report outs.  You caught a small glimpse of what these committees do in a year </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5</a:t>
            </a:fld>
            <a:endParaRPr lang="en-US" altLang="x-none"/>
          </a:p>
        </p:txBody>
      </p:sp>
    </p:spTree>
    <p:extLst>
      <p:ext uri="{BB962C8B-B14F-4D97-AF65-F5344CB8AC3E}">
        <p14:creationId xmlns:p14="http://schemas.microsoft.com/office/powerpoint/2010/main" val="416565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Every year – NASBLA committees</a:t>
            </a:r>
            <a:r>
              <a:rPr lang="en-US" sz="1200" baseline="0" dirty="0" smtClean="0"/>
              <a:t> and work groups </a:t>
            </a:r>
            <a:r>
              <a:rPr lang="en-US" sz="1200" dirty="0" smtClean="0"/>
              <a:t>do fabulous work and many work products are created.</a:t>
            </a:r>
            <a:r>
              <a:rPr lang="en-US" sz="1200" baseline="0" dirty="0" smtClean="0"/>
              <a:t>  But past work products sometimes get lost in all the new work that is done.  And sometimes – we are too busy to read through all the final products of all the NASBLA committees to see what is going on.  To be honest – sometimes I just don’t have the </a:t>
            </a:r>
            <a:r>
              <a:rPr lang="en-US" sz="1200" baseline="0" dirty="0" err="1" smtClean="0"/>
              <a:t>bandwith</a:t>
            </a:r>
            <a:r>
              <a:rPr lang="en-US" sz="1200" baseline="0" dirty="0" smtClean="0"/>
              <a:t>!</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6</a:t>
            </a:fld>
            <a:endParaRPr lang="en-US" altLang="x-none"/>
          </a:p>
        </p:txBody>
      </p:sp>
    </p:spTree>
    <p:extLst>
      <p:ext uri="{BB962C8B-B14F-4D97-AF65-F5344CB8AC3E}">
        <p14:creationId xmlns:p14="http://schemas.microsoft.com/office/powerpoint/2010/main" val="71336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Even if you weren’t able to attend the committee report</a:t>
            </a:r>
            <a:r>
              <a:rPr lang="en-US" sz="1200" baseline="0" dirty="0" smtClean="0"/>
              <a:t> outs on Sunday – because your boss made the travel arrangements, </a:t>
            </a:r>
            <a:r>
              <a:rPr lang="en-US" sz="1200" baseline="0" dirty="0" err="1" smtClean="0"/>
              <a:t>undoubtably</a:t>
            </a:r>
            <a:r>
              <a:rPr lang="en-US" sz="1200" baseline="0" dirty="0" smtClean="0"/>
              <a:t>, in your time here at the conference, you have met some wicked smart people from all across the country.</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7</a:t>
            </a:fld>
            <a:endParaRPr lang="en-US" altLang="x-none"/>
          </a:p>
        </p:txBody>
      </p:sp>
    </p:spTree>
    <p:extLst>
      <p:ext uri="{BB962C8B-B14F-4D97-AF65-F5344CB8AC3E}">
        <p14:creationId xmlns:p14="http://schemas.microsoft.com/office/powerpoint/2010/main" val="193629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Our NASBLA is a community that is made up</a:t>
            </a:r>
            <a:r>
              <a:rPr lang="en-US" sz="1200" baseline="0" dirty="0" smtClean="0"/>
              <a:t> of the brightest, smartest, and best subject-matter experts on boating safety – well if nothing else – we are creative and we certainly can count on each other when we need to come up with solutions.</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8</a:t>
            </a:fld>
            <a:endParaRPr lang="en-US" altLang="x-none"/>
          </a:p>
        </p:txBody>
      </p:sp>
    </p:spTree>
    <p:extLst>
      <p:ext uri="{BB962C8B-B14F-4D97-AF65-F5344CB8AC3E}">
        <p14:creationId xmlns:p14="http://schemas.microsoft.com/office/powerpoint/2010/main" val="140301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As</a:t>
            </a:r>
            <a:r>
              <a:rPr lang="en-US" sz="1200" baseline="0" dirty="0" smtClean="0"/>
              <a:t> we are at the end of the boating season for most states, I want you to think about what have been some of the issues for your state. Dramatic Pause….</a:t>
            </a:r>
            <a:r>
              <a:rPr lang="en-US" sz="1200" dirty="0" smtClean="0"/>
              <a:t>What did you create to help work on these issues?</a:t>
            </a:r>
            <a:r>
              <a:rPr lang="en-US" sz="1200" baseline="0" dirty="0" smtClean="0"/>
              <a:t>  I bet some of you would have like to seen my blog on navigation lights, our state’s wake surfing report, or my presentation on Aquatic </a:t>
            </a:r>
            <a:r>
              <a:rPr lang="en-US" sz="1200" baseline="0" dirty="0" err="1" smtClean="0"/>
              <a:t>Nusiance</a:t>
            </a:r>
            <a:r>
              <a:rPr lang="en-US" sz="1200" baseline="0" dirty="0" smtClean="0"/>
              <a:t> Species</a:t>
            </a:r>
            <a:endParaRPr lang="en-US" dirty="0" smtClean="0"/>
          </a:p>
          <a:p>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9</a:t>
            </a:fld>
            <a:endParaRPr lang="en-US" altLang="x-none"/>
          </a:p>
        </p:txBody>
      </p:sp>
    </p:spTree>
    <p:extLst>
      <p:ext uri="{BB962C8B-B14F-4D97-AF65-F5344CB8AC3E}">
        <p14:creationId xmlns:p14="http://schemas.microsoft.com/office/powerpoint/2010/main" val="100558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important roles NASBLA can play for member states is to be the Google of boating safety – the place members automatically turn; the trusted source.  This is not only one of the tenants of NASBLA and their strategic plan.  It is also an important piece of the RBS community’s strategic plan</a:t>
            </a:r>
            <a:endParaRPr lang="en-US" dirty="0"/>
          </a:p>
        </p:txBody>
      </p:sp>
      <p:sp>
        <p:nvSpPr>
          <p:cNvPr id="4" name="Slide Number Placeholder 3"/>
          <p:cNvSpPr>
            <a:spLocks noGrp="1"/>
          </p:cNvSpPr>
          <p:nvPr>
            <p:ph type="sldNum" sz="quarter" idx="10"/>
          </p:nvPr>
        </p:nvSpPr>
        <p:spPr/>
        <p:txBody>
          <a:bodyPr/>
          <a:lstStyle/>
          <a:p>
            <a:fld id="{EAE738CF-17FB-514B-9B6A-B8A6BA159A5E}" type="slidenum">
              <a:rPr lang="en-US" altLang="x-none" smtClean="0"/>
              <a:pPr/>
              <a:t>10</a:t>
            </a:fld>
            <a:endParaRPr lang="en-US" altLang="x-none"/>
          </a:p>
        </p:txBody>
      </p:sp>
    </p:spTree>
    <p:extLst>
      <p:ext uri="{BB962C8B-B14F-4D97-AF65-F5344CB8AC3E}">
        <p14:creationId xmlns:p14="http://schemas.microsoft.com/office/powerpoint/2010/main" val="187650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833FB-09CE-4E5A-811D-CA073CBBE0DC}"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275360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33FB-09CE-4E5A-811D-CA073CBBE0DC}"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343406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33FB-09CE-4E5A-811D-CA073CBBE0DC}"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159538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21160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99082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b="1">
                <a:solidFill>
                  <a:schemeClr val="bg1"/>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1" cap="none">
                <a:solidFill>
                  <a:schemeClr val="bg1"/>
                </a:solidFill>
                <a:effectLst/>
                <a:latin typeface="Calibri"/>
                <a:cs typeface="Calibri"/>
              </a:defRPr>
            </a:lvl1pPr>
            <a:lvl2pPr marL="457200">
              <a:spcAft>
                <a:spcPts val="550"/>
              </a:spcAft>
              <a:buClr>
                <a:srgbClr val="E7A614"/>
              </a:buClr>
              <a:buFont typeface="Arial"/>
              <a:buChar char="•"/>
              <a:defRPr sz="2500" b="1">
                <a:solidFill>
                  <a:schemeClr val="bg1"/>
                </a:solidFill>
                <a:latin typeface="Calibri"/>
                <a:cs typeface="Calibri"/>
              </a:defRPr>
            </a:lvl2pPr>
            <a:lvl3pPr marL="914400">
              <a:spcAft>
                <a:spcPts val="550"/>
              </a:spcAft>
              <a:buClr>
                <a:srgbClr val="E7A614"/>
              </a:buClr>
              <a:buFont typeface="Arial"/>
              <a:buChar char="•"/>
              <a:defRPr sz="2500" b="1">
                <a:solidFill>
                  <a:schemeClr val="bg1"/>
                </a:solidFill>
                <a:latin typeface="Calibri"/>
                <a:cs typeface="Calibri"/>
              </a:defRPr>
            </a:lvl3pPr>
            <a:lvl4pPr marL="1371600">
              <a:spcAft>
                <a:spcPts val="550"/>
              </a:spcAft>
              <a:buClr>
                <a:srgbClr val="E7A614"/>
              </a:buClr>
              <a:buFont typeface="Arial"/>
              <a:buChar char="•"/>
              <a:defRPr sz="2500" b="1">
                <a:solidFill>
                  <a:schemeClr val="bg1"/>
                </a:solidFill>
                <a:latin typeface="Calibri"/>
                <a:cs typeface="Calibri"/>
              </a:defRPr>
            </a:lvl4pPr>
            <a:lvl5pPr marL="1828800">
              <a:spcAft>
                <a:spcPts val="550"/>
              </a:spcAft>
              <a:buClr>
                <a:srgbClr val="E7A614"/>
              </a:buClr>
              <a:buFont typeface="Arial"/>
              <a:buChar char="•"/>
              <a:defRPr sz="2500" b="1">
                <a:solidFill>
                  <a:schemeClr val="bg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b="1">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69705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76880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309477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57249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62712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15381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33FB-09CE-4E5A-811D-CA073CBBE0DC}"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10708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04842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108895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535329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197321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356300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4120524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37548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100001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863463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79953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D833FB-09CE-4E5A-811D-CA073CBBE0DC}"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1502748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422308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083801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521778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2743201"/>
            <a:ext cx="4011084" cy="3048000"/>
          </a:xfrm>
          <a:prstGeom prst="rect">
            <a:avLst/>
          </a:prstGeom>
        </p:spPr>
        <p:txBody>
          <a:bodyPr/>
          <a:lstStyle>
            <a:lvl1pPr marL="0" indent="0">
              <a:buNone/>
              <a:defRPr sz="165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8" name="Title Placeholder 21"/>
          <p:cNvSpPr>
            <a:spLocks noGrp="1"/>
          </p:cNvSpPr>
          <p:nvPr>
            <p:ph type="title"/>
          </p:nvPr>
        </p:nvSpPr>
        <p:spPr>
          <a:xfrm>
            <a:off x="3149600" y="274638"/>
            <a:ext cx="8432800" cy="1143000"/>
          </a:xfrm>
          <a:prstGeom prst="rect">
            <a:avLst/>
          </a:prstGeom>
        </p:spPr>
        <p:txBody>
          <a:bodyPr/>
          <a:lstStyle>
            <a:lvl1pPr>
              <a:defRPr sz="4000"/>
            </a:lvl1pPr>
          </a:lstStyle>
          <a:p>
            <a:r>
              <a:rPr lang="en-US" smtClean="0"/>
              <a:t>Click to edit Master title style</a:t>
            </a:r>
            <a:endParaRPr lang="en-US" dirty="0"/>
          </a:p>
        </p:txBody>
      </p:sp>
      <p:sp>
        <p:nvSpPr>
          <p:cNvPr id="9" name="Text Placeholder 12"/>
          <p:cNvSpPr>
            <a:spLocks noGrp="1"/>
          </p:cNvSpPr>
          <p:nvPr>
            <p:ph idx="14"/>
          </p:nvPr>
        </p:nvSpPr>
        <p:spPr>
          <a:xfrm>
            <a:off x="4978400" y="2743200"/>
            <a:ext cx="6604000" cy="3048000"/>
          </a:xfrm>
          <a:prstGeom prst="rect">
            <a:avLst/>
          </a:prstGeom>
        </p:spPr>
        <p:txBody>
          <a:bodyPr vert="horz">
            <a:noAutofit/>
          </a:bodyPr>
          <a:lstStyle>
            <a:lvl1pPr algn="l" eaLnBrk="1" latinLnBrk="0" hangingPunct="1">
              <a:spcAft>
                <a:spcPts val="550"/>
              </a:spcAft>
              <a:buClr>
                <a:srgbClr val="E7A614"/>
              </a:buClr>
              <a:buFont typeface="Arial"/>
              <a:buChar char="•"/>
              <a:defRPr sz="2500" b="0" cap="none">
                <a:effectLst/>
                <a:latin typeface="Calibri"/>
                <a:cs typeface="Calibri"/>
              </a:defRPr>
            </a:lvl1pPr>
            <a:lvl2pPr marL="457200">
              <a:spcAft>
                <a:spcPts val="550"/>
              </a:spcAft>
              <a:buClr>
                <a:srgbClr val="E7A614"/>
              </a:buClr>
              <a:buFont typeface="Arial"/>
              <a:buChar char="•"/>
              <a:defRPr sz="2500">
                <a:solidFill>
                  <a:schemeClr val="tx1"/>
                </a:solidFill>
                <a:latin typeface="Calibri"/>
                <a:cs typeface="Calibri"/>
              </a:defRPr>
            </a:lvl2pPr>
            <a:lvl3pPr marL="914400">
              <a:spcAft>
                <a:spcPts val="550"/>
              </a:spcAft>
              <a:buClr>
                <a:srgbClr val="E7A614"/>
              </a:buClr>
              <a:buFont typeface="Arial"/>
              <a:buChar char="•"/>
              <a:defRPr sz="2500">
                <a:solidFill>
                  <a:schemeClr val="tx1"/>
                </a:solidFill>
                <a:latin typeface="Calibri"/>
                <a:cs typeface="Calibri"/>
              </a:defRPr>
            </a:lvl3pPr>
            <a:lvl4pPr marL="1371600">
              <a:spcAft>
                <a:spcPts val="550"/>
              </a:spcAft>
              <a:buClr>
                <a:srgbClr val="E7A614"/>
              </a:buClr>
              <a:buFont typeface="Arial"/>
              <a:buChar char="•"/>
              <a:defRPr sz="2500">
                <a:solidFill>
                  <a:schemeClr val="tx1"/>
                </a:solidFill>
                <a:latin typeface="Calibri"/>
                <a:cs typeface="Calibri"/>
              </a:defRPr>
            </a:lvl4pPr>
            <a:lvl5pPr marL="1828800">
              <a:spcAft>
                <a:spcPts val="550"/>
              </a:spcAft>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8"/>
          <p:cNvSpPr>
            <a:spLocks noGrp="1"/>
          </p:cNvSpPr>
          <p:nvPr>
            <p:ph type="subTitle" idx="1"/>
          </p:nvPr>
        </p:nvSpPr>
        <p:spPr>
          <a:xfrm>
            <a:off x="609600" y="1981200"/>
            <a:ext cx="10972800" cy="457200"/>
          </a:xfrm>
          <a:prstGeom prst="rect">
            <a:avLst/>
          </a:prstGeom>
        </p:spPr>
        <p:txBody>
          <a:bodyPr>
            <a:normAutofit/>
          </a:bodyPr>
          <a:lstStyle>
            <a:lvl1pPr marL="0" indent="0" algn="ctr">
              <a:buNone/>
              <a:defRPr sz="2500">
                <a:solidFill>
                  <a:srgbClr val="E7A614"/>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62264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833FB-09CE-4E5A-811D-CA073CBBE0DC}" type="datetimeFigureOut">
              <a:rPr lang="en-US" smtClean="0"/>
              <a:t>3/4/18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72252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833FB-09CE-4E5A-811D-CA073CBBE0DC}" type="datetimeFigureOut">
              <a:rPr lang="en-US" smtClean="0"/>
              <a:t>3/4/18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259689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833FB-09CE-4E5A-811D-CA073CBBE0DC}" type="datetimeFigureOut">
              <a:rPr lang="en-US" smtClean="0"/>
              <a:t>3/4/18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39227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833FB-09CE-4E5A-811D-CA073CBBE0DC}" type="datetimeFigureOut">
              <a:rPr lang="en-US" smtClean="0"/>
              <a:t>3/4/18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402329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D833FB-09CE-4E5A-811D-CA073CBBE0DC}" type="datetimeFigureOut">
              <a:rPr lang="en-US" smtClean="0"/>
              <a:t>3/4/18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354215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D833FB-09CE-4E5A-811D-CA073CBBE0DC}" type="datetimeFigureOut">
              <a:rPr lang="en-US" smtClean="0"/>
              <a:t>3/4/18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3BF34-8D73-4A8E-BAFF-1FB6298BE96C}" type="slidenum">
              <a:rPr lang="en-US" smtClean="0"/>
              <a:t>‹#›</a:t>
            </a:fld>
            <a:endParaRPr lang="en-US"/>
          </a:p>
        </p:txBody>
      </p:sp>
    </p:spTree>
    <p:extLst>
      <p:ext uri="{BB962C8B-B14F-4D97-AF65-F5344CB8AC3E}">
        <p14:creationId xmlns:p14="http://schemas.microsoft.com/office/powerpoint/2010/main" val="1021553057"/>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833FB-09CE-4E5A-811D-CA073CBBE0DC}" type="datetimeFigureOut">
              <a:rPr lang="en-US" smtClean="0"/>
              <a:t>3/4/18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3BF34-8D73-4A8E-BAFF-1FB6298BE96C}" type="slidenum">
              <a:rPr lang="en-US" smtClean="0"/>
              <a:t>‹#›</a:t>
            </a:fld>
            <a:endParaRPr lang="en-US"/>
          </a:p>
        </p:txBody>
      </p:sp>
    </p:spTree>
    <p:extLst>
      <p:ext uri="{BB962C8B-B14F-4D97-AF65-F5344CB8AC3E}">
        <p14:creationId xmlns:p14="http://schemas.microsoft.com/office/powerpoint/2010/main" val="351927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hyperlink" Target="http://www.nasbla.org/" TargetMode="External"/><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2.jpg"/><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5.pn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5410200"/>
          </a:xfrm>
        </p:spPr>
        <p:txBody>
          <a:bodyPr anchor="ctr">
            <a:scene3d>
              <a:camera prst="orthographicFront"/>
              <a:lightRig rig="soft" dir="t">
                <a:rot lat="0" lon="0" rev="16800000"/>
              </a:lightRig>
            </a:scene3d>
          </a:bodyPr>
          <a:lstStyle/>
          <a:p>
            <a:pPr fontAlgn="auto">
              <a:defRPr/>
            </a:pPr>
            <a:r>
              <a:rPr lang="en-US" dirty="0" smtClean="0">
                <a:ea typeface="+mj-ea"/>
                <a:cs typeface="+mj-cs"/>
              </a:rPr>
              <a:t>Knowledge is Power</a:t>
            </a:r>
            <a:endParaRPr lang="en-US" dirty="0">
              <a:ea typeface="+mj-ea"/>
              <a:cs typeface="+mj-cs"/>
            </a:endParaRPr>
          </a:p>
        </p:txBody>
      </p:sp>
      <p:sp>
        <p:nvSpPr>
          <p:cNvPr id="3074" name="Subtitle 4"/>
          <p:cNvSpPr>
            <a:spLocks noGrp="1"/>
          </p:cNvSpPr>
          <p:nvPr>
            <p:ph type="subTitle" idx="1"/>
          </p:nvPr>
        </p:nvSpPr>
        <p:spPr bwMode="auto">
          <a:xfrm>
            <a:off x="1524000" y="3810000"/>
            <a:ext cx="91440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x-none" dirty="0" smtClean="0">
                <a:ea typeface="ＭＳ Ｐゴシック" charset="-128"/>
              </a:rPr>
              <a:t>NASBLA and Knowledge Management</a:t>
            </a:r>
          </a:p>
          <a:p>
            <a:endParaRPr lang="en-US" altLang="x-none" dirty="0">
              <a:ea typeface="ＭＳ Ｐゴシック" charset="-128"/>
            </a:endParaRPr>
          </a:p>
          <a:p>
            <a:r>
              <a:rPr lang="en-US" altLang="x-none" dirty="0" smtClean="0">
                <a:ea typeface="ＭＳ Ｐゴシック" charset="-128"/>
              </a:rPr>
              <a:t>Stacey Brown, Virginia Department of Game and Inland Fisheries</a:t>
            </a:r>
          </a:p>
          <a:p>
            <a:r>
              <a:rPr lang="en-US" altLang="x-none" dirty="0" smtClean="0">
                <a:ea typeface="ＭＳ Ｐゴシック" charset="-128"/>
              </a:rPr>
              <a:t>Ron Sarver, NASBLA</a:t>
            </a:r>
            <a:endParaRPr lang="en-US" altLang="x-none" dirty="0">
              <a:ea typeface="ＭＳ Ｐゴシック" charset="-128"/>
            </a:endParaRPr>
          </a:p>
        </p:txBody>
      </p:sp>
    </p:spTree>
    <p:extLst>
      <p:ext uri="{BB962C8B-B14F-4D97-AF65-F5344CB8AC3E}">
        <p14:creationId xmlns:p14="http://schemas.microsoft.com/office/powerpoint/2010/main" val="428995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369994"/>
            <a:ext cx="5953125" cy="18097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248150"/>
            <a:ext cx="7677150" cy="16383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663" y="2217720"/>
            <a:ext cx="4938713" cy="23844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149210"/>
            <a:ext cx="6019800" cy="4618036"/>
          </a:xfrm>
          <a:prstGeom prst="rect">
            <a:avLst/>
          </a:prstGeom>
        </p:spPr>
      </p:pic>
    </p:spTree>
    <p:extLst>
      <p:ext uri="{BB962C8B-B14F-4D97-AF65-F5344CB8AC3E}">
        <p14:creationId xmlns:p14="http://schemas.microsoft.com/office/powerpoint/2010/main" val="31415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7" name="Content Placeholder 6"/>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3657600" y="2057400"/>
            <a:ext cx="4724400" cy="3543300"/>
          </a:xfrm>
        </p:spPr>
      </p:pic>
    </p:spTree>
    <p:extLst>
      <p:ext uri="{BB962C8B-B14F-4D97-AF65-F5344CB8AC3E}">
        <p14:creationId xmlns:p14="http://schemas.microsoft.com/office/powerpoint/2010/main" val="142527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sp>
        <p:nvSpPr>
          <p:cNvPr id="4" name="Content Placeholder 3"/>
          <p:cNvSpPr>
            <a:spLocks noGrp="1"/>
          </p:cNvSpPr>
          <p:nvPr>
            <p:ph idx="14"/>
          </p:nvPr>
        </p:nvSpPr>
        <p:spPr>
          <a:xfrm>
            <a:off x="2209800" y="2590800"/>
            <a:ext cx="8001000" cy="3200400"/>
          </a:xfrm>
        </p:spPr>
        <p:txBody>
          <a:bodyPr/>
          <a:lstStyle/>
          <a:p>
            <a:r>
              <a:rPr lang="en-US" sz="2400" b="1" dirty="0">
                <a:solidFill>
                  <a:schemeClr val="bg1"/>
                </a:solidFill>
              </a:rPr>
              <a:t>Getting the right information, to the right person, at the right time and cost</a:t>
            </a:r>
          </a:p>
          <a:p>
            <a:r>
              <a:rPr lang="en-US" sz="2400" b="1" dirty="0">
                <a:solidFill>
                  <a:schemeClr val="bg1"/>
                </a:solidFill>
              </a:rPr>
              <a:t>Organizing, distilling and presenting information in a timely, relevant, accurate and simple manner</a:t>
            </a:r>
          </a:p>
          <a:p>
            <a:r>
              <a:rPr lang="en-US" sz="2400" b="1" dirty="0">
                <a:solidFill>
                  <a:schemeClr val="bg1"/>
                </a:solidFill>
              </a:rPr>
              <a:t>Leveraging both tacit and explicit knowledge in a systematic way</a:t>
            </a:r>
          </a:p>
          <a:p>
            <a:r>
              <a:rPr lang="en-US" sz="2400" b="1" dirty="0">
                <a:solidFill>
                  <a:schemeClr val="bg1"/>
                </a:solidFill>
              </a:rPr>
              <a:t>Using the information delivered to enable informed decision making</a:t>
            </a:r>
          </a:p>
          <a:p>
            <a:endParaRPr lang="en-US" sz="2400" b="1" dirty="0">
              <a:solidFill>
                <a:schemeClr val="bg1"/>
              </a:solidFill>
            </a:endParaRPr>
          </a:p>
        </p:txBody>
      </p:sp>
      <p:sp>
        <p:nvSpPr>
          <p:cNvPr id="5" name="Subtitle 4"/>
          <p:cNvSpPr>
            <a:spLocks noGrp="1"/>
          </p:cNvSpPr>
          <p:nvPr>
            <p:ph type="subTitle" idx="1"/>
          </p:nvPr>
        </p:nvSpPr>
        <p:spPr>
          <a:xfrm>
            <a:off x="1981200" y="1676400"/>
            <a:ext cx="8229600" cy="457200"/>
          </a:xfrm>
        </p:spPr>
        <p:txBody>
          <a:bodyPr>
            <a:normAutofit/>
          </a:bodyPr>
          <a:lstStyle/>
          <a:p>
            <a:r>
              <a:rPr lang="en-US" b="1" dirty="0" smtClean="0">
                <a:solidFill>
                  <a:schemeClr val="bg1"/>
                </a:solidFill>
              </a:rPr>
              <a:t>What is Knowledge Management?</a:t>
            </a:r>
            <a:endParaRPr lang="en-US" b="1" dirty="0">
              <a:solidFill>
                <a:schemeClr val="bg1"/>
              </a:solidFill>
            </a:endParaRPr>
          </a:p>
        </p:txBody>
      </p:sp>
    </p:spTree>
    <p:extLst>
      <p:ext uri="{BB962C8B-B14F-4D97-AF65-F5344CB8AC3E}">
        <p14:creationId xmlns:p14="http://schemas.microsoft.com/office/powerpoint/2010/main" val="231827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power</a:t>
            </a:r>
          </a:p>
        </p:txBody>
      </p:sp>
      <p:graphicFrame>
        <p:nvGraphicFramePr>
          <p:cNvPr id="8" name="Content Placeholder 5"/>
          <p:cNvGraphicFramePr>
            <a:graphicFrameLocks noGrp="1"/>
          </p:cNvGraphicFramePr>
          <p:nvPr>
            <p:ph idx="14"/>
            <p:extLst>
              <p:ext uri="{D42A27DB-BD31-4B8C-83A1-F6EECF244321}">
                <p14:modId xmlns:p14="http://schemas.microsoft.com/office/powerpoint/2010/main" val="1295210841"/>
              </p:ext>
            </p:extLst>
          </p:nvPr>
        </p:nvGraphicFramePr>
        <p:xfrm>
          <a:off x="1125415" y="1219200"/>
          <a:ext cx="832338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11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aphicFrame>
        <p:nvGraphicFramePr>
          <p:cNvPr id="6" name="Content Placeholder 5"/>
          <p:cNvGraphicFramePr>
            <a:graphicFrameLocks noGrp="1"/>
          </p:cNvGraphicFramePr>
          <p:nvPr>
            <p:ph idx="14"/>
            <p:extLst/>
          </p:nvPr>
        </p:nvGraphicFramePr>
        <p:xfrm>
          <a:off x="4953000" y="1752600"/>
          <a:ext cx="5562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2057400" y="2362200"/>
            <a:ext cx="2438400" cy="2209800"/>
            <a:chOff x="2280312" y="1006"/>
            <a:chExt cx="1001974" cy="1001974"/>
          </a:xfrm>
        </p:grpSpPr>
        <p:sp>
          <p:nvSpPr>
            <p:cNvPr id="8" name="Oval 7"/>
            <p:cNvSpPr/>
            <p:nvPr/>
          </p:nvSpPr>
          <p:spPr>
            <a:xfrm>
              <a:off x="2280312" y="1006"/>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427048" y="147742"/>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2800" dirty="0"/>
                <a:t>Leadership</a:t>
              </a:r>
            </a:p>
          </p:txBody>
        </p:sp>
      </p:grpSp>
    </p:spTree>
    <p:extLst>
      <p:ext uri="{BB962C8B-B14F-4D97-AF65-F5344CB8AC3E}">
        <p14:creationId xmlns:p14="http://schemas.microsoft.com/office/powerpoint/2010/main" val="234961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pSp>
        <p:nvGrpSpPr>
          <p:cNvPr id="7" name="Group 6"/>
          <p:cNvGrpSpPr/>
          <p:nvPr/>
        </p:nvGrpSpPr>
        <p:grpSpPr>
          <a:xfrm>
            <a:off x="1957692" y="233270"/>
            <a:ext cx="1790699" cy="1657582"/>
            <a:chOff x="2233344" y="-854232"/>
            <a:chExt cx="1001974" cy="1001974"/>
          </a:xfrm>
        </p:grpSpPr>
        <p:sp>
          <p:nvSpPr>
            <p:cNvPr id="8" name="Oval 7"/>
            <p:cNvSpPr/>
            <p:nvPr/>
          </p:nvSpPr>
          <p:spPr>
            <a:xfrm>
              <a:off x="2233344" y="-854232"/>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380080" y="-707496"/>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2000" dirty="0"/>
                <a:t>Leadership</a:t>
              </a:r>
              <a:endParaRPr lang="en-US" sz="2800" dirty="0"/>
            </a:p>
          </p:txBody>
        </p:sp>
      </p:grpSp>
      <p:sp>
        <p:nvSpPr>
          <p:cNvPr id="2" name="Content Placeholder 1"/>
          <p:cNvSpPr>
            <a:spLocks noGrp="1"/>
          </p:cNvSpPr>
          <p:nvPr>
            <p:ph idx="14"/>
          </p:nvPr>
        </p:nvSpPr>
        <p:spPr>
          <a:xfrm>
            <a:off x="1957692" y="2133600"/>
            <a:ext cx="8253109" cy="3657600"/>
          </a:xfrm>
        </p:spPr>
        <p:txBody>
          <a:bodyPr/>
          <a:lstStyle/>
          <a:p>
            <a:pPr marL="0" indent="0">
              <a:buNone/>
            </a:pPr>
            <a:r>
              <a:rPr lang="en-US" dirty="0">
                <a:solidFill>
                  <a:schemeClr val="bg1"/>
                </a:solidFill>
              </a:rPr>
              <a:t>NASBLA’s mission is to strengthen the ability of the state &amp; territorial boating authorities to reduce death, injury and property damage associated with recreational boating and ensure a safe, secure and enjoyable boating environment. NASBLA seeks to be a learning organization, active in knowledge management. It is NASBLA’s policy to make conscious efforts to encourage the creation, sharing, storing, and wider use of knowledge at all levels within the organization and partner organizations. </a:t>
            </a:r>
          </a:p>
        </p:txBody>
      </p:sp>
      <p:sp>
        <p:nvSpPr>
          <p:cNvPr id="10" name="Subtitle 4"/>
          <p:cNvSpPr>
            <a:spLocks noGrp="1"/>
          </p:cNvSpPr>
          <p:nvPr>
            <p:ph type="subTitle" idx="1"/>
          </p:nvPr>
        </p:nvSpPr>
        <p:spPr bwMode="auto">
          <a:xfrm>
            <a:off x="4343400" y="1305204"/>
            <a:ext cx="5715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x-none" dirty="0" smtClean="0">
                <a:solidFill>
                  <a:schemeClr val="bg1"/>
                </a:solidFill>
                <a:ea typeface="ＭＳ Ｐゴシック" charset="-128"/>
              </a:rPr>
              <a:t>Draft Knowledge Management Policy</a:t>
            </a:r>
            <a:endParaRPr lang="en-US" altLang="x-none" dirty="0">
              <a:solidFill>
                <a:schemeClr val="bg1"/>
              </a:solidFill>
              <a:ea typeface="ＭＳ Ｐゴシック" charset="-128"/>
            </a:endParaRPr>
          </a:p>
        </p:txBody>
      </p:sp>
    </p:spTree>
    <p:extLst>
      <p:ext uri="{BB962C8B-B14F-4D97-AF65-F5344CB8AC3E}">
        <p14:creationId xmlns:p14="http://schemas.microsoft.com/office/powerpoint/2010/main" val="25267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pSp>
        <p:nvGrpSpPr>
          <p:cNvPr id="7" name="Group 6"/>
          <p:cNvGrpSpPr/>
          <p:nvPr/>
        </p:nvGrpSpPr>
        <p:grpSpPr>
          <a:xfrm>
            <a:off x="1957692" y="233270"/>
            <a:ext cx="1790699" cy="1657582"/>
            <a:chOff x="2233344" y="-854232"/>
            <a:chExt cx="1001974" cy="1001974"/>
          </a:xfrm>
        </p:grpSpPr>
        <p:sp>
          <p:nvSpPr>
            <p:cNvPr id="8" name="Oval 7"/>
            <p:cNvSpPr/>
            <p:nvPr/>
          </p:nvSpPr>
          <p:spPr>
            <a:xfrm>
              <a:off x="2233344" y="-854232"/>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380080" y="-707496"/>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2000" dirty="0"/>
                <a:t>Leadership</a:t>
              </a:r>
              <a:endParaRPr lang="en-US" sz="2800" dirty="0"/>
            </a:p>
          </p:txBody>
        </p:sp>
      </p:grpSp>
      <p:sp>
        <p:nvSpPr>
          <p:cNvPr id="2" name="Content Placeholder 1"/>
          <p:cNvSpPr>
            <a:spLocks noGrp="1"/>
          </p:cNvSpPr>
          <p:nvPr>
            <p:ph idx="14"/>
          </p:nvPr>
        </p:nvSpPr>
        <p:spPr>
          <a:xfrm>
            <a:off x="1957692" y="2286000"/>
            <a:ext cx="8253109" cy="3505200"/>
          </a:xfrm>
        </p:spPr>
        <p:txBody>
          <a:bodyPr/>
          <a:lstStyle/>
          <a:p>
            <a:pPr marL="0" indent="0">
              <a:buNone/>
            </a:pPr>
            <a:r>
              <a:rPr lang="en-US" b="1" dirty="0" smtClean="0">
                <a:solidFill>
                  <a:schemeClr val="bg1"/>
                </a:solidFill>
              </a:rPr>
              <a:t>It </a:t>
            </a:r>
            <a:r>
              <a:rPr lang="en-US" b="1" dirty="0">
                <a:solidFill>
                  <a:schemeClr val="bg1"/>
                </a:solidFill>
              </a:rPr>
              <a:t>will learn systematically and collectively from its own projects, programs, and initiatives and from the experience of its partner organizations to strengthen the NASBLA mission and the mission of partner organizations. NASBLA will serve as content curator to assist partner organizations in achieving their missions. NASBLA will have a knowledge management system that provides the right information to the right person at the right time. </a:t>
            </a:r>
          </a:p>
        </p:txBody>
      </p:sp>
      <p:sp>
        <p:nvSpPr>
          <p:cNvPr id="10" name="Subtitle 4"/>
          <p:cNvSpPr>
            <a:spLocks noGrp="1"/>
          </p:cNvSpPr>
          <p:nvPr>
            <p:ph type="subTitle" idx="1"/>
          </p:nvPr>
        </p:nvSpPr>
        <p:spPr bwMode="auto">
          <a:xfrm>
            <a:off x="4343400" y="1305204"/>
            <a:ext cx="5715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x-none" b="1" dirty="0" smtClean="0">
                <a:solidFill>
                  <a:schemeClr val="bg1"/>
                </a:solidFill>
                <a:ea typeface="ＭＳ Ｐゴシック" charset="-128"/>
              </a:rPr>
              <a:t>Draft Knowledge Management Policy</a:t>
            </a:r>
            <a:endParaRPr lang="en-US" altLang="x-none" b="1" dirty="0">
              <a:solidFill>
                <a:schemeClr val="bg1"/>
              </a:solidFill>
              <a:ea typeface="ＭＳ Ｐゴシック" charset="-128"/>
            </a:endParaRPr>
          </a:p>
        </p:txBody>
      </p:sp>
    </p:spTree>
    <p:extLst>
      <p:ext uri="{BB962C8B-B14F-4D97-AF65-F5344CB8AC3E}">
        <p14:creationId xmlns:p14="http://schemas.microsoft.com/office/powerpoint/2010/main" val="701713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pSp>
        <p:nvGrpSpPr>
          <p:cNvPr id="7" name="Group 6"/>
          <p:cNvGrpSpPr/>
          <p:nvPr/>
        </p:nvGrpSpPr>
        <p:grpSpPr>
          <a:xfrm>
            <a:off x="1957692" y="233270"/>
            <a:ext cx="1790699" cy="1657582"/>
            <a:chOff x="2233344" y="-854232"/>
            <a:chExt cx="1001974" cy="1001974"/>
          </a:xfrm>
        </p:grpSpPr>
        <p:sp>
          <p:nvSpPr>
            <p:cNvPr id="8" name="Oval 7"/>
            <p:cNvSpPr/>
            <p:nvPr/>
          </p:nvSpPr>
          <p:spPr>
            <a:xfrm>
              <a:off x="2233344" y="-854232"/>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380080" y="-707496"/>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2000" dirty="0"/>
                <a:t>Leadership</a:t>
              </a:r>
              <a:endParaRPr lang="en-US" sz="2800" dirty="0"/>
            </a:p>
          </p:txBody>
        </p:sp>
      </p:grpSp>
      <p:sp>
        <p:nvSpPr>
          <p:cNvPr id="2" name="Content Placeholder 1"/>
          <p:cNvSpPr>
            <a:spLocks noGrp="1"/>
          </p:cNvSpPr>
          <p:nvPr>
            <p:ph idx="14"/>
          </p:nvPr>
        </p:nvSpPr>
        <p:spPr>
          <a:xfrm>
            <a:off x="1938642" y="2133600"/>
            <a:ext cx="8253109" cy="4038600"/>
          </a:xfrm>
        </p:spPr>
        <p:txBody>
          <a:bodyPr/>
          <a:lstStyle/>
          <a:p>
            <a:pPr marL="0" indent="0">
              <a:buNone/>
            </a:pPr>
            <a:r>
              <a:rPr lang="en-US" sz="2400" b="1" dirty="0">
                <a:solidFill>
                  <a:schemeClr val="bg1"/>
                </a:solidFill>
              </a:rPr>
              <a:t>NASBLA Knowledge Management Principles </a:t>
            </a:r>
          </a:p>
          <a:p>
            <a:pPr>
              <a:buFont typeface="Arial" panose="020B0604020202020204" pitchFamily="34" charset="0"/>
              <a:buChar char="•"/>
            </a:pPr>
            <a:r>
              <a:rPr lang="en-US" sz="2400" b="1" dirty="0">
                <a:solidFill>
                  <a:schemeClr val="bg1"/>
                </a:solidFill>
              </a:rPr>
              <a:t>NASBLA will provide a system that allows for the addition of content and gives guidance for the collection, creation, and validation of content </a:t>
            </a:r>
          </a:p>
          <a:p>
            <a:pPr>
              <a:buFont typeface="Arial" panose="020B0604020202020204" pitchFamily="34" charset="0"/>
              <a:buChar char="•"/>
            </a:pPr>
            <a:r>
              <a:rPr lang="en-US" sz="2400" b="1" dirty="0">
                <a:solidFill>
                  <a:schemeClr val="bg1"/>
                </a:solidFill>
              </a:rPr>
              <a:t>All products (brochures, PSAs, etc.) from NASBLA committees will be shared through this system</a:t>
            </a:r>
          </a:p>
          <a:p>
            <a:pPr>
              <a:buFont typeface="Arial" panose="020B0604020202020204" pitchFamily="34" charset="0"/>
              <a:buChar char="•"/>
            </a:pPr>
            <a:r>
              <a:rPr lang="en-US" sz="2400" b="1" dirty="0">
                <a:solidFill>
                  <a:schemeClr val="bg1"/>
                </a:solidFill>
              </a:rPr>
              <a:t>NASBLA partners will be able to easily share reports, brochures, PSAs, photos, videos, presentations, etc. related to recreational boating through this system </a:t>
            </a:r>
          </a:p>
        </p:txBody>
      </p:sp>
      <p:sp>
        <p:nvSpPr>
          <p:cNvPr id="10" name="Subtitle 4"/>
          <p:cNvSpPr>
            <a:spLocks noGrp="1"/>
          </p:cNvSpPr>
          <p:nvPr>
            <p:ph type="subTitle" idx="1"/>
          </p:nvPr>
        </p:nvSpPr>
        <p:spPr bwMode="auto">
          <a:xfrm>
            <a:off x="4572000" y="1205052"/>
            <a:ext cx="5715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x-none" b="1" dirty="0" smtClean="0">
                <a:solidFill>
                  <a:schemeClr val="bg1"/>
                </a:solidFill>
                <a:ea typeface="ＭＳ Ｐゴシック" charset="-128"/>
              </a:rPr>
              <a:t>Draft Knowledge Management Policy</a:t>
            </a:r>
            <a:endParaRPr lang="en-US" altLang="x-none" b="1" dirty="0">
              <a:solidFill>
                <a:schemeClr val="bg1"/>
              </a:solidFill>
              <a:ea typeface="ＭＳ Ｐゴシック" charset="-128"/>
            </a:endParaRPr>
          </a:p>
        </p:txBody>
      </p:sp>
    </p:spTree>
    <p:extLst>
      <p:ext uri="{BB962C8B-B14F-4D97-AF65-F5344CB8AC3E}">
        <p14:creationId xmlns:p14="http://schemas.microsoft.com/office/powerpoint/2010/main" val="4100367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pSp>
        <p:nvGrpSpPr>
          <p:cNvPr id="7" name="Group 6"/>
          <p:cNvGrpSpPr/>
          <p:nvPr/>
        </p:nvGrpSpPr>
        <p:grpSpPr>
          <a:xfrm>
            <a:off x="1957692" y="233270"/>
            <a:ext cx="1790699" cy="1657582"/>
            <a:chOff x="2233344" y="-854232"/>
            <a:chExt cx="1001974" cy="1001974"/>
          </a:xfrm>
        </p:grpSpPr>
        <p:sp>
          <p:nvSpPr>
            <p:cNvPr id="8" name="Oval 7"/>
            <p:cNvSpPr/>
            <p:nvPr/>
          </p:nvSpPr>
          <p:spPr>
            <a:xfrm>
              <a:off x="2233344" y="-854232"/>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380080" y="-707496"/>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2000" dirty="0"/>
                <a:t>Leadership</a:t>
              </a:r>
              <a:endParaRPr lang="en-US" sz="2800" dirty="0"/>
            </a:p>
          </p:txBody>
        </p:sp>
      </p:grpSp>
      <p:sp>
        <p:nvSpPr>
          <p:cNvPr id="10" name="Subtitle 4"/>
          <p:cNvSpPr>
            <a:spLocks noGrp="1"/>
          </p:cNvSpPr>
          <p:nvPr>
            <p:ph type="subTitle" idx="1"/>
          </p:nvPr>
        </p:nvSpPr>
        <p:spPr bwMode="auto">
          <a:xfrm>
            <a:off x="4572000" y="1205052"/>
            <a:ext cx="5715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x-none" b="1" dirty="0" smtClean="0">
                <a:solidFill>
                  <a:schemeClr val="bg1"/>
                </a:solidFill>
                <a:ea typeface="ＭＳ Ｐゴシック" charset="-128"/>
              </a:rPr>
              <a:t>Draft Knowledge Management Policy</a:t>
            </a:r>
            <a:endParaRPr lang="en-US" altLang="x-none" b="1" dirty="0">
              <a:solidFill>
                <a:schemeClr val="bg1"/>
              </a:solidFill>
              <a:ea typeface="ＭＳ Ｐゴシック" charset="-128"/>
            </a:endParaRPr>
          </a:p>
        </p:txBody>
      </p:sp>
      <p:sp>
        <p:nvSpPr>
          <p:cNvPr id="11" name="Content Placeholder 1"/>
          <p:cNvSpPr>
            <a:spLocks noGrp="1"/>
          </p:cNvSpPr>
          <p:nvPr>
            <p:ph idx="14"/>
          </p:nvPr>
        </p:nvSpPr>
        <p:spPr>
          <a:xfrm>
            <a:off x="1938642" y="2133600"/>
            <a:ext cx="8253109" cy="4038600"/>
          </a:xfrm>
        </p:spPr>
        <p:txBody>
          <a:bodyPr/>
          <a:lstStyle/>
          <a:p>
            <a:pPr marL="0" indent="0">
              <a:buNone/>
            </a:pPr>
            <a:r>
              <a:rPr lang="en-US" sz="2400" b="1" dirty="0">
                <a:solidFill>
                  <a:schemeClr val="bg1"/>
                </a:solidFill>
              </a:rPr>
              <a:t>NASBLA Knowledge Management Principles </a:t>
            </a:r>
          </a:p>
          <a:p>
            <a:pPr>
              <a:buFont typeface="Arial" panose="020B0604020202020204" pitchFamily="34" charset="0"/>
              <a:buChar char="•"/>
            </a:pPr>
            <a:r>
              <a:rPr lang="en-US" sz="2400" b="1" dirty="0">
                <a:solidFill>
                  <a:schemeClr val="bg1"/>
                </a:solidFill>
              </a:rPr>
              <a:t>NASBLA will provide guidelines to ensure all knowledge is correctly documented using similar taxonomy to ensure ease of use and searches for information</a:t>
            </a:r>
          </a:p>
          <a:p>
            <a:pPr>
              <a:buFont typeface="Arial" panose="020B0604020202020204" pitchFamily="34" charset="0"/>
              <a:buChar char="•"/>
            </a:pPr>
            <a:r>
              <a:rPr lang="en-US" sz="2400" b="1" dirty="0">
                <a:solidFill>
                  <a:schemeClr val="bg1"/>
                </a:solidFill>
              </a:rPr>
              <a:t>NASBLA will provide guidelines on content life cycle for maintaining and retiring content</a:t>
            </a:r>
          </a:p>
          <a:p>
            <a:pPr>
              <a:buFont typeface="Arial" panose="020B0604020202020204" pitchFamily="34" charset="0"/>
              <a:buChar char="•"/>
            </a:pPr>
            <a:r>
              <a:rPr lang="en-US" sz="2400" b="1" dirty="0">
                <a:solidFill>
                  <a:schemeClr val="bg1"/>
                </a:solidFill>
              </a:rPr>
              <a:t>NASBLA staff and partners will be able to easily access the knowledge curated through the system in a timely manner</a:t>
            </a:r>
          </a:p>
        </p:txBody>
      </p:sp>
    </p:spTree>
    <p:extLst>
      <p:ext uri="{BB962C8B-B14F-4D97-AF65-F5344CB8AC3E}">
        <p14:creationId xmlns:p14="http://schemas.microsoft.com/office/powerpoint/2010/main" val="3717193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798301192"/>
              </p:ext>
            </p:extLst>
          </p:nvPr>
        </p:nvGraphicFramePr>
        <p:xfrm>
          <a:off x="4953000" y="1752600"/>
          <a:ext cx="6188612" cy="457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2286000" y="2514600"/>
            <a:ext cx="1981200" cy="1922038"/>
            <a:chOff x="763006" y="1518312"/>
            <a:chExt cx="1001974" cy="1001974"/>
          </a:xfrm>
        </p:grpSpPr>
        <p:sp>
          <p:nvSpPr>
            <p:cNvPr id="8" name="Oval 7"/>
            <p:cNvSpPr/>
            <p:nvPr/>
          </p:nvSpPr>
          <p:spPr>
            <a:xfrm>
              <a:off x="763006" y="1518312"/>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909742" y="1665048"/>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3200" dirty="0"/>
                <a:t>Process</a:t>
              </a:r>
              <a:endParaRPr lang="en-US" sz="1100" dirty="0"/>
            </a:p>
          </p:txBody>
        </p:sp>
      </p:grpSp>
    </p:spTree>
    <p:extLst>
      <p:ext uri="{BB962C8B-B14F-4D97-AF65-F5344CB8AC3E}">
        <p14:creationId xmlns:p14="http://schemas.microsoft.com/office/powerpoint/2010/main" val="19752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a:xfrm>
            <a:off x="1981201" y="2133600"/>
            <a:ext cx="3008313" cy="3048000"/>
          </a:xfrm>
        </p:spPr>
        <p:txBody>
          <a:bodyPr/>
          <a:lstStyle/>
          <a:p>
            <a:r>
              <a:rPr lang="en-US" sz="2800" dirty="0">
                <a:solidFill>
                  <a:schemeClr val="bg1"/>
                </a:solidFill>
              </a:rPr>
              <a:t>Have you ever been asked to provide a brochure for boating safety while waterfowl hunting?</a:t>
            </a:r>
          </a:p>
        </p:txBody>
      </p:sp>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6" name="Content Placeholder 5"/>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6858000" y="2133600"/>
            <a:ext cx="3048000" cy="3048000"/>
          </a:xfrm>
        </p:spPr>
      </p:pic>
    </p:spTree>
    <p:extLst>
      <p:ext uri="{BB962C8B-B14F-4D97-AF65-F5344CB8AC3E}">
        <p14:creationId xmlns:p14="http://schemas.microsoft.com/office/powerpoint/2010/main" val="409701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3985069071"/>
              </p:ext>
            </p:extLst>
          </p:nvPr>
        </p:nvGraphicFramePr>
        <p:xfrm>
          <a:off x="4952999" y="1752599"/>
          <a:ext cx="6047935" cy="449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2222545" y="2514600"/>
            <a:ext cx="2514600" cy="2438400"/>
            <a:chOff x="2133576" y="3254801"/>
            <a:chExt cx="1001974" cy="1001974"/>
          </a:xfrm>
        </p:grpSpPr>
        <p:sp>
          <p:nvSpPr>
            <p:cNvPr id="9" name="Oval 8"/>
            <p:cNvSpPr/>
            <p:nvPr/>
          </p:nvSpPr>
          <p:spPr>
            <a:xfrm>
              <a:off x="2133576" y="3254801"/>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2280312" y="3401537"/>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2800" dirty="0">
                  <a:hlinkClick r:id="rId8"/>
                </a:rPr>
                <a:t>Technology</a:t>
              </a:r>
              <a:endParaRPr lang="en-US" sz="1100" dirty="0"/>
            </a:p>
          </p:txBody>
        </p:sp>
      </p:grpSp>
    </p:spTree>
    <p:extLst>
      <p:ext uri="{BB962C8B-B14F-4D97-AF65-F5344CB8AC3E}">
        <p14:creationId xmlns:p14="http://schemas.microsoft.com/office/powerpoint/2010/main" val="2926242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a:solidFill>
                  <a:schemeClr val="bg1"/>
                </a:solidFill>
              </a:rPr>
              <a:t>Knowledge is </a:t>
            </a:r>
            <a:r>
              <a:rPr lang="en-US" b="1" dirty="0" smtClean="0">
                <a:solidFill>
                  <a:schemeClr val="bg1"/>
                </a:solidFill>
              </a:rPr>
              <a:t>Power</a:t>
            </a:r>
            <a:endParaRPr lang="en-US" b="1" dirty="0">
              <a:solidFill>
                <a:schemeClr val="bg1"/>
              </a:solidFill>
            </a:endParaRPr>
          </a:p>
        </p:txBody>
      </p:sp>
      <p:graphicFrame>
        <p:nvGraphicFramePr>
          <p:cNvPr id="6" name="Content Placeholder 5"/>
          <p:cNvGraphicFramePr>
            <a:graphicFrameLocks noGrp="1"/>
          </p:cNvGraphicFramePr>
          <p:nvPr>
            <p:ph idx="14"/>
            <p:extLst/>
          </p:nvPr>
        </p:nvGraphicFramePr>
        <p:xfrm>
          <a:off x="4953000" y="1752600"/>
          <a:ext cx="5562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2035313" y="2316609"/>
            <a:ext cx="2362200" cy="2150638"/>
            <a:chOff x="3797619" y="1518312"/>
            <a:chExt cx="1001974" cy="1001974"/>
          </a:xfrm>
        </p:grpSpPr>
        <p:sp>
          <p:nvSpPr>
            <p:cNvPr id="8" name="Oval 7"/>
            <p:cNvSpPr/>
            <p:nvPr/>
          </p:nvSpPr>
          <p:spPr>
            <a:xfrm>
              <a:off x="3797619" y="1518312"/>
              <a:ext cx="1001974" cy="1001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3944355" y="1665048"/>
              <a:ext cx="708502" cy="708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3600" dirty="0"/>
                <a:t>Culture</a:t>
              </a:r>
            </a:p>
          </p:txBody>
        </p:sp>
      </p:gr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2906" y="1676401"/>
            <a:ext cx="6145094" cy="4238625"/>
          </a:xfrm>
          <a:prstGeom prst="rect">
            <a:avLst/>
          </a:prstGeom>
        </p:spPr>
      </p:pic>
    </p:spTree>
    <p:extLst>
      <p:ext uri="{BB962C8B-B14F-4D97-AF65-F5344CB8AC3E}">
        <p14:creationId xmlns:p14="http://schemas.microsoft.com/office/powerpoint/2010/main" val="34192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600200"/>
            <a:ext cx="3667354" cy="2438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600200"/>
            <a:ext cx="3124200" cy="23431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352800"/>
            <a:ext cx="3657600" cy="2438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25773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pPr algn="r"/>
            <a:r>
              <a:rPr lang="en-US" dirty="0"/>
              <a:t>Knowledge is power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604" y="1297534"/>
            <a:ext cx="6044797" cy="4569866"/>
          </a:xfrm>
          <a:prstGeom prst="rect">
            <a:avLst/>
          </a:prstGeom>
        </p:spPr>
      </p:pic>
    </p:spTree>
    <p:extLst>
      <p:ext uri="{BB962C8B-B14F-4D97-AF65-F5344CB8AC3E}">
        <p14:creationId xmlns:p14="http://schemas.microsoft.com/office/powerpoint/2010/main" val="3891154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9085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a:xfrm>
            <a:off x="1905000" y="1828800"/>
            <a:ext cx="3276600" cy="3048000"/>
          </a:xfrm>
        </p:spPr>
        <p:txBody>
          <a:bodyPr/>
          <a:lstStyle/>
          <a:p>
            <a:r>
              <a:rPr lang="en-US" sz="2800" b="1" dirty="0">
                <a:solidFill>
                  <a:schemeClr val="bg1"/>
                </a:solidFill>
              </a:rPr>
              <a:t>And because you are so busy, you figure, hey someone must have created this before, so you “google it”</a:t>
            </a:r>
          </a:p>
        </p:txBody>
      </p:sp>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1026" name="Picture 2"/>
          <p:cNvPicPr>
            <a:picLocks noGrp="1" noChangeAspect="1" noChangeArrowheads="1"/>
          </p:cNvPicPr>
          <p:nvPr>
            <p:ph idx="14"/>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828800"/>
            <a:ext cx="4953000" cy="275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36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a:xfrm>
            <a:off x="2286001" y="2133600"/>
            <a:ext cx="3008313" cy="3048000"/>
          </a:xfrm>
        </p:spPr>
        <p:txBody>
          <a:bodyPr/>
          <a:lstStyle/>
          <a:p>
            <a:r>
              <a:rPr lang="en-US" sz="3200" dirty="0"/>
              <a:t>So rather than weed through all that stuff – you decide you will just make it yourself</a:t>
            </a:r>
          </a:p>
        </p:txBody>
      </p:sp>
      <p:sp>
        <p:nvSpPr>
          <p:cNvPr id="3" name="Title 2"/>
          <p:cNvSpPr>
            <a:spLocks noGrp="1"/>
          </p:cNvSpPr>
          <p:nvPr>
            <p:ph type="title"/>
          </p:nvPr>
        </p:nvSpPr>
        <p:spPr/>
        <p:txBody>
          <a:bodyPr/>
          <a:lstStyle/>
          <a:p>
            <a:pPr algn="r"/>
            <a:r>
              <a:rPr lang="en-US" dirty="0" smtClean="0"/>
              <a:t>Knowledge is power</a:t>
            </a:r>
            <a:endParaRPr lang="en-US" dirty="0"/>
          </a:p>
        </p:txBody>
      </p:sp>
      <p:pic>
        <p:nvPicPr>
          <p:cNvPr id="6" name="Content Placeholder 5"/>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381876" y="1991720"/>
            <a:ext cx="3371724" cy="3799481"/>
          </a:xfrm>
        </p:spPr>
      </p:pic>
    </p:spTree>
    <p:extLst>
      <p:ext uri="{BB962C8B-B14F-4D97-AF65-F5344CB8AC3E}">
        <p14:creationId xmlns:p14="http://schemas.microsoft.com/office/powerpoint/2010/main" val="126752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2133600" y="2038350"/>
            <a:ext cx="4724400" cy="3543300"/>
          </a:xfrm>
        </p:spPr>
      </p:pic>
      <p:sp>
        <p:nvSpPr>
          <p:cNvPr id="4" name="Rectangle 3"/>
          <p:cNvSpPr/>
          <p:nvPr/>
        </p:nvSpPr>
        <p:spPr>
          <a:xfrm>
            <a:off x="2057400" y="1981200"/>
            <a:ext cx="4800600" cy="365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805" y="2983522"/>
            <a:ext cx="3944191" cy="1729156"/>
          </a:xfrm>
          <a:prstGeom prst="rect">
            <a:avLst/>
          </a:prstGeom>
        </p:spPr>
      </p:pic>
    </p:spTree>
    <p:extLst>
      <p:ext uri="{BB962C8B-B14F-4D97-AF65-F5344CB8AC3E}">
        <p14:creationId xmlns:p14="http://schemas.microsoft.com/office/powerpoint/2010/main" val="17795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sp>
        <p:nvSpPr>
          <p:cNvPr id="5" name="TextBox 4"/>
          <p:cNvSpPr txBox="1"/>
          <p:nvPr/>
        </p:nvSpPr>
        <p:spPr>
          <a:xfrm>
            <a:off x="6999514" y="1656101"/>
            <a:ext cx="3276600" cy="369332"/>
          </a:xfrm>
          <a:prstGeom prst="rect">
            <a:avLst/>
          </a:prstGeom>
          <a:noFill/>
        </p:spPr>
        <p:txBody>
          <a:bodyPr wrap="square" rtlCol="0">
            <a:spAutoFit/>
          </a:bodyPr>
          <a:lstStyle/>
          <a:p>
            <a:r>
              <a:rPr lang="en-US" dirty="0"/>
              <a:t>Committee work</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930" y="1522935"/>
            <a:ext cx="8867775" cy="43148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76" y="3418772"/>
            <a:ext cx="3297423" cy="247068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1" y="3680348"/>
            <a:ext cx="3384365" cy="220910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8335" y="2286001"/>
            <a:ext cx="3695700" cy="3419475"/>
          </a:xfrm>
          <a:prstGeom prst="rect">
            <a:avLst/>
          </a:prstGeom>
        </p:spPr>
      </p:pic>
      <p:sp>
        <p:nvSpPr>
          <p:cNvPr id="15" name="Rectangle 14"/>
          <p:cNvSpPr/>
          <p:nvPr/>
        </p:nvSpPr>
        <p:spPr>
          <a:xfrm>
            <a:off x="6096001" y="2286000"/>
            <a:ext cx="542335" cy="13943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25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sp>
        <p:nvSpPr>
          <p:cNvPr id="4" name="Rectangle 3"/>
          <p:cNvSpPr/>
          <p:nvPr/>
        </p:nvSpPr>
        <p:spPr>
          <a:xfrm>
            <a:off x="1981200" y="1447800"/>
            <a:ext cx="4419600" cy="17291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905" y="1447800"/>
            <a:ext cx="3944191" cy="17291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561" y="1524000"/>
            <a:ext cx="3581400" cy="3581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2895600"/>
            <a:ext cx="3048000" cy="3048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1532" y="3240117"/>
            <a:ext cx="4008714" cy="2711444"/>
          </a:xfrm>
          <a:prstGeom prst="rect">
            <a:avLst/>
          </a:prstGeom>
        </p:spPr>
      </p:pic>
    </p:spTree>
    <p:extLst>
      <p:ext uri="{BB962C8B-B14F-4D97-AF65-F5344CB8AC3E}">
        <p14:creationId xmlns:p14="http://schemas.microsoft.com/office/powerpoint/2010/main" val="408263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584" y="1200150"/>
            <a:ext cx="4648200" cy="4648200"/>
          </a:xfrm>
          <a:prstGeom prst="rect">
            <a:avLst/>
          </a:prstGeom>
        </p:spPr>
      </p:pic>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sp>
        <p:nvSpPr>
          <p:cNvPr id="4" name="Rectangle 3"/>
          <p:cNvSpPr/>
          <p:nvPr/>
        </p:nvSpPr>
        <p:spPr>
          <a:xfrm>
            <a:off x="1981200" y="1447800"/>
            <a:ext cx="3657600" cy="1600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906" y="1447801"/>
            <a:ext cx="3267495" cy="143248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534" y="1447800"/>
            <a:ext cx="4419600" cy="4419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535" y="1390650"/>
            <a:ext cx="4018209" cy="4457700"/>
          </a:xfrm>
          <a:prstGeom prst="rect">
            <a:avLst/>
          </a:prstGeom>
        </p:spPr>
      </p:pic>
    </p:spTree>
    <p:extLst>
      <p:ext uri="{BB962C8B-B14F-4D97-AF65-F5344CB8AC3E}">
        <p14:creationId xmlns:p14="http://schemas.microsoft.com/office/powerpoint/2010/main" val="166645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solidFill>
                  <a:schemeClr val="bg1"/>
                </a:solidFill>
              </a:rPr>
              <a:t>Knowledge is Power</a:t>
            </a:r>
            <a:endParaRPr lang="en-US"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188" y="1495425"/>
            <a:ext cx="7607613" cy="4371975"/>
          </a:xfrm>
          <a:prstGeom prst="rect">
            <a:avLst/>
          </a:prstGeom>
        </p:spPr>
      </p:pic>
    </p:spTree>
    <p:extLst>
      <p:ext uri="{BB962C8B-B14F-4D97-AF65-F5344CB8AC3E}">
        <p14:creationId xmlns:p14="http://schemas.microsoft.com/office/powerpoint/2010/main" val="2143962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1278</Words>
  <Application>Microsoft Macintosh PowerPoint</Application>
  <PresentationFormat>Widescreen</PresentationFormat>
  <Paragraphs>127</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Calibri Light</vt:lpstr>
      <vt:lpstr>ＭＳ Ｐゴシック</vt:lpstr>
      <vt:lpstr>Arial</vt:lpstr>
      <vt:lpstr>Office Theme</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Knowledge is power</vt:lpstr>
      <vt:lpstr>PowerPoint Presentation</vt:lpstr>
    </vt:vector>
  </TitlesOfParts>
  <Company>Virginia IT Infrastructure Partnership</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is Power</dc:title>
  <dc:creator>STB</dc:creator>
  <cp:lastModifiedBy>Yvonne Pentz</cp:lastModifiedBy>
  <cp:revision>3</cp:revision>
  <dcterms:created xsi:type="dcterms:W3CDTF">2018-02-21T19:19:00Z</dcterms:created>
  <dcterms:modified xsi:type="dcterms:W3CDTF">2018-03-05T02:43:07Z</dcterms:modified>
</cp:coreProperties>
</file>