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60" r:id="rId2"/>
    <p:sldId id="273" r:id="rId3"/>
    <p:sldId id="270" r:id="rId4"/>
    <p:sldId id="278" r:id="rId5"/>
    <p:sldId id="279" r:id="rId6"/>
    <p:sldId id="269" r:id="rId7"/>
    <p:sldId id="275" r:id="rId8"/>
    <p:sldId id="268" r:id="rId9"/>
    <p:sldId id="257" r:id="rId10"/>
    <p:sldId id="258" r:id="rId11"/>
    <p:sldId id="281" r:id="rId12"/>
    <p:sldId id="259" r:id="rId13"/>
    <p:sldId id="261" r:id="rId14"/>
    <p:sldId id="262" r:id="rId15"/>
    <p:sldId id="263" r:id="rId16"/>
    <p:sldId id="264" r:id="rId17"/>
    <p:sldId id="265" r:id="rId18"/>
    <p:sldId id="280" r:id="rId19"/>
    <p:sldId id="267" r:id="rId20"/>
    <p:sldId id="271" r:id="rId21"/>
    <p:sldId id="274" r:id="rId22"/>
    <p:sldId id="276" r:id="rId23"/>
    <p:sldId id="277" r:id="rId24"/>
    <p:sldId id="256" r:id="rId25"/>
    <p:sldId id="266" r:id="rId26"/>
    <p:sldId id="272" r:id="rId27"/>
    <p:sldId id="286" r:id="rId28"/>
    <p:sldId id="288" r:id="rId29"/>
    <p:sldId id="287" r:id="rId30"/>
    <p:sldId id="283" r:id="rId31"/>
    <p:sldId id="284" r:id="rId32"/>
    <p:sldId id="285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2787"/>
    <p:restoredTop sz="90929"/>
  </p:normalViewPr>
  <p:slideViewPr>
    <p:cSldViewPr>
      <p:cViewPr>
        <p:scale>
          <a:sx n="70" d="100"/>
          <a:sy n="70" d="100"/>
        </p:scale>
        <p:origin x="3000" y="9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967EA-DCAA-4E16-A998-2FC83B9256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AE951-D096-42E6-A829-08178DA85C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F0928-F03C-4F61-8374-0C8D8D25EE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CD076F-B61A-4AED-A21F-06E6D72E7E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58B014-C619-47E7-B2F8-240C54D1B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7605D-D295-4106-9529-02852C36CC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C8E63-E7A7-4B04-B56E-CEFC90803F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1EFB0-04BD-494B-9324-B962030A67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0139BC-117B-44E6-9F90-F16655F48F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33F2E-DE53-4999-8385-A0A4351744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229992-AEC8-46B8-970B-68D6EA90F9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F9D4ED9-B5FF-46A0-B08F-D9A13DFC005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300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&#10;Graeme006.jpg                                                  004C324AMacintosh HD                   BBA3A94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9350" y="381000"/>
            <a:ext cx="4306888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&#10;Graeme003.jpg                                                  004C324AMacintosh HD                   BBA3A94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685800"/>
            <a:ext cx="7772400" cy="552291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&#10;Graeme027.jpg                                                  004C324AMacintosh HD                   BBA3A940:"/>
          <p:cNvPicPr>
            <a:picLocks noChangeAspect="1" noChangeArrowheads="1"/>
          </p:cNvPicPr>
          <p:nvPr/>
        </p:nvPicPr>
        <p:blipFill>
          <a:blip r:embed="rId2"/>
          <a:srcRect b="475"/>
          <a:stretch>
            <a:fillRect/>
          </a:stretch>
        </p:blipFill>
        <p:spPr bwMode="auto">
          <a:xfrm>
            <a:off x="609600" y="685800"/>
            <a:ext cx="7924800" cy="5334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&#10;Graeme005.jpg                                                  004C324AMacintosh HD                   BBA3A940:"/>
          <p:cNvPicPr>
            <a:picLocks noChangeAspect="1" noChangeArrowheads="1"/>
          </p:cNvPicPr>
          <p:nvPr/>
        </p:nvPicPr>
        <p:blipFill>
          <a:blip r:embed="rId2"/>
          <a:srcRect r="1367" b="1234"/>
          <a:stretch>
            <a:fillRect/>
          </a:stretch>
        </p:blipFill>
        <p:spPr bwMode="auto">
          <a:xfrm>
            <a:off x="2506663" y="381000"/>
            <a:ext cx="4122737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&#10;Graeme007.jpg                                                  004C324AMacintosh HD                   BBA3A940:"/>
          <p:cNvPicPr>
            <a:picLocks noChangeAspect="1" noChangeArrowheads="1"/>
          </p:cNvPicPr>
          <p:nvPr/>
        </p:nvPicPr>
        <p:blipFill>
          <a:blip r:embed="rId2"/>
          <a:srcRect t="1292" r="970" b="861"/>
          <a:stretch>
            <a:fillRect/>
          </a:stretch>
        </p:blipFill>
        <p:spPr bwMode="auto">
          <a:xfrm>
            <a:off x="609600" y="762000"/>
            <a:ext cx="7772400" cy="5410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&#10;Graeme008.jpg                                                  004C324AMacintosh HD                   BBA3A940:"/>
          <p:cNvPicPr>
            <a:picLocks noChangeAspect="1" noChangeArrowheads="1"/>
          </p:cNvPicPr>
          <p:nvPr/>
        </p:nvPicPr>
        <p:blipFill>
          <a:blip r:embed="rId2"/>
          <a:srcRect b="961"/>
          <a:stretch>
            <a:fillRect/>
          </a:stretch>
        </p:blipFill>
        <p:spPr bwMode="auto">
          <a:xfrm>
            <a:off x="609600" y="788988"/>
            <a:ext cx="7924800" cy="52308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&#10;Graeme009.jpg                                                  004C324AMacintosh HD                   BBA3A940:"/>
          <p:cNvPicPr>
            <a:picLocks noChangeAspect="1" noChangeArrowheads="1"/>
          </p:cNvPicPr>
          <p:nvPr/>
        </p:nvPicPr>
        <p:blipFill>
          <a:blip r:embed="rId2"/>
          <a:srcRect r="970" b="1515"/>
          <a:stretch>
            <a:fillRect/>
          </a:stretch>
        </p:blipFill>
        <p:spPr bwMode="auto">
          <a:xfrm>
            <a:off x="685800" y="784225"/>
            <a:ext cx="7772400" cy="51593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&#10;Graeme010.jpg                                                  004C324AMacintosh HD                   BBA3A940:"/>
          <p:cNvPicPr>
            <a:picLocks noChangeAspect="1" noChangeArrowheads="1"/>
          </p:cNvPicPr>
          <p:nvPr/>
        </p:nvPicPr>
        <p:blipFill>
          <a:blip r:embed="rId2"/>
          <a:srcRect r="1079" b="1093"/>
          <a:stretch>
            <a:fillRect/>
          </a:stretch>
        </p:blipFill>
        <p:spPr bwMode="auto">
          <a:xfrm>
            <a:off x="2290763" y="233363"/>
            <a:ext cx="4511675" cy="631983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&#10;Graeme011.jpg                                                  004C324AMacintosh HD                   BBA3A940:"/>
          <p:cNvPicPr>
            <a:picLocks noChangeAspect="1" noChangeArrowheads="1"/>
          </p:cNvPicPr>
          <p:nvPr/>
        </p:nvPicPr>
        <p:blipFill>
          <a:blip r:embed="rId2"/>
          <a:srcRect r="981" b="974"/>
          <a:stretch>
            <a:fillRect/>
          </a:stretch>
        </p:blipFill>
        <p:spPr bwMode="auto">
          <a:xfrm>
            <a:off x="685800" y="819150"/>
            <a:ext cx="7696200" cy="51689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&#10;Graeme026.jpg                                                  004C324AMacintosh HD                   BBA3A94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457200"/>
            <a:ext cx="3954463" cy="59436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&#10;Graeme013.jpg                                                  004C324AMacintosh HD                   BBA3A940:"/>
          <p:cNvPicPr>
            <a:picLocks noChangeAspect="1" noChangeArrowheads="1"/>
          </p:cNvPicPr>
          <p:nvPr/>
        </p:nvPicPr>
        <p:blipFill>
          <a:blip r:embed="rId2"/>
          <a:srcRect r="981" b="986"/>
          <a:stretch>
            <a:fillRect/>
          </a:stretch>
        </p:blipFill>
        <p:spPr bwMode="auto">
          <a:xfrm>
            <a:off x="685800" y="609600"/>
            <a:ext cx="7696200" cy="55816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&#10;Graeme019.jpg                                                  004C324AMacintosh HD                   BBA3A94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9338" y="303213"/>
            <a:ext cx="4505325" cy="62499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&#10;Graeme017.jpg                                                  004C324AMacintosh HD                   BBA3A94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762000"/>
            <a:ext cx="7696200" cy="52133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&#10;Graeme020.jpg                                                  004C324AMacintosh HD                   BBA3A94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066800"/>
            <a:ext cx="7924800" cy="45624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&#10;Graeme022.jpg                                                  004C324AMacintosh HD                   BBA3A94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457200"/>
            <a:ext cx="3757613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&#10;Graeme023.jpg                                                  004C324AMacintosh HD                   BBA3A940:"/>
          <p:cNvPicPr>
            <a:picLocks noChangeAspect="1" noChangeArrowheads="1"/>
          </p:cNvPicPr>
          <p:nvPr/>
        </p:nvPicPr>
        <p:blipFill>
          <a:blip r:embed="rId2"/>
          <a:srcRect b="1419"/>
          <a:stretch>
            <a:fillRect/>
          </a:stretch>
        </p:blipFill>
        <p:spPr bwMode="auto">
          <a:xfrm>
            <a:off x="685800" y="685800"/>
            <a:ext cx="7848600" cy="51816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&#10;Graeme001.jpg                                                  004C324AMacintosh HD                   BBA3A94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2988" y="276225"/>
            <a:ext cx="4518025" cy="6303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&#10;Graeme012.jpg                                                  004C324AMacintosh HD                   BBA3A94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869950"/>
            <a:ext cx="7620000" cy="5118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&#10;Graeme018.jpg                                                  004C324AMacintosh HD                   BBA3A94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457200"/>
            <a:ext cx="4046538" cy="6019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60502_SafeKids_0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09600"/>
            <a:ext cx="8229600" cy="5484206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ol Hill Press Conference 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990600"/>
            <a:ext cx="5920740" cy="4449013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38200"/>
            <a:ext cx="6979920" cy="465328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&#10;Graeme016.jpg                                                  004C324AMacintosh HD                   BBA3A94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685800"/>
            <a:ext cx="7848600" cy="53165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6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89000"/>
            <a:ext cx="7620000" cy="50800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012508ED-04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14400"/>
            <a:ext cx="7571232" cy="5047488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012508ED-04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09600"/>
            <a:ext cx="8339328" cy="5559552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&#10;Graeme024.jpg                                                  004C324AMacintosh HD                   BBA3A94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838200"/>
            <a:ext cx="7772400" cy="50625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&#10;Graeme025.jpg                                                  004C324AMacintosh HD                   BBA3A94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457200"/>
            <a:ext cx="3984625" cy="6019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&#10;Graeme015.jpg                                                  004C324AMacintosh HD                   BBA3A94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5688" y="266700"/>
            <a:ext cx="4492625" cy="632301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&#10;Graeme021.jpg                                                  004C324AMacintosh HD                   BBA3A94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685800"/>
            <a:ext cx="7772400" cy="5602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&#10;Graeme014.jpg                                                  004C324AMacintosh HD                   BBA3A94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62000"/>
            <a:ext cx="8001000" cy="52959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&#10;Graeme002.jpg                                                  004C324AMacintosh HD                   BBA3A940:"/>
          <p:cNvPicPr>
            <a:picLocks noChangeAspect="1" noChangeArrowheads="1"/>
          </p:cNvPicPr>
          <p:nvPr/>
        </p:nvPicPr>
        <p:blipFill>
          <a:blip r:embed="rId2"/>
          <a:srcRect r="952"/>
          <a:stretch>
            <a:fillRect/>
          </a:stretch>
        </p:blipFill>
        <p:spPr bwMode="auto">
          <a:xfrm>
            <a:off x="609600" y="784225"/>
            <a:ext cx="7924800" cy="53403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Macintosh PowerPoint</Application>
  <PresentationFormat>On-screen Show (4:3)</PresentationFormat>
  <Paragraphs>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Times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뿿_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Trial User</dc:creator>
  <cp:lastModifiedBy>Yvonne Pentz</cp:lastModifiedBy>
  <cp:revision>15</cp:revision>
  <dcterms:created xsi:type="dcterms:W3CDTF">2007-04-02T13:26:09Z</dcterms:created>
  <dcterms:modified xsi:type="dcterms:W3CDTF">2018-03-04T20:21:00Z</dcterms:modified>
</cp:coreProperties>
</file>