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74" r:id="rId4"/>
    <p:sldId id="271" r:id="rId5"/>
    <p:sldId id="270" r:id="rId6"/>
    <p:sldId id="259" r:id="rId7"/>
    <p:sldId id="262" r:id="rId8"/>
    <p:sldId id="265" r:id="rId9"/>
    <p:sldId id="263" r:id="rId10"/>
    <p:sldId id="266" r:id="rId11"/>
    <p:sldId id="267" r:id="rId12"/>
    <p:sldId id="269" r:id="rId13"/>
    <p:sldId id="272" r:id="rId14"/>
    <p:sldId id="275" r:id="rId15"/>
    <p:sldId id="276" r:id="rId16"/>
    <p:sldId id="277" r:id="rId17"/>
    <p:sldId id="281" r:id="rId18"/>
    <p:sldId id="278" r:id="rId19"/>
    <p:sldId id="279" r:id="rId20"/>
    <p:sldId id="280" r:id="rId21"/>
    <p:sldId id="268" r:id="rId22"/>
    <p:sldId id="264" r:id="rId23"/>
    <p:sldId id="273" r:id="rId24"/>
    <p:sldId id="26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700" autoAdjust="0"/>
  </p:normalViewPr>
  <p:slideViewPr>
    <p:cSldViewPr snapToGrid="0">
      <p:cViewPr varScale="1">
        <p:scale>
          <a:sx n="103" d="100"/>
          <a:sy n="103" d="100"/>
        </p:scale>
        <p:origin x="1224" y="184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14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Connecticut Department of</a:t>
            </a:r>
          </a:p>
          <a:p>
            <a:r>
              <a:rPr lang="en-US" sz="3600" dirty="0" smtClean="0">
                <a:latin typeface="+mj-lt"/>
              </a:rPr>
              <a:t>Energy and Environmental Protection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Why Public, Education, and Government Access Channels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You can control your own message through a television  medium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Public is more apt to take moment at home to tune in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Scheduling of episodes and frequency of showing is flexible when setting up a show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shows can be posted on You Tube for boaters who utilize streaming platforms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416" y="5090983"/>
            <a:ext cx="947352" cy="9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Why Public, Education, and Government Access Channels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Shows can be shared once posted on streaming platforms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Managers of Public Television tend to want shows with great information that the public will appreciate and want to watch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Managers of Public Television offer assistance and training for production of aired shows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34" y="4564084"/>
            <a:ext cx="1451147" cy="123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Challenges of producing boating education shows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Getting buy in and support from superiors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Creation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a viable production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team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Selection of personnel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Obtaining support and approval through state communications authorities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Access to television video equipment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Most are administered by a Cable Co.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074" y="4658497"/>
            <a:ext cx="1368126" cy="12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Challenges of producing boating education shows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Training on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television equipment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Development of topics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Creation of proper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format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for transfer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Creation of closed captioning for platforms that require it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65" y="4390768"/>
            <a:ext cx="1210032" cy="10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specific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3254"/>
            <a:ext cx="8229600" cy="416834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Assure that Intro and close to show is ready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Topic is decided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Decide if best filmed in studio or in the field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Messaging high points are developed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Schedule any special guests for the show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Determine if B-roll shots will be used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Determine if still shots will be used, such as a picture of your website, </a:t>
            </a:r>
            <a:r>
              <a:rPr lang="en-US" dirty="0" err="1" smtClean="0">
                <a:solidFill>
                  <a:srgbClr val="FFFF00"/>
                </a:solidFill>
              </a:rPr>
              <a:t>ect</a:t>
            </a:r>
            <a:r>
              <a:rPr lang="en-US" dirty="0" smtClean="0">
                <a:solidFill>
                  <a:srgbClr val="FFFF00"/>
                </a:solidFill>
              </a:rPr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017" y="5000369"/>
            <a:ext cx="1291229" cy="9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specific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8" y="823784"/>
            <a:ext cx="8229600" cy="39459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Brief guests on high points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Produce cue signs with main message points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Shoot the B-roll shots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Send in the lower thirds to the studio or have them ready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Determine if PSA’s will be used and where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Select PSA’s from resources or film them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869" y="901716"/>
            <a:ext cx="1375719" cy="10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specific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Shoot the show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Edit </a:t>
            </a:r>
            <a:r>
              <a:rPr lang="en-US" dirty="0">
                <a:solidFill>
                  <a:srgbClr val="FFFF00"/>
                </a:solidFill>
              </a:rPr>
              <a:t>the show in the studio</a:t>
            </a:r>
          </a:p>
          <a:p>
            <a:r>
              <a:rPr lang="en-US" dirty="0">
                <a:solidFill>
                  <a:srgbClr val="FFFF00"/>
                </a:solidFill>
              </a:rPr>
              <a:t>Format the show for exterior platforms</a:t>
            </a:r>
          </a:p>
          <a:p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59" y="3744050"/>
            <a:ext cx="2084173" cy="16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021859"/>
          </a:xfrm>
        </p:spPr>
      </p:pic>
    </p:spTree>
    <p:extLst>
      <p:ext uri="{BB962C8B-B14F-4D97-AF65-F5344CB8AC3E}">
        <p14:creationId xmlns:p14="http://schemas.microsoft.com/office/powerpoint/2010/main" val="403924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708822"/>
          </a:xfrm>
        </p:spPr>
      </p:pic>
      <p:sp>
        <p:nvSpPr>
          <p:cNvPr id="5" name="TextBox 4"/>
          <p:cNvSpPr txBox="1"/>
          <p:nvPr/>
        </p:nvSpPr>
        <p:spPr>
          <a:xfrm>
            <a:off x="864973" y="494271"/>
            <a:ext cx="44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Jerry and Wendy taping a show at the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00584"/>
          </a:xfrm>
        </p:spPr>
      </p:pic>
      <p:sp>
        <p:nvSpPr>
          <p:cNvPr id="5" name="TextBox 4"/>
          <p:cNvSpPr txBox="1"/>
          <p:nvPr/>
        </p:nvSpPr>
        <p:spPr>
          <a:xfrm>
            <a:off x="2711133" y="773668"/>
            <a:ext cx="483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90000"/>
                  </a:schemeClr>
                </a:solidFill>
              </a:rPr>
              <a:t>Yolanda preparing a guest at our television studio</a:t>
            </a:r>
            <a:endParaRPr lang="en-US" dirty="0">
              <a:solidFill>
                <a:schemeClr val="accent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54444"/>
            <a:ext cx="8229600" cy="1377080"/>
          </a:xfrm>
        </p:spPr>
        <p:txBody>
          <a:bodyPr/>
          <a:lstStyle/>
          <a:p>
            <a:pPr algn="l"/>
            <a:r>
              <a:rPr lang="en-US" dirty="0" smtClean="0"/>
              <a:t>Public Access Television as an Education and Outreach Platform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102" y="4445433"/>
            <a:ext cx="6867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Presented by Jerry Desmond/ Gwendolynn Flynn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IBWSS 2018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331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0584"/>
          </a:xfrm>
        </p:spPr>
      </p:pic>
      <p:sp>
        <p:nvSpPr>
          <p:cNvPr id="5" name="TextBox 4"/>
          <p:cNvSpPr txBox="1"/>
          <p:nvPr/>
        </p:nvSpPr>
        <p:spPr>
          <a:xfrm>
            <a:off x="164756" y="66588"/>
            <a:ext cx="741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Yolanda learning the ropes with Public Television Studio Tech, Frank Fulchiero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Current and future shows taped by Connecticut DEEP Team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>
                    <a:lumMod val="90000"/>
                  </a:schemeClr>
                </a:solidFill>
              </a:rPr>
              <a:t>Boating Certification and Registrations</a:t>
            </a:r>
          </a:p>
          <a:p>
            <a:r>
              <a:rPr lang="en-US" i="1" dirty="0" smtClean="0">
                <a:solidFill>
                  <a:schemeClr val="accent1">
                    <a:lumMod val="90000"/>
                  </a:schemeClr>
                </a:solidFill>
              </a:rPr>
              <a:t>Boating accident reconstruction</a:t>
            </a:r>
          </a:p>
          <a:p>
            <a:r>
              <a:rPr lang="en-US" i="1" dirty="0" smtClean="0">
                <a:solidFill>
                  <a:schemeClr val="accent1">
                    <a:lumMod val="90000"/>
                  </a:schemeClr>
                </a:solidFill>
              </a:rPr>
              <a:t>DEEP Student Ambassador Program</a:t>
            </a:r>
          </a:p>
          <a:p>
            <a:r>
              <a:rPr lang="en-US" i="1" dirty="0" smtClean="0">
                <a:solidFill>
                  <a:schemeClr val="accent1">
                    <a:lumMod val="90000"/>
                  </a:schemeClr>
                </a:solidFill>
              </a:rPr>
              <a:t>Boating Infrastructure Grant Program</a:t>
            </a:r>
          </a:p>
          <a:p>
            <a:r>
              <a:rPr lang="en-US" i="1" dirty="0" smtClean="0">
                <a:solidFill>
                  <a:schemeClr val="accent1">
                    <a:lumMod val="90000"/>
                  </a:schemeClr>
                </a:solidFill>
              </a:rPr>
              <a:t>CVA Grant Program</a:t>
            </a:r>
          </a:p>
          <a:p>
            <a:r>
              <a:rPr lang="en-US" i="1" dirty="0" smtClean="0">
                <a:solidFill>
                  <a:schemeClr val="accent1">
                    <a:lumMod val="90000"/>
                  </a:schemeClr>
                </a:solidFill>
              </a:rPr>
              <a:t>Launching and Winterizing your vessel</a:t>
            </a:r>
          </a:p>
          <a:p>
            <a:r>
              <a:rPr lang="en-US" i="1" dirty="0" smtClean="0">
                <a:solidFill>
                  <a:schemeClr val="accent1">
                    <a:lumMod val="90000"/>
                  </a:schemeClr>
                </a:solidFill>
              </a:rPr>
              <a:t>Cold water paddling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478" y="4611574"/>
            <a:ext cx="1152244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your Television Show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76" y="2019678"/>
            <a:ext cx="8229600" cy="289148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Announcing and posting shows on your website</a:t>
            </a:r>
          </a:p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Announcing the show at classroom boating classes</a:t>
            </a:r>
          </a:p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Flyers in boat re-registration mail</a:t>
            </a:r>
          </a:p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Information handout or attachment to boating certificates issued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86" y="876678"/>
            <a:ext cx="1966733" cy="11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shows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We have attached some of the shows we have produced </a:t>
            </a:r>
          </a:p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Our staff continues to learn and get better at production</a:t>
            </a:r>
          </a:p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Lets take a look!!!!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47" y="374641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83" y="-46494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5257" y="2061029"/>
            <a:ext cx="788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Jerry Desmond/ Wendy Flynn</a:t>
            </a:r>
          </a:p>
          <a:p>
            <a:r>
              <a:rPr lang="en-US" sz="3600" dirty="0" smtClean="0"/>
              <a:t>860-447-4350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2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70" y="972064"/>
            <a:ext cx="8320216" cy="439076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brought using television to the DEEP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Production Team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Changing the boating education paradigm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benefits of using public television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Challenges of producing and airing shows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Marketing the shows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Producing a specific show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Shows that we have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roduced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Public Television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First experience was as a Youth Officer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Students of Dare Program and messaging for other students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Brought recognition to Police Department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Brought custom messaging to the 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our Production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3211"/>
            <a:ext cx="8229600" cy="4308389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Better Boating in Connecticut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Jerry Desmond-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Wendy Flynn -          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Yolanda Cooley-        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Paul Gibson and Roy Sanden- Volunteers 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32" y="1408670"/>
            <a:ext cx="1116227" cy="1037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658" y="3370814"/>
            <a:ext cx="1151801" cy="1145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32" y="2566583"/>
            <a:ext cx="1140011" cy="8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Changing the Boating Education Paradigm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Traditional Education 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Reaches more boaters than potential boaters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Uses the classroom for instruction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Uses the internet for classes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Tends to enhance the knowledge of boaters as well as qualifies them for boating certificates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209" y="4480919"/>
            <a:ext cx="1305614" cy="1401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5135" y="5347274"/>
            <a:ext cx="236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Jerry is always teaching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Changing the Boating Education Paradigm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Traditional Outreach                 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Driven toward boating communities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Difficult to educate large numbers at one time without financial resources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Tends to draw a smaller percentage of attendees making inquiries at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public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events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43" y="1014430"/>
            <a:ext cx="130465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Changing the Boating Education Paradigm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930876"/>
            <a:ext cx="8229600" cy="42507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Goals to Enhance Boating Education and Outreach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Reach more boaters and potential boaters through an initiative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Make information readily available and evident to the recipients on an ongoing basis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Make the access to the information easy and available at convenient times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Empower future boaters to take steps toward boating as an activity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470" y="1002957"/>
            <a:ext cx="1204263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Why Public, Education, and Government Access Channels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Most importantly-they are free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They reach out to households around your state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Boaters and non-boaters can relax from home and get great boating safety and operational information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Potential new boaters can learn and become more knowledgeable, possibly wanting to enter boating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Reaches a diverse group of viewers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92" y="801644"/>
            <a:ext cx="1721708" cy="12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755</Words>
  <Application>Microsoft Macintosh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Berkeley-Medium</vt:lpstr>
      <vt:lpstr>Calibri</vt:lpstr>
      <vt:lpstr>Arial</vt:lpstr>
      <vt:lpstr>Blue theme</vt:lpstr>
      <vt:lpstr>PowerPoint Presentation</vt:lpstr>
      <vt:lpstr>Public Access Television as an Education and Outreach Platform</vt:lpstr>
      <vt:lpstr>Todays Presentation</vt:lpstr>
      <vt:lpstr>The Public Television Experience</vt:lpstr>
      <vt:lpstr>Introducing our Production Team</vt:lpstr>
      <vt:lpstr>Changing the Boating Education Paradigm</vt:lpstr>
      <vt:lpstr>Changing the Boating Education Paradigm</vt:lpstr>
      <vt:lpstr>Changing the Boating Education Paradigm</vt:lpstr>
      <vt:lpstr>Why Public, Education, and Government Access Channels ?</vt:lpstr>
      <vt:lpstr>Why Public, Education, and Government Access Channels ?</vt:lpstr>
      <vt:lpstr>Why Public, Education, and Government Access Channels ?</vt:lpstr>
      <vt:lpstr>Challenges of producing boating education shows ?</vt:lpstr>
      <vt:lpstr>Challenges of producing boating education shows ?</vt:lpstr>
      <vt:lpstr>Developing a specific show</vt:lpstr>
      <vt:lpstr>Developing a specific show</vt:lpstr>
      <vt:lpstr>Developing a specific show</vt:lpstr>
      <vt:lpstr>PowerPoint Presentation</vt:lpstr>
      <vt:lpstr>PowerPoint Presentation</vt:lpstr>
      <vt:lpstr>PowerPoint Presentation</vt:lpstr>
      <vt:lpstr>PowerPoint Presentation</vt:lpstr>
      <vt:lpstr>Current and future shows taped by Connecticut DEEP Team</vt:lpstr>
      <vt:lpstr>Marketing your Television Show</vt:lpstr>
      <vt:lpstr>What do these shows look like?</vt:lpstr>
      <vt:lpstr>Questions?</vt:lpstr>
      <vt:lpstr>PowerPoint Presentation</vt:lpstr>
    </vt:vector>
  </TitlesOfParts>
  <Company>Connecticut DEEP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Desmond</dc:creator>
  <cp:lastModifiedBy>Yvonne Pentz</cp:lastModifiedBy>
  <cp:revision>62</cp:revision>
  <dcterms:created xsi:type="dcterms:W3CDTF">2017-12-08T12:18:21Z</dcterms:created>
  <dcterms:modified xsi:type="dcterms:W3CDTF">2018-03-04T20:28:02Z</dcterms:modified>
</cp:coreProperties>
</file>