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9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>
      <p:cViewPr varScale="1">
        <p:scale>
          <a:sx n="97" d="100"/>
          <a:sy n="97" d="100"/>
        </p:scale>
        <p:origin x="14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325B5-9225-4258-8305-B8BE51394B0A}" type="datetimeFigureOut">
              <a:rPr lang="en-US" smtClean="0"/>
              <a:t>3/4/18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4C921-22A0-4C81-ADCE-DF531229D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4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81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8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0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8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8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6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1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3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0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 l="-20000" t="-10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4158-791C-4672-9CD6-019339F27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3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08"/>
            <a:ext cx="9144000" cy="5066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2" y="5194265"/>
            <a:ext cx="2748196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94265"/>
            <a:ext cx="914400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194265"/>
            <a:ext cx="876155" cy="9144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Coming Spring 2018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10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00" y="1371600"/>
            <a:ext cx="8177001" cy="5029200"/>
          </a:xfrm>
        </p:spPr>
      </p:pic>
    </p:spTree>
    <p:extLst>
      <p:ext uri="{BB962C8B-B14F-4D97-AF65-F5344CB8AC3E}">
        <p14:creationId xmlns:p14="http://schemas.microsoft.com/office/powerpoint/2010/main" val="25586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Coming Spring 2018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63" y="1219200"/>
            <a:ext cx="8325674" cy="51206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Coming Spring 2018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r>
              <a:rPr lang="en-US" b="1" dirty="0"/>
              <a:t>www.facebook.com/boatlive365 </a:t>
            </a:r>
          </a:p>
          <a:p>
            <a:r>
              <a:rPr lang="en-US" b="1" dirty="0"/>
              <a:t>www.boatlive365.org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2" y="1447800"/>
            <a:ext cx="8260796" cy="31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Join the Movement!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4087510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78063"/>
            <a:ext cx="3810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"/>
            <a:ext cx="5943600" cy="129781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78" y="4191000"/>
            <a:ext cx="5243644" cy="1744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225040"/>
            <a:ext cx="1524000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64080"/>
            <a:ext cx="1577079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1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Movement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22437"/>
            <a:ext cx="4478816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 March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38766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Empower Advocates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572000" cy="4525963"/>
          </a:xfrm>
        </p:spPr>
        <p:txBody>
          <a:bodyPr/>
          <a:lstStyle/>
          <a:p>
            <a:r>
              <a:rPr lang="en-US" b="1" dirty="0" smtClean="0"/>
              <a:t>Playbook</a:t>
            </a:r>
          </a:p>
          <a:p>
            <a:pPr lvl="1"/>
            <a:r>
              <a:rPr lang="en-US" b="1" dirty="0" smtClean="0"/>
              <a:t>Boat Live 365: Assets</a:t>
            </a:r>
          </a:p>
          <a:p>
            <a:pPr lvl="1"/>
            <a:r>
              <a:rPr lang="en-US" b="1" dirty="0" smtClean="0"/>
              <a:t>Planning for Promotion</a:t>
            </a:r>
          </a:p>
          <a:p>
            <a:pPr lvl="1"/>
            <a:r>
              <a:rPr lang="en-US" b="1" dirty="0" smtClean="0"/>
              <a:t>Tools for Promoting Safe Boating</a:t>
            </a:r>
          </a:p>
          <a:p>
            <a:pPr lvl="1"/>
            <a:r>
              <a:rPr lang="en-US" b="1" dirty="0" smtClean="0"/>
              <a:t>Planning + Executing an Event</a:t>
            </a:r>
          </a:p>
          <a:p>
            <a:pPr lvl="1"/>
            <a:r>
              <a:rPr lang="en-US" b="1" dirty="0" smtClean="0"/>
              <a:t>Measurement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9302">
            <a:off x="785640" y="1538446"/>
            <a:ext cx="35329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Best Practices +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Effective Timelines </a:t>
            </a:r>
          </a:p>
          <a:p>
            <a:r>
              <a:rPr lang="en-US" b="1" dirty="0" smtClean="0"/>
              <a:t>Motivating Volunteers </a:t>
            </a:r>
          </a:p>
          <a:p>
            <a:r>
              <a:rPr lang="en-US" b="1" dirty="0" smtClean="0"/>
              <a:t>Community Relations</a:t>
            </a:r>
          </a:p>
          <a:p>
            <a:r>
              <a:rPr lang="en-US" b="1" dirty="0" smtClean="0"/>
              <a:t>Public Relations </a:t>
            </a:r>
          </a:p>
          <a:p>
            <a:r>
              <a:rPr lang="en-US" b="1" dirty="0" smtClean="0"/>
              <a:t>Advertising </a:t>
            </a:r>
          </a:p>
          <a:p>
            <a:r>
              <a:rPr lang="en-US" b="1" dirty="0" smtClean="0"/>
              <a:t>Agreements + Requirements</a:t>
            </a:r>
          </a:p>
          <a:p>
            <a:r>
              <a:rPr lang="en-US" b="1" dirty="0" smtClean="0"/>
              <a:t>Social Media Platforms </a:t>
            </a:r>
          </a:p>
          <a:p>
            <a:r>
              <a:rPr lang="en-US" b="1" dirty="0" smtClean="0"/>
              <a:t>Hashtags </a:t>
            </a:r>
          </a:p>
          <a:p>
            <a:r>
              <a:rPr lang="en-US" b="1" dirty="0" smtClean="0"/>
              <a:t>Developing Your Plan </a:t>
            </a:r>
          </a:p>
          <a:p>
            <a:r>
              <a:rPr lang="en-US" b="1" dirty="0" smtClean="0"/>
              <a:t>Checklist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264">
            <a:off x="4232030" y="2081594"/>
            <a:ext cx="4759452" cy="164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Tactical Deployment + Tools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Calendar Planning Template </a:t>
            </a:r>
          </a:p>
          <a:p>
            <a:r>
              <a:rPr lang="en-US" b="1" dirty="0" smtClean="0"/>
              <a:t>Community Relations + Template Resources</a:t>
            </a:r>
          </a:p>
          <a:p>
            <a:r>
              <a:rPr lang="en-US" b="1" dirty="0" smtClean="0"/>
              <a:t>PR, Media + Template Resources</a:t>
            </a:r>
          </a:p>
          <a:p>
            <a:r>
              <a:rPr lang="en-US" b="1" dirty="0" smtClean="0"/>
              <a:t>Best Practices Checklist</a:t>
            </a:r>
          </a:p>
          <a:p>
            <a:r>
              <a:rPr lang="en-US" b="1" dirty="0" smtClean="0"/>
              <a:t>Advertising + Sample Layouts </a:t>
            </a:r>
          </a:p>
          <a:p>
            <a:r>
              <a:rPr lang="en-US" b="1" dirty="0" smtClean="0"/>
              <a:t>Social Media Promotion + Creative Samples </a:t>
            </a:r>
          </a:p>
          <a:p>
            <a:r>
              <a:rPr lang="en-US" b="1" dirty="0" smtClean="0"/>
              <a:t>Email Campaigns + Promotional Content</a:t>
            </a:r>
            <a:r>
              <a:rPr lang="en-US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Promotional Materials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b="1" dirty="0" smtClean="0"/>
              <a:t>◊ Pamphlet Series</a:t>
            </a:r>
          </a:p>
          <a:p>
            <a:r>
              <a:rPr lang="en-US" b="1" dirty="0" smtClean="0"/>
              <a:t>◊ Event Banner</a:t>
            </a:r>
          </a:p>
          <a:p>
            <a:r>
              <a:rPr lang="en-US" b="1" dirty="0" smtClean="0"/>
              <a:t>◊ One-Page Handout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667000"/>
            <a:ext cx="560112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Promotional Materials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70" y="1371600"/>
            <a:ext cx="6792460" cy="5029200"/>
          </a:xfrm>
        </p:spPr>
      </p:pic>
    </p:spTree>
    <p:extLst>
      <p:ext uri="{BB962C8B-B14F-4D97-AF65-F5344CB8AC3E}">
        <p14:creationId xmlns:p14="http://schemas.microsoft.com/office/powerpoint/2010/main" val="3640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Planning + Executing an Event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Getting Your Volunteers Ready </a:t>
            </a:r>
          </a:p>
          <a:p>
            <a:r>
              <a:rPr lang="en-US" b="1" dirty="0" smtClean="0"/>
              <a:t>Event Engagement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48" y="3352800"/>
            <a:ext cx="68399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33800"/>
            <a:ext cx="36576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 in the Field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0361">
            <a:off x="260617" y="1772665"/>
            <a:ext cx="4125773" cy="2743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 March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IBWSS Lexington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4158-791C-4672-9CD6-019339F27E94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970">
            <a:off x="4720738" y="1848140"/>
            <a:ext cx="412577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232</Words>
  <Application>Microsoft Macintosh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Arial</vt:lpstr>
      <vt:lpstr>Office Theme</vt:lpstr>
      <vt:lpstr>PowerPoint Presentation</vt:lpstr>
      <vt:lpstr>The Movement</vt:lpstr>
      <vt:lpstr>Empower Advocates</vt:lpstr>
      <vt:lpstr>Best Practices + Considerations</vt:lpstr>
      <vt:lpstr>Tactical Deployment + Tools</vt:lpstr>
      <vt:lpstr>Promotional Materials  </vt:lpstr>
      <vt:lpstr>Promotional Materials </vt:lpstr>
      <vt:lpstr>Planning + Executing an Event</vt:lpstr>
      <vt:lpstr>Out in the Field</vt:lpstr>
      <vt:lpstr>Coming Spring 2018</vt:lpstr>
      <vt:lpstr>Coming Spring 2018</vt:lpstr>
      <vt:lpstr>Coming Spring 2018</vt:lpstr>
      <vt:lpstr>Join the Movement!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Baldridge</dc:creator>
  <cp:lastModifiedBy>Yvonne Pentz</cp:lastModifiedBy>
  <cp:revision>14</cp:revision>
  <dcterms:created xsi:type="dcterms:W3CDTF">2018-02-05T20:14:26Z</dcterms:created>
  <dcterms:modified xsi:type="dcterms:W3CDTF">2018-03-04T20:27:06Z</dcterms:modified>
</cp:coreProperties>
</file>